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0" r:id="rId2"/>
    <p:sldId id="258" r:id="rId3"/>
    <p:sldId id="315" r:id="rId4"/>
    <p:sldId id="316" r:id="rId5"/>
    <p:sldId id="260" r:id="rId6"/>
    <p:sldId id="313" r:id="rId7"/>
    <p:sldId id="311" r:id="rId8"/>
    <p:sldId id="312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r>
              <a:rPr lang="pt-BR" dirty="0" smtClean="0"/>
              <a:t>Ambiente de Execução e </a:t>
            </a:r>
            <a:br>
              <a:rPr lang="pt-BR" dirty="0" smtClean="0"/>
            </a:br>
            <a:r>
              <a:rPr lang="pt-BR" dirty="0" smtClean="0"/>
              <a:t>Geração de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registro de ativação de uma função.</a:t>
            </a:r>
          </a:p>
          <a:p>
            <a:pPr lvl="2"/>
            <a:r>
              <a:rPr lang="pt-BR" dirty="0" smtClean="0"/>
              <a:t>Criada pelo chamador da função</a:t>
            </a:r>
          </a:p>
          <a:p>
            <a:r>
              <a:rPr lang="pt-BR" dirty="0" smtClean="0"/>
              <a:t>Em C, a pilha armazena apenas os registros de ativação das chamadas de funções</a:t>
            </a:r>
          </a:p>
          <a:p>
            <a:r>
              <a:rPr lang="pt-BR" dirty="0" smtClean="0"/>
              <a:t>Em Java, a pilha também é usada na interpretação de instruções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3357562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i="1" dirty="0" smtClean="0"/>
              <a:t>S</a:t>
            </a:r>
            <a:r>
              <a:rPr lang="pt-BR" sz="4000" i="1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i="1" dirty="0" smtClean="0"/>
              <a:t>S</a:t>
            </a:r>
            <a:r>
              <a:rPr lang="pt-BR" sz="4000" i="1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</a:t>
            </a:r>
            <a:r>
              <a:rPr lang="pt-BR" sz="4000" i="1" dirty="0" smtClean="0">
                <a:sym typeface="Wingdings"/>
              </a:rPr>
              <a:t>...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i="1" dirty="0" smtClean="0"/>
              <a:t>S</a:t>
            </a:r>
            <a:r>
              <a:rPr lang="pt-BR" sz="4000" i="1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1037" name="Shape 10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2308">
              <a:defRPr sz="5920"/>
            </a:lvl1pPr>
          </a:lstStyle>
          <a:p>
            <a:r>
              <a:rPr lang="en-US" dirty="0" err="1" smtClean="0"/>
              <a:t>Representação</a:t>
            </a:r>
            <a:r>
              <a:rPr lang="en-US" dirty="0" smtClean="0"/>
              <a:t> da </a:t>
            </a:r>
            <a:r>
              <a:rPr lang="en-US" dirty="0" err="1" smtClean="0"/>
              <a:t>memória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=10,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1037" name="Shape 10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32308">
              <a:defRPr sz="5920"/>
            </a:lvl1pPr>
          </a:lstStyle>
          <a:p>
            <a:r>
              <a:rPr lang="en-US" dirty="0" err="1" smtClean="0"/>
              <a:t>Representação</a:t>
            </a:r>
            <a:r>
              <a:rPr lang="en-US" dirty="0" smtClean="0"/>
              <a:t> da </a:t>
            </a:r>
            <a:r>
              <a:rPr lang="en-US" dirty="0" err="1" smtClean="0"/>
              <a:t>memória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8878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=10,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Box b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verdade...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819400"/>
            <a:ext cx="3714776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err="1" smtClean="0"/>
              <a:t>Assembler</a:t>
            </a:r>
            <a:r>
              <a:rPr lang="pt-BR" dirty="0" smtClean="0"/>
              <a:t> é usado para isolar programador de detalhes de implementação</a:t>
            </a:r>
          </a:p>
          <a:p>
            <a:r>
              <a:rPr lang="pt-BR" dirty="0" smtClean="0"/>
              <a:t>Exemplos: </a:t>
            </a:r>
            <a:r>
              <a:rPr lang="pt-BR" dirty="0" err="1" smtClean="0"/>
              <a:t>jasmin</a:t>
            </a:r>
            <a:r>
              <a:rPr lang="pt-BR" dirty="0" smtClean="0"/>
              <a:t>, </a:t>
            </a:r>
            <a:r>
              <a:rPr lang="pt-BR" dirty="0" err="1" smtClean="0"/>
              <a:t>ilasm</a:t>
            </a:r>
            <a:endParaRPr lang="pt-BR" dirty="0" smtClean="0"/>
          </a:p>
          <a:p>
            <a:r>
              <a:rPr lang="pt-BR" dirty="0" smtClean="0"/>
              <a:t>Vamos usar MS ilasm.exe</a:t>
            </a:r>
          </a:p>
          <a:p>
            <a:pPr lvl="1"/>
            <a:r>
              <a:rPr lang="pt-BR" dirty="0" smtClean="0"/>
              <a:t>Entrada: MSIL (Microsoft  </a:t>
            </a:r>
            <a:r>
              <a:rPr lang="pt-BR" dirty="0" err="1" smtClean="0"/>
              <a:t>Intermediate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Saída: código nativo</a:t>
            </a:r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Entrada de </a:t>
            </a:r>
            <a:r>
              <a:rPr lang="pt-BR" dirty="0" err="1" smtClean="0"/>
              <a:t>ilasm</a:t>
            </a:r>
            <a:r>
              <a:rPr lang="pt-BR" dirty="0" smtClean="0"/>
              <a:t> 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Entrada de </a:t>
            </a:r>
            <a:r>
              <a:rPr lang="pt-BR" dirty="0" err="1" smtClean="0"/>
              <a:t>ilasm</a:t>
            </a:r>
            <a:r>
              <a:rPr lang="pt-BR" dirty="0" smtClean="0"/>
              <a:t> (2/3)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Entrada de </a:t>
            </a:r>
            <a:r>
              <a:rPr lang="pt-BR" dirty="0" err="1" smtClean="0"/>
              <a:t>ilasm</a:t>
            </a:r>
            <a:r>
              <a:rPr lang="pt-BR" dirty="0" smtClean="0"/>
              <a:t> (3/3)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5500702"/>
            <a:ext cx="4214842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Detalhes de MSIL e uso do </a:t>
            </a:r>
            <a:r>
              <a:rPr lang="pt-BR" sz="2400" dirty="0" err="1" smtClean="0"/>
              <a:t>ilasm</a:t>
            </a:r>
            <a:r>
              <a:rPr lang="pt-BR" sz="2400" dirty="0" smtClean="0"/>
              <a:t> em aula de laboratório.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focar em </a:t>
            </a:r>
            <a:r>
              <a:rPr lang="pt-BR" dirty="0" smtClean="0"/>
              <a:t>Java </a:t>
            </a:r>
            <a:r>
              <a:rPr lang="pt-BR" dirty="0" err="1" smtClean="0"/>
              <a:t>bytecodes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pt-BR" dirty="0" smtClean="0"/>
              <a:t>Total de 204 instruções</a:t>
            </a:r>
          </a:p>
          <a:p>
            <a:pPr lvl="1"/>
            <a:r>
              <a:rPr lang="pt-BR" dirty="0" smtClean="0"/>
              <a:t>Próximo de 100 quando consideramos apenas uma por grupo (</a:t>
            </a:r>
            <a:r>
              <a:rPr lang="pt-BR" dirty="0" err="1" smtClean="0"/>
              <a:t>iadd</a:t>
            </a:r>
            <a:r>
              <a:rPr lang="pt-BR" dirty="0" smtClean="0"/>
              <a:t>, </a:t>
            </a:r>
            <a:r>
              <a:rPr lang="pt-BR" dirty="0" err="1" smtClean="0"/>
              <a:t>dadd</a:t>
            </a:r>
            <a:r>
              <a:rPr lang="pt-BR" dirty="0" smtClean="0"/>
              <a:t>, etc.)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000" y="3974068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http://java.sun.com/docs/books/jvms/second_edition/html/Overview.doc.html</a:t>
            </a: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27834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Representação do código</a:t>
            </a:r>
          </a:p>
          <a:p>
            <a:pPr lvl="1"/>
            <a:r>
              <a:rPr lang="pt-BR" dirty="0" smtClean="0"/>
              <a:t>Instruções (e.g., métodos)</a:t>
            </a:r>
          </a:p>
          <a:p>
            <a:pPr lvl="1"/>
            <a:r>
              <a:rPr lang="pt-BR" dirty="0" smtClean="0"/>
              <a:t>Estrutura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2697</Words>
  <Application>Microsoft Office PowerPoint</Application>
  <PresentationFormat>Apresentação na tela (4:3)</PresentationFormat>
  <Paragraphs>668</Paragraphs>
  <Slides>53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Tema do Office</vt:lpstr>
      <vt:lpstr>Ambiente de Execução e  Geração de Código</vt:lpstr>
      <vt:lpstr>Estado de um programa</vt:lpstr>
      <vt:lpstr>Representação da memória</vt:lpstr>
      <vt:lpstr>Representação da memória</vt:lpstr>
      <vt:lpstr>Concorrência</vt:lpstr>
      <vt:lpstr>Vamos focar em Java bytecodes</vt:lpstr>
      <vt:lpstr>Exemplo</vt:lpstr>
      <vt:lpstr>Exemplo</vt:lpstr>
      <vt:lpstr>Área estática</vt:lpstr>
      <vt:lpstr>Pilha</vt:lpstr>
      <vt:lpstr>Exemplo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Memory Leaks</vt:lpstr>
      <vt:lpstr>Memory Leaks: Exemplo</vt:lpstr>
      <vt:lpstr>Memory Leaks: Exemplo</vt:lpstr>
      <vt:lpstr>Garbage collection (Mark-Sweep)</vt:lpstr>
      <vt:lpstr>Garbage collection (Mark-Sweep)</vt:lpstr>
      <vt:lpstr>Garbage collection (Mark-Sweep)</vt:lpstr>
      <vt:lpstr>Garbage collection (Mark-Sweep)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Exemplo: Entrada de ilasm (1/3)</vt:lpstr>
      <vt:lpstr>Exemplo: Entrada de ilasm (2/3)</vt:lpstr>
      <vt:lpstr>Exemplo: Entrada de ilasm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Marcelo d'Amorim</cp:lastModifiedBy>
  <cp:revision>3</cp:revision>
  <dcterms:created xsi:type="dcterms:W3CDTF">2014-12-05T21:01:38Z</dcterms:created>
  <dcterms:modified xsi:type="dcterms:W3CDTF">2016-11-10T14:32:42Z</dcterms:modified>
</cp:coreProperties>
</file>