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5143500" cx="9144000"/>
  <p:notesSz cx="6858000" cy="9144000"/>
  <p:embeddedFontLst>
    <p:embeddedFont>
      <p:font typeface="Merriweather Light"/>
      <p:regular r:id="rId37"/>
      <p:bold r:id="rId38"/>
      <p:italic r:id="rId39"/>
      <p:boldItalic r:id="rId40"/>
    </p:embeddedFont>
    <p:embeddedFont>
      <p:font typeface="Montserrat"/>
      <p:regular r:id="rId41"/>
      <p:bold r:id="rId42"/>
      <p:italic r:id="rId43"/>
      <p:boldItalic r:id="rId44"/>
    </p:embeddedFont>
    <p:embeddedFont>
      <p:font typeface="Open Sans SemiBold"/>
      <p:regular r:id="rId45"/>
      <p:bold r:id="rId46"/>
      <p:italic r:id="rId47"/>
      <p:boldItalic r:id="rId48"/>
    </p:embeddedFont>
    <p:embeddedFont>
      <p:font typeface="Vidaloka"/>
      <p:regular r:id="rId49"/>
    </p:embeddedFont>
    <p:embeddedFont>
      <p:font typeface="Russo One"/>
      <p:regular r:id="rId50"/>
    </p:embeddedFont>
    <p:embeddedFont>
      <p:font typeface="Open Sans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Light-boldItalic.fntdata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44" Type="http://schemas.openxmlformats.org/officeDocument/2006/relationships/font" Target="fonts/Montserrat-boldItalic.fntdata"/><Relationship Id="rId43" Type="http://schemas.openxmlformats.org/officeDocument/2006/relationships/font" Target="fonts/Montserrat-italic.fntdata"/><Relationship Id="rId46" Type="http://schemas.openxmlformats.org/officeDocument/2006/relationships/font" Target="fonts/OpenSansSemiBold-bold.fntdata"/><Relationship Id="rId45" Type="http://schemas.openxmlformats.org/officeDocument/2006/relationships/font" Target="fonts/OpenSansSemiBol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OpenSansSemiBold-boldItalic.fntdata"/><Relationship Id="rId47" Type="http://schemas.openxmlformats.org/officeDocument/2006/relationships/font" Target="fonts/OpenSansSemiBold-italic.fntdata"/><Relationship Id="rId49" Type="http://schemas.openxmlformats.org/officeDocument/2006/relationships/font" Target="fonts/Vidalok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font" Target="fonts/MerriweatherLight-regular.fntdata"/><Relationship Id="rId36" Type="http://schemas.openxmlformats.org/officeDocument/2006/relationships/slide" Target="slides/slide32.xml"/><Relationship Id="rId39" Type="http://schemas.openxmlformats.org/officeDocument/2006/relationships/font" Target="fonts/MerriweatherLight-italic.fntdata"/><Relationship Id="rId38" Type="http://schemas.openxmlformats.org/officeDocument/2006/relationships/font" Target="fonts/MerriweatherLight-bold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OpenSans-regular.fntdata"/><Relationship Id="rId50" Type="http://schemas.openxmlformats.org/officeDocument/2006/relationships/font" Target="fonts/RussoOne-regular.fntdata"/><Relationship Id="rId53" Type="http://schemas.openxmlformats.org/officeDocument/2006/relationships/font" Target="fonts/OpenSans-italic.fntdata"/><Relationship Id="rId52" Type="http://schemas.openxmlformats.org/officeDocument/2006/relationships/font" Target="fonts/OpenSans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54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f05dd1ffe6_5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f05dd1ffe6_5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f05dd1ffe6_5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f05dd1ffe6_5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f30076ae7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f30076ae7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063ad4987a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063ad4987a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f30076ae7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f30076ae7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f30076ae7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f30076ae7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f30076ae7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f30076ae7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063ad4987a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063ad4987a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f05dd1ffe6_5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f05dd1ffe6_5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f05dd1ffe6_5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f05dd1ffe6_5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cf7a3c50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cf7a3c50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063ad4987a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063ad4987a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063ad4987a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063ad4987a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f05dd1ffe6_5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f05dd1ffe6_5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063ad4987a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063ad4987a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063ad4987a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063ad4987a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063ad4987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063ad4987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063ad4987a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063ad4987a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063ad4987a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063ad4987a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063ad4987a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063ad4987a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63ad4987a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063ad4987a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cd8a80d6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cd8a80d6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063ad4987a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063ad4987a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063ad4987a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063ad4987a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f05dd1ffe6_5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f05dd1ffe6_5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cf7a3c50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cf7a3c50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63ad4987a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063ad4987a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063ad4987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063ad4987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063ad4987a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063ad4987a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063ad4987a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063ad4987a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f30076ae7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f30076ae7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713225" y="1497763"/>
            <a:ext cx="7717500" cy="16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1514325" y="327878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6" name="Google Shape;76;p13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8" name="Google Shape;78;p13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0" name="Google Shape;80;p13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2" name="Google Shape;82;p13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2410500" y="2932775"/>
            <a:ext cx="4323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2" name="Google Shape;92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1994850" y="1697488"/>
            <a:ext cx="5154300" cy="11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97" name="Google Shape;97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1" name="Google Shape;10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6" name="Google Shape;106;p17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07" name="Google Shape;107;p17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8" name="Google Shape;10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7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1043725" y="1185550"/>
            <a:ext cx="3123000" cy="20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14" name="Google Shape;114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idx="1" type="subTitle"/>
          </p:nvPr>
        </p:nvSpPr>
        <p:spPr>
          <a:xfrm>
            <a:off x="3509000" y="2636125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2" type="subTitle"/>
          </p:nvPr>
        </p:nvSpPr>
        <p:spPr>
          <a:xfrm>
            <a:off x="3509025" y="2976125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3" type="subTitle"/>
          </p:nvPr>
        </p:nvSpPr>
        <p:spPr>
          <a:xfrm>
            <a:off x="953025" y="2636125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4" type="subTitle"/>
          </p:nvPr>
        </p:nvSpPr>
        <p:spPr>
          <a:xfrm>
            <a:off x="953125" y="2976125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5" type="subTitle"/>
          </p:nvPr>
        </p:nvSpPr>
        <p:spPr>
          <a:xfrm>
            <a:off x="6064875" y="2636125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idx="6" type="subTitle"/>
          </p:nvPr>
        </p:nvSpPr>
        <p:spPr>
          <a:xfrm>
            <a:off x="6064875" y="2976125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25" name="Google Shape;125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_2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" type="subTitle"/>
          </p:nvPr>
        </p:nvSpPr>
        <p:spPr>
          <a:xfrm>
            <a:off x="3718325" y="3391775"/>
            <a:ext cx="1642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9" name="Google Shape;129;p20"/>
          <p:cNvSpPr txBox="1"/>
          <p:nvPr>
            <p:ph idx="2" type="subTitle"/>
          </p:nvPr>
        </p:nvSpPr>
        <p:spPr>
          <a:xfrm>
            <a:off x="3617675" y="3731775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rgbClr val="02020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0" name="Google Shape;130;p20"/>
          <p:cNvSpPr txBox="1"/>
          <p:nvPr>
            <p:ph idx="3" type="subTitle"/>
          </p:nvPr>
        </p:nvSpPr>
        <p:spPr>
          <a:xfrm>
            <a:off x="1328025" y="3391775"/>
            <a:ext cx="1642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1" name="Google Shape;131;p20"/>
          <p:cNvSpPr txBox="1"/>
          <p:nvPr>
            <p:ph idx="4" type="subTitle"/>
          </p:nvPr>
        </p:nvSpPr>
        <p:spPr>
          <a:xfrm>
            <a:off x="1227426" y="3731775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rgbClr val="02020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idx="5" type="subTitle"/>
          </p:nvPr>
        </p:nvSpPr>
        <p:spPr>
          <a:xfrm>
            <a:off x="6108550" y="3391775"/>
            <a:ext cx="1643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3" name="Google Shape;133;p20"/>
          <p:cNvSpPr txBox="1"/>
          <p:nvPr>
            <p:ph idx="6" type="subTitle"/>
          </p:nvPr>
        </p:nvSpPr>
        <p:spPr>
          <a:xfrm>
            <a:off x="6008050" y="3731775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rgbClr val="02020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4" name="Google Shape;134;p20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35" name="Google Shape;135;p2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idx="1" type="subTitle"/>
          </p:nvPr>
        </p:nvSpPr>
        <p:spPr>
          <a:xfrm>
            <a:off x="3414050" y="18119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9" name="Google Shape;139;p21"/>
          <p:cNvSpPr txBox="1"/>
          <p:nvPr>
            <p:ph idx="2" type="subTitle"/>
          </p:nvPr>
        </p:nvSpPr>
        <p:spPr>
          <a:xfrm>
            <a:off x="3564200" y="2152000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3" type="subTitle"/>
          </p:nvPr>
        </p:nvSpPr>
        <p:spPr>
          <a:xfrm>
            <a:off x="705725" y="18119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1" name="Google Shape;141;p21"/>
          <p:cNvSpPr txBox="1"/>
          <p:nvPr>
            <p:ph idx="4" type="subTitle"/>
          </p:nvPr>
        </p:nvSpPr>
        <p:spPr>
          <a:xfrm>
            <a:off x="855875" y="2152000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5" type="subTitle"/>
          </p:nvPr>
        </p:nvSpPr>
        <p:spPr>
          <a:xfrm>
            <a:off x="6122325" y="18119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6" type="subTitle"/>
          </p:nvPr>
        </p:nvSpPr>
        <p:spPr>
          <a:xfrm>
            <a:off x="6272475" y="2152000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7" type="subTitle"/>
          </p:nvPr>
        </p:nvSpPr>
        <p:spPr>
          <a:xfrm>
            <a:off x="3414050" y="3543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5" name="Google Shape;145;p21"/>
          <p:cNvSpPr txBox="1"/>
          <p:nvPr>
            <p:ph idx="8" type="subTitle"/>
          </p:nvPr>
        </p:nvSpPr>
        <p:spPr>
          <a:xfrm>
            <a:off x="3564200" y="3883475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9" type="subTitle"/>
          </p:nvPr>
        </p:nvSpPr>
        <p:spPr>
          <a:xfrm>
            <a:off x="705725" y="3543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7" name="Google Shape;147;p21"/>
          <p:cNvSpPr txBox="1"/>
          <p:nvPr>
            <p:ph idx="13" type="subTitle"/>
          </p:nvPr>
        </p:nvSpPr>
        <p:spPr>
          <a:xfrm>
            <a:off x="855875" y="3883475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14" type="subTitle"/>
          </p:nvPr>
        </p:nvSpPr>
        <p:spPr>
          <a:xfrm>
            <a:off x="6122325" y="3543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9" name="Google Shape;149;p21"/>
          <p:cNvSpPr txBox="1"/>
          <p:nvPr>
            <p:ph idx="15" type="subTitle"/>
          </p:nvPr>
        </p:nvSpPr>
        <p:spPr>
          <a:xfrm>
            <a:off x="6272475" y="3883475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51" name="Google Shape;151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4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idx="1" type="subTitle"/>
          </p:nvPr>
        </p:nvSpPr>
        <p:spPr>
          <a:xfrm>
            <a:off x="4916850" y="1970400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5" name="Google Shape;155;p22"/>
          <p:cNvSpPr txBox="1"/>
          <p:nvPr>
            <p:ph idx="2" type="subTitle"/>
          </p:nvPr>
        </p:nvSpPr>
        <p:spPr>
          <a:xfrm>
            <a:off x="5058900" y="231041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2"/>
          <p:cNvSpPr txBox="1"/>
          <p:nvPr>
            <p:ph idx="3" type="subTitle"/>
          </p:nvPr>
        </p:nvSpPr>
        <p:spPr>
          <a:xfrm>
            <a:off x="1911150" y="1970400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7" name="Google Shape;157;p22"/>
          <p:cNvSpPr txBox="1"/>
          <p:nvPr>
            <p:ph idx="4" type="subTitle"/>
          </p:nvPr>
        </p:nvSpPr>
        <p:spPr>
          <a:xfrm>
            <a:off x="2053300" y="231041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2"/>
          <p:cNvSpPr txBox="1"/>
          <p:nvPr>
            <p:ph idx="5" type="subTitle"/>
          </p:nvPr>
        </p:nvSpPr>
        <p:spPr>
          <a:xfrm>
            <a:off x="4916850" y="362553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9" name="Google Shape;159;p22"/>
          <p:cNvSpPr txBox="1"/>
          <p:nvPr>
            <p:ph idx="6" type="subTitle"/>
          </p:nvPr>
        </p:nvSpPr>
        <p:spPr>
          <a:xfrm>
            <a:off x="5058900" y="3965550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2"/>
          <p:cNvSpPr txBox="1"/>
          <p:nvPr>
            <p:ph idx="7" type="subTitle"/>
          </p:nvPr>
        </p:nvSpPr>
        <p:spPr>
          <a:xfrm>
            <a:off x="1911150" y="362553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1" name="Google Shape;161;p22"/>
          <p:cNvSpPr txBox="1"/>
          <p:nvPr>
            <p:ph idx="8" type="subTitle"/>
          </p:nvPr>
        </p:nvSpPr>
        <p:spPr>
          <a:xfrm>
            <a:off x="2053200" y="3965550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63" name="Google Shape;163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2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idx="1" type="subTitle"/>
          </p:nvPr>
        </p:nvSpPr>
        <p:spPr>
          <a:xfrm>
            <a:off x="3568125" y="2994600"/>
            <a:ext cx="20154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7" name="Google Shape;167;p23"/>
          <p:cNvSpPr txBox="1"/>
          <p:nvPr>
            <p:ph idx="2" type="subTitle"/>
          </p:nvPr>
        </p:nvSpPr>
        <p:spPr>
          <a:xfrm>
            <a:off x="3568125" y="3334600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3"/>
          <p:cNvSpPr txBox="1"/>
          <p:nvPr>
            <p:ph idx="3" type="subTitle"/>
          </p:nvPr>
        </p:nvSpPr>
        <p:spPr>
          <a:xfrm>
            <a:off x="1088350" y="2994600"/>
            <a:ext cx="20154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9" name="Google Shape;169;p23"/>
          <p:cNvSpPr txBox="1"/>
          <p:nvPr>
            <p:ph idx="4" type="subTitle"/>
          </p:nvPr>
        </p:nvSpPr>
        <p:spPr>
          <a:xfrm>
            <a:off x="1088450" y="3334600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3"/>
          <p:cNvSpPr txBox="1"/>
          <p:nvPr>
            <p:ph idx="5" type="subTitle"/>
          </p:nvPr>
        </p:nvSpPr>
        <p:spPr>
          <a:xfrm>
            <a:off x="6055450" y="2994600"/>
            <a:ext cx="20154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1" name="Google Shape;171;p23"/>
          <p:cNvSpPr txBox="1"/>
          <p:nvPr>
            <p:ph idx="6" type="subTitle"/>
          </p:nvPr>
        </p:nvSpPr>
        <p:spPr>
          <a:xfrm>
            <a:off x="6055450" y="3334600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type="title"/>
          </p:nvPr>
        </p:nvSpPr>
        <p:spPr>
          <a:xfrm>
            <a:off x="713225" y="445025"/>
            <a:ext cx="476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73" name="Google Shape;173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3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5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idx="1" type="subTitle"/>
          </p:nvPr>
        </p:nvSpPr>
        <p:spPr>
          <a:xfrm>
            <a:off x="4750187" y="1722900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8" name="Google Shape;178;p24"/>
          <p:cNvSpPr txBox="1"/>
          <p:nvPr>
            <p:ph idx="2" type="subTitle"/>
          </p:nvPr>
        </p:nvSpPr>
        <p:spPr>
          <a:xfrm>
            <a:off x="4750184" y="206290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idx="3" type="subTitle"/>
          </p:nvPr>
        </p:nvSpPr>
        <p:spPr>
          <a:xfrm>
            <a:off x="2306462" y="1722900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0" name="Google Shape;180;p24"/>
          <p:cNvSpPr txBox="1"/>
          <p:nvPr>
            <p:ph idx="4" type="subTitle"/>
          </p:nvPr>
        </p:nvSpPr>
        <p:spPr>
          <a:xfrm>
            <a:off x="2306462" y="206290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4"/>
          <p:cNvSpPr txBox="1"/>
          <p:nvPr>
            <p:ph idx="5" type="subTitle"/>
          </p:nvPr>
        </p:nvSpPr>
        <p:spPr>
          <a:xfrm>
            <a:off x="4750187" y="3158925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2" name="Google Shape;182;p24"/>
          <p:cNvSpPr txBox="1"/>
          <p:nvPr>
            <p:ph idx="6" type="subTitle"/>
          </p:nvPr>
        </p:nvSpPr>
        <p:spPr>
          <a:xfrm>
            <a:off x="4750184" y="3498925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4"/>
          <p:cNvSpPr txBox="1"/>
          <p:nvPr>
            <p:ph idx="7" type="subTitle"/>
          </p:nvPr>
        </p:nvSpPr>
        <p:spPr>
          <a:xfrm>
            <a:off x="2306462" y="3158925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4" name="Google Shape;184;p24"/>
          <p:cNvSpPr txBox="1"/>
          <p:nvPr>
            <p:ph idx="8" type="subTitle"/>
          </p:nvPr>
        </p:nvSpPr>
        <p:spPr>
          <a:xfrm>
            <a:off x="2306462" y="3498925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4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86" name="Google Shape;186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25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5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2" name="Google Shape;192;p25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5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4" name="Google Shape;194;p25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5" name="Google Shape;195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7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803750" y="2025800"/>
            <a:ext cx="4087500" cy="6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9" name="Google Shape;199;p26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0" name="Google Shape;200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7_2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204" name="Google Shape;204;p27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205" name="Google Shape;205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8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9" name="Google Shape;209;p28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10" name="Google Shape;210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8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9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15" name="Google Shape;215;p29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9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17" name="Google Shape;217;p29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9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19" name="Google Shape;219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3" name="Google Shape;223;p30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0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,and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5" name="Google Shape;225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30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30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3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3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3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5038975" y="26490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1693175" y="26490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2360375" y="1433050"/>
            <a:ext cx="1725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subTitle"/>
          </p:nvPr>
        </p:nvSpPr>
        <p:spPr>
          <a:xfrm>
            <a:off x="2247500" y="1790050"/>
            <a:ext cx="5160300" cy="24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122500" y="1225400"/>
            <a:ext cx="6899100" cy="26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713225" y="539500"/>
            <a:ext cx="3557100" cy="9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0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 Presentation</a:t>
            </a:r>
            <a:endParaRPr/>
          </a:p>
        </p:txBody>
      </p:sp>
      <p:sp>
        <p:nvSpPr>
          <p:cNvPr id="246" name="Google Shape;246;p34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3"/>
          <p:cNvSpPr txBox="1"/>
          <p:nvPr>
            <p:ph type="title"/>
          </p:nvPr>
        </p:nvSpPr>
        <p:spPr>
          <a:xfrm>
            <a:off x="491775" y="228825"/>
            <a:ext cx="3366000" cy="6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Login page</a:t>
            </a:r>
            <a:endParaRPr sz="3000"/>
          </a:p>
        </p:txBody>
      </p:sp>
      <p:sp>
        <p:nvSpPr>
          <p:cNvPr id="311" name="Google Shape;311;p43"/>
          <p:cNvSpPr txBox="1"/>
          <p:nvPr>
            <p:ph idx="4294967295" type="subTitle"/>
          </p:nvPr>
        </p:nvSpPr>
        <p:spPr>
          <a:xfrm>
            <a:off x="1906650" y="2776250"/>
            <a:ext cx="5330700" cy="14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350" y="829725"/>
            <a:ext cx="5901300" cy="418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4"/>
          <p:cNvSpPr txBox="1"/>
          <p:nvPr>
            <p:ph type="title"/>
          </p:nvPr>
        </p:nvSpPr>
        <p:spPr>
          <a:xfrm>
            <a:off x="491775" y="228825"/>
            <a:ext cx="4919700" cy="6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Files Page</a:t>
            </a:r>
            <a:endParaRPr sz="3000"/>
          </a:p>
        </p:txBody>
      </p:sp>
      <p:sp>
        <p:nvSpPr>
          <p:cNvPr id="318" name="Google Shape;318;p44"/>
          <p:cNvSpPr txBox="1"/>
          <p:nvPr>
            <p:ph idx="4294967295" type="subTitle"/>
          </p:nvPr>
        </p:nvSpPr>
        <p:spPr>
          <a:xfrm>
            <a:off x="1906650" y="2776250"/>
            <a:ext cx="5330700" cy="14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014" y="877725"/>
            <a:ext cx="5769974" cy="4110976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0" name="Google Shape;32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3900" y="772225"/>
            <a:ext cx="6176224" cy="4371275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1" name="Google Shape;321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3888" y="775288"/>
            <a:ext cx="6176225" cy="4365147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5"/>
          <p:cNvSpPr txBox="1"/>
          <p:nvPr>
            <p:ph type="title"/>
          </p:nvPr>
        </p:nvSpPr>
        <p:spPr>
          <a:xfrm>
            <a:off x="491775" y="228825"/>
            <a:ext cx="7139400" cy="6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New Document Page</a:t>
            </a:r>
            <a:endParaRPr sz="3000"/>
          </a:p>
        </p:txBody>
      </p:sp>
      <p:sp>
        <p:nvSpPr>
          <p:cNvPr id="327" name="Google Shape;327;p45"/>
          <p:cNvSpPr txBox="1"/>
          <p:nvPr>
            <p:ph idx="4294967295" type="subTitle"/>
          </p:nvPr>
        </p:nvSpPr>
        <p:spPr>
          <a:xfrm>
            <a:off x="1906650" y="2776250"/>
            <a:ext cx="5330700" cy="14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700" y="877725"/>
            <a:ext cx="5680599" cy="4048825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9" name="Google Shape;32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704" y="877723"/>
            <a:ext cx="5806597" cy="41372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6"/>
          <p:cNvSpPr txBox="1"/>
          <p:nvPr>
            <p:ph type="title"/>
          </p:nvPr>
        </p:nvSpPr>
        <p:spPr>
          <a:xfrm>
            <a:off x="491775" y="228825"/>
            <a:ext cx="4919700" cy="6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Files Page</a:t>
            </a:r>
            <a:endParaRPr sz="3000"/>
          </a:p>
        </p:txBody>
      </p:sp>
      <p:sp>
        <p:nvSpPr>
          <p:cNvPr id="335" name="Google Shape;335;p46"/>
          <p:cNvSpPr txBox="1"/>
          <p:nvPr>
            <p:ph idx="4294967295" type="subTitle"/>
          </p:nvPr>
        </p:nvSpPr>
        <p:spPr>
          <a:xfrm>
            <a:off x="1906650" y="2776250"/>
            <a:ext cx="5330700" cy="14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014" y="877725"/>
            <a:ext cx="5769974" cy="4110976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7" name="Google Shape;33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3900" y="772225"/>
            <a:ext cx="6176224" cy="4371275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8" name="Google Shape;338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3888" y="775288"/>
            <a:ext cx="6176225" cy="4365147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7"/>
          <p:cNvSpPr txBox="1"/>
          <p:nvPr>
            <p:ph type="title"/>
          </p:nvPr>
        </p:nvSpPr>
        <p:spPr>
          <a:xfrm>
            <a:off x="491775" y="228825"/>
            <a:ext cx="4919700" cy="6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Document Details</a:t>
            </a:r>
            <a:endParaRPr sz="3000"/>
          </a:p>
        </p:txBody>
      </p:sp>
      <p:sp>
        <p:nvSpPr>
          <p:cNvPr id="344" name="Google Shape;344;p47"/>
          <p:cNvSpPr txBox="1"/>
          <p:nvPr>
            <p:ph idx="4294967295" type="subTitle"/>
          </p:nvPr>
        </p:nvSpPr>
        <p:spPr>
          <a:xfrm>
            <a:off x="1906650" y="2776250"/>
            <a:ext cx="5330700" cy="14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576" y="877725"/>
            <a:ext cx="5562851" cy="39778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6" name="Google Shape;34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5411" y="754063"/>
            <a:ext cx="5973175" cy="4225126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8"/>
          <p:cNvSpPr txBox="1"/>
          <p:nvPr>
            <p:ph type="title"/>
          </p:nvPr>
        </p:nvSpPr>
        <p:spPr>
          <a:xfrm>
            <a:off x="491775" y="228825"/>
            <a:ext cx="4919700" cy="6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Document Details</a:t>
            </a:r>
            <a:endParaRPr sz="3000"/>
          </a:p>
        </p:txBody>
      </p:sp>
      <p:sp>
        <p:nvSpPr>
          <p:cNvPr id="352" name="Google Shape;352;p48"/>
          <p:cNvSpPr txBox="1"/>
          <p:nvPr>
            <p:ph idx="4294967295" type="subTitle"/>
          </p:nvPr>
        </p:nvSpPr>
        <p:spPr>
          <a:xfrm>
            <a:off x="1906650" y="2776250"/>
            <a:ext cx="5330700" cy="14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3" name="Google Shape;35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588" y="877726"/>
            <a:ext cx="5604824" cy="3970075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4" name="Google Shape;35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0225" y="823700"/>
            <a:ext cx="5903550" cy="418645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/>
          <p:nvPr>
            <p:ph type="title"/>
          </p:nvPr>
        </p:nvSpPr>
        <p:spPr>
          <a:xfrm>
            <a:off x="491775" y="228825"/>
            <a:ext cx="4919700" cy="6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Account Tab</a:t>
            </a:r>
            <a:endParaRPr sz="3000"/>
          </a:p>
        </p:txBody>
      </p:sp>
      <p:sp>
        <p:nvSpPr>
          <p:cNvPr id="360" name="Google Shape;360;p49"/>
          <p:cNvSpPr txBox="1"/>
          <p:nvPr>
            <p:ph idx="4294967295" type="subTitle"/>
          </p:nvPr>
        </p:nvSpPr>
        <p:spPr>
          <a:xfrm>
            <a:off x="1906650" y="2776250"/>
            <a:ext cx="5330700" cy="14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1" name="Google Shape;36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700" y="877725"/>
            <a:ext cx="5702592" cy="4029075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0"/>
          <p:cNvSpPr txBox="1"/>
          <p:nvPr>
            <p:ph type="title"/>
          </p:nvPr>
        </p:nvSpPr>
        <p:spPr>
          <a:xfrm>
            <a:off x="491775" y="228825"/>
            <a:ext cx="4919700" cy="6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Account Tab (Admin)</a:t>
            </a:r>
            <a:endParaRPr sz="3000"/>
          </a:p>
        </p:txBody>
      </p:sp>
      <p:sp>
        <p:nvSpPr>
          <p:cNvPr id="367" name="Google Shape;367;p50"/>
          <p:cNvSpPr txBox="1"/>
          <p:nvPr>
            <p:ph idx="4294967295" type="subTitle"/>
          </p:nvPr>
        </p:nvSpPr>
        <p:spPr>
          <a:xfrm>
            <a:off x="1906650" y="2776250"/>
            <a:ext cx="5330700" cy="14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8" name="Google Shape;36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700" y="877725"/>
            <a:ext cx="5702592" cy="4029075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9" name="Google Shape;36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0700" y="877725"/>
            <a:ext cx="5702601" cy="4031272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1"/>
          <p:cNvSpPr txBox="1"/>
          <p:nvPr>
            <p:ph type="title"/>
          </p:nvPr>
        </p:nvSpPr>
        <p:spPr>
          <a:xfrm>
            <a:off x="491775" y="228825"/>
            <a:ext cx="7139400" cy="6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Account Details Page</a:t>
            </a:r>
            <a:endParaRPr sz="3000"/>
          </a:p>
        </p:txBody>
      </p:sp>
      <p:sp>
        <p:nvSpPr>
          <p:cNvPr id="375" name="Google Shape;375;p51"/>
          <p:cNvSpPr txBox="1"/>
          <p:nvPr>
            <p:ph idx="4294967295" type="subTitle"/>
          </p:nvPr>
        </p:nvSpPr>
        <p:spPr>
          <a:xfrm>
            <a:off x="1906650" y="2776250"/>
            <a:ext cx="5330700" cy="14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6" name="Google Shape;37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748" y="877726"/>
            <a:ext cx="5790501" cy="4103947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2"/>
          <p:cNvSpPr txBox="1"/>
          <p:nvPr>
            <p:ph type="title"/>
          </p:nvPr>
        </p:nvSpPr>
        <p:spPr>
          <a:xfrm>
            <a:off x="491775" y="228825"/>
            <a:ext cx="7139400" cy="6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Reset Password</a:t>
            </a:r>
            <a:endParaRPr sz="3000"/>
          </a:p>
        </p:txBody>
      </p:sp>
      <p:sp>
        <p:nvSpPr>
          <p:cNvPr id="382" name="Google Shape;382;p52"/>
          <p:cNvSpPr txBox="1"/>
          <p:nvPr>
            <p:ph idx="4294967295" type="subTitle"/>
          </p:nvPr>
        </p:nvSpPr>
        <p:spPr>
          <a:xfrm>
            <a:off x="1906650" y="2776250"/>
            <a:ext cx="5330700" cy="14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3" name="Google Shape;38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263" y="803348"/>
            <a:ext cx="5841462" cy="411815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>
            <p:ph type="title"/>
          </p:nvPr>
        </p:nvSpPr>
        <p:spPr>
          <a:xfrm>
            <a:off x="321125" y="507000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</a:t>
            </a:r>
            <a:endParaRPr/>
          </a:p>
        </p:txBody>
      </p:sp>
      <p:sp>
        <p:nvSpPr>
          <p:cNvPr id="252" name="Google Shape;252;p35"/>
          <p:cNvSpPr txBox="1"/>
          <p:nvPr>
            <p:ph idx="3" type="subTitle"/>
          </p:nvPr>
        </p:nvSpPr>
        <p:spPr>
          <a:xfrm>
            <a:off x="1159450" y="1539075"/>
            <a:ext cx="3351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Carlos Miguel Pineda</a:t>
            </a:r>
            <a:endParaRPr/>
          </a:p>
        </p:txBody>
      </p:sp>
      <p:sp>
        <p:nvSpPr>
          <p:cNvPr id="253" name="Google Shape;253;p35"/>
          <p:cNvSpPr txBox="1"/>
          <p:nvPr>
            <p:ph idx="4" type="subTitle"/>
          </p:nvPr>
        </p:nvSpPr>
        <p:spPr>
          <a:xfrm>
            <a:off x="1592350" y="189607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Manager</a:t>
            </a:r>
            <a:endParaRPr/>
          </a:p>
        </p:txBody>
      </p:sp>
      <p:sp>
        <p:nvSpPr>
          <p:cNvPr id="254" name="Google Shape;254;p35"/>
          <p:cNvSpPr txBox="1"/>
          <p:nvPr>
            <p:ph idx="3" type="subTitle"/>
          </p:nvPr>
        </p:nvSpPr>
        <p:spPr>
          <a:xfrm>
            <a:off x="4831750" y="1539075"/>
            <a:ext cx="3351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Kyle Bryan Ong</a:t>
            </a:r>
            <a:endParaRPr/>
          </a:p>
        </p:txBody>
      </p:sp>
      <p:sp>
        <p:nvSpPr>
          <p:cNvPr id="255" name="Google Shape;255;p35"/>
          <p:cNvSpPr txBox="1"/>
          <p:nvPr>
            <p:ph idx="4" type="subTitle"/>
          </p:nvPr>
        </p:nvSpPr>
        <p:spPr>
          <a:xfrm>
            <a:off x="5264650" y="189607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Analyst</a:t>
            </a:r>
            <a:endParaRPr/>
          </a:p>
        </p:txBody>
      </p:sp>
      <p:sp>
        <p:nvSpPr>
          <p:cNvPr id="256" name="Google Shape;256;p35"/>
          <p:cNvSpPr txBox="1"/>
          <p:nvPr>
            <p:ph idx="3" type="subTitle"/>
          </p:nvPr>
        </p:nvSpPr>
        <p:spPr>
          <a:xfrm>
            <a:off x="1159450" y="2637100"/>
            <a:ext cx="3351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Karlo Tuazon</a:t>
            </a:r>
            <a:endParaRPr/>
          </a:p>
        </p:txBody>
      </p:sp>
      <p:sp>
        <p:nvSpPr>
          <p:cNvPr id="257" name="Google Shape;257;p35"/>
          <p:cNvSpPr txBox="1"/>
          <p:nvPr>
            <p:ph idx="4" type="subTitle"/>
          </p:nvPr>
        </p:nvSpPr>
        <p:spPr>
          <a:xfrm>
            <a:off x="1592350" y="2994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 Developer</a:t>
            </a:r>
            <a:endParaRPr/>
          </a:p>
        </p:txBody>
      </p:sp>
      <p:sp>
        <p:nvSpPr>
          <p:cNvPr id="258" name="Google Shape;258;p35"/>
          <p:cNvSpPr txBox="1"/>
          <p:nvPr>
            <p:ph idx="3" type="subTitle"/>
          </p:nvPr>
        </p:nvSpPr>
        <p:spPr>
          <a:xfrm>
            <a:off x="4831750" y="2637100"/>
            <a:ext cx="3351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Marcelus Jarabe</a:t>
            </a:r>
            <a:endParaRPr/>
          </a:p>
        </p:txBody>
      </p:sp>
      <p:sp>
        <p:nvSpPr>
          <p:cNvPr id="259" name="Google Shape;259;p35"/>
          <p:cNvSpPr txBox="1"/>
          <p:nvPr>
            <p:ph idx="4" type="subTitle"/>
          </p:nvPr>
        </p:nvSpPr>
        <p:spPr>
          <a:xfrm>
            <a:off x="5264650" y="2994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End Developer</a:t>
            </a:r>
            <a:endParaRPr/>
          </a:p>
        </p:txBody>
      </p:sp>
      <p:sp>
        <p:nvSpPr>
          <p:cNvPr id="260" name="Google Shape;260;p35"/>
          <p:cNvSpPr txBox="1"/>
          <p:nvPr>
            <p:ph idx="3" type="subTitle"/>
          </p:nvPr>
        </p:nvSpPr>
        <p:spPr>
          <a:xfrm>
            <a:off x="2896050" y="3735125"/>
            <a:ext cx="3351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Sean Harris Bautista</a:t>
            </a:r>
            <a:endParaRPr/>
          </a:p>
        </p:txBody>
      </p:sp>
      <p:sp>
        <p:nvSpPr>
          <p:cNvPr id="261" name="Google Shape;261;p35"/>
          <p:cNvSpPr txBox="1"/>
          <p:nvPr>
            <p:ph idx="4" type="subTitle"/>
          </p:nvPr>
        </p:nvSpPr>
        <p:spPr>
          <a:xfrm>
            <a:off x="3328950" y="4092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Developer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3"/>
          <p:cNvSpPr txBox="1"/>
          <p:nvPr>
            <p:ph type="title"/>
          </p:nvPr>
        </p:nvSpPr>
        <p:spPr>
          <a:xfrm>
            <a:off x="491775" y="228825"/>
            <a:ext cx="7139400" cy="6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Reset Password</a:t>
            </a:r>
            <a:endParaRPr sz="3000"/>
          </a:p>
        </p:txBody>
      </p:sp>
      <p:sp>
        <p:nvSpPr>
          <p:cNvPr id="389" name="Google Shape;389;p53"/>
          <p:cNvSpPr txBox="1"/>
          <p:nvPr>
            <p:ph idx="4294967295" type="subTitle"/>
          </p:nvPr>
        </p:nvSpPr>
        <p:spPr>
          <a:xfrm>
            <a:off x="1906650" y="2776250"/>
            <a:ext cx="5330700" cy="14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0" name="Google Shape;39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263" y="803348"/>
            <a:ext cx="5841462" cy="411815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91" name="Google Shape;391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1282" y="803350"/>
            <a:ext cx="5970593" cy="4265775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4"/>
          <p:cNvSpPr txBox="1"/>
          <p:nvPr>
            <p:ph type="title"/>
          </p:nvPr>
        </p:nvSpPr>
        <p:spPr>
          <a:xfrm>
            <a:off x="491775" y="228825"/>
            <a:ext cx="4919700" cy="6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Account Tab (Admin)</a:t>
            </a:r>
            <a:endParaRPr sz="3000"/>
          </a:p>
        </p:txBody>
      </p:sp>
      <p:sp>
        <p:nvSpPr>
          <p:cNvPr id="397" name="Google Shape;397;p54"/>
          <p:cNvSpPr txBox="1"/>
          <p:nvPr>
            <p:ph idx="4294967295" type="subTitle"/>
          </p:nvPr>
        </p:nvSpPr>
        <p:spPr>
          <a:xfrm>
            <a:off x="1906650" y="2776250"/>
            <a:ext cx="5330700" cy="14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8" name="Google Shape;39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700" y="877725"/>
            <a:ext cx="5702592" cy="4029075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99" name="Google Shape;39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0700" y="877725"/>
            <a:ext cx="5702601" cy="4031272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5"/>
          <p:cNvSpPr txBox="1"/>
          <p:nvPr>
            <p:ph type="title"/>
          </p:nvPr>
        </p:nvSpPr>
        <p:spPr>
          <a:xfrm>
            <a:off x="491775" y="228825"/>
            <a:ext cx="3672000" cy="6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Registration Page</a:t>
            </a:r>
            <a:endParaRPr sz="3000"/>
          </a:p>
        </p:txBody>
      </p:sp>
      <p:sp>
        <p:nvSpPr>
          <p:cNvPr id="405" name="Google Shape;405;p55"/>
          <p:cNvSpPr txBox="1"/>
          <p:nvPr>
            <p:ph idx="4294967295" type="subTitle"/>
          </p:nvPr>
        </p:nvSpPr>
        <p:spPr>
          <a:xfrm>
            <a:off x="1906650" y="2776250"/>
            <a:ext cx="5330700" cy="14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6" name="Google Shape;40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6650" y="1109325"/>
            <a:ext cx="5257800" cy="37719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07" name="Google Shape;407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6647" y="1109325"/>
            <a:ext cx="5330700" cy="3787615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6"/>
          <p:cNvSpPr txBox="1"/>
          <p:nvPr>
            <p:ph type="title"/>
          </p:nvPr>
        </p:nvSpPr>
        <p:spPr>
          <a:xfrm>
            <a:off x="491775" y="228825"/>
            <a:ext cx="3672000" cy="6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Registration Page</a:t>
            </a:r>
            <a:endParaRPr sz="3000"/>
          </a:p>
        </p:txBody>
      </p:sp>
      <p:sp>
        <p:nvSpPr>
          <p:cNvPr id="413" name="Google Shape;413;p56"/>
          <p:cNvSpPr txBox="1"/>
          <p:nvPr>
            <p:ph idx="4294967295" type="subTitle"/>
          </p:nvPr>
        </p:nvSpPr>
        <p:spPr>
          <a:xfrm>
            <a:off x="1906650" y="2776250"/>
            <a:ext cx="5330700" cy="14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4" name="Google Shape;41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6650" y="1109325"/>
            <a:ext cx="5257800" cy="37719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15" name="Google Shape;415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6647" y="1109325"/>
            <a:ext cx="5330700" cy="3787615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16" name="Google Shape;416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6650" y="1109325"/>
            <a:ext cx="5308597" cy="3771899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7"/>
          <p:cNvSpPr txBox="1"/>
          <p:nvPr>
            <p:ph type="title"/>
          </p:nvPr>
        </p:nvSpPr>
        <p:spPr>
          <a:xfrm>
            <a:off x="2206200" y="1775800"/>
            <a:ext cx="4731600" cy="14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 and Implementation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8"/>
          <p:cNvSpPr txBox="1"/>
          <p:nvPr>
            <p:ph type="title"/>
          </p:nvPr>
        </p:nvSpPr>
        <p:spPr>
          <a:xfrm>
            <a:off x="491775" y="228825"/>
            <a:ext cx="7139400" cy="6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Entity Relationship Diagram</a:t>
            </a:r>
            <a:endParaRPr sz="3000"/>
          </a:p>
        </p:txBody>
      </p:sp>
      <p:sp>
        <p:nvSpPr>
          <p:cNvPr id="427" name="Google Shape;427;p58"/>
          <p:cNvSpPr txBox="1"/>
          <p:nvPr>
            <p:ph idx="4294967295" type="subTitle"/>
          </p:nvPr>
        </p:nvSpPr>
        <p:spPr>
          <a:xfrm>
            <a:off x="1906650" y="2776250"/>
            <a:ext cx="5330700" cy="14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28" name="Google Shape;42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388" y="856335"/>
            <a:ext cx="6815226" cy="343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9"/>
          <p:cNvSpPr txBox="1"/>
          <p:nvPr>
            <p:ph type="title"/>
          </p:nvPr>
        </p:nvSpPr>
        <p:spPr>
          <a:xfrm>
            <a:off x="491775" y="228825"/>
            <a:ext cx="7139400" cy="6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Mongodb-Atlas</a:t>
            </a:r>
            <a:endParaRPr sz="3000"/>
          </a:p>
        </p:txBody>
      </p:sp>
      <p:sp>
        <p:nvSpPr>
          <p:cNvPr id="434" name="Google Shape;434;p59"/>
          <p:cNvSpPr txBox="1"/>
          <p:nvPr>
            <p:ph idx="4294967295" type="subTitle"/>
          </p:nvPr>
        </p:nvSpPr>
        <p:spPr>
          <a:xfrm>
            <a:off x="1906650" y="2776250"/>
            <a:ext cx="5330700" cy="14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35" name="Google Shape;43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5944"/>
            <a:ext cx="9144000" cy="2671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0"/>
          <p:cNvSpPr txBox="1"/>
          <p:nvPr>
            <p:ph type="title"/>
          </p:nvPr>
        </p:nvSpPr>
        <p:spPr>
          <a:xfrm>
            <a:off x="491775" y="228825"/>
            <a:ext cx="7139400" cy="6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Account Schema</a:t>
            </a:r>
            <a:endParaRPr sz="3000"/>
          </a:p>
        </p:txBody>
      </p:sp>
      <p:sp>
        <p:nvSpPr>
          <p:cNvPr id="441" name="Google Shape;441;p60"/>
          <p:cNvSpPr txBox="1"/>
          <p:nvPr>
            <p:ph idx="4294967295" type="subTitle"/>
          </p:nvPr>
        </p:nvSpPr>
        <p:spPr>
          <a:xfrm>
            <a:off x="1906650" y="2776250"/>
            <a:ext cx="5330700" cy="14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42" name="Google Shape;44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375" y="831400"/>
            <a:ext cx="2857975" cy="3937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3276" y="1891213"/>
            <a:ext cx="4099949" cy="136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1"/>
          <p:cNvSpPr txBox="1"/>
          <p:nvPr>
            <p:ph type="title"/>
          </p:nvPr>
        </p:nvSpPr>
        <p:spPr>
          <a:xfrm>
            <a:off x="491775" y="228825"/>
            <a:ext cx="7139400" cy="6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Document</a:t>
            </a:r>
            <a:r>
              <a:rPr lang="en" sz="3000"/>
              <a:t> Schema</a:t>
            </a:r>
            <a:endParaRPr sz="3000"/>
          </a:p>
        </p:txBody>
      </p:sp>
      <p:sp>
        <p:nvSpPr>
          <p:cNvPr id="449" name="Google Shape;449;p61"/>
          <p:cNvSpPr txBox="1"/>
          <p:nvPr>
            <p:ph idx="4294967295" type="subTitle"/>
          </p:nvPr>
        </p:nvSpPr>
        <p:spPr>
          <a:xfrm>
            <a:off x="1906650" y="2776250"/>
            <a:ext cx="5330700" cy="14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50" name="Google Shape;45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775" y="921725"/>
            <a:ext cx="3543075" cy="39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7625" y="935350"/>
            <a:ext cx="4937850" cy="389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2"/>
          <p:cNvSpPr txBox="1"/>
          <p:nvPr>
            <p:ph type="title"/>
          </p:nvPr>
        </p:nvSpPr>
        <p:spPr>
          <a:xfrm>
            <a:off x="2206200" y="1775800"/>
            <a:ext cx="4731600" cy="14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Repository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 txBox="1"/>
          <p:nvPr>
            <p:ph idx="1" type="subTitle"/>
          </p:nvPr>
        </p:nvSpPr>
        <p:spPr>
          <a:xfrm>
            <a:off x="945525" y="2078625"/>
            <a:ext cx="13596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Position: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Company:</a:t>
            </a:r>
            <a:endParaRPr/>
          </a:p>
        </p:txBody>
      </p:sp>
      <p:pic>
        <p:nvPicPr>
          <p:cNvPr id="267" name="Google Shape;26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5301" y="1594550"/>
            <a:ext cx="3289810" cy="246735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8" name="Google Shape;268;p36"/>
          <p:cNvSpPr txBox="1"/>
          <p:nvPr>
            <p:ph type="title"/>
          </p:nvPr>
        </p:nvSpPr>
        <p:spPr>
          <a:xfrm>
            <a:off x="784400" y="1021850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269" name="Google Shape;269;p36"/>
          <p:cNvSpPr txBox="1"/>
          <p:nvPr>
            <p:ph idx="1" type="subTitle"/>
          </p:nvPr>
        </p:nvSpPr>
        <p:spPr>
          <a:xfrm>
            <a:off x="2217275" y="2078625"/>
            <a:ext cx="26718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Leo H. Ang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Treasurer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Romantic Baboy Bacolod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3"/>
          <p:cNvSpPr txBox="1"/>
          <p:nvPr>
            <p:ph type="title"/>
          </p:nvPr>
        </p:nvSpPr>
        <p:spPr>
          <a:xfrm>
            <a:off x="2206200" y="1775800"/>
            <a:ext cx="4731600" cy="14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Deployed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Project Walkthrough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4"/>
          <p:cNvSpPr txBox="1"/>
          <p:nvPr>
            <p:ph type="title"/>
          </p:nvPr>
        </p:nvSpPr>
        <p:spPr>
          <a:xfrm>
            <a:off x="2206200" y="1775800"/>
            <a:ext cx="4731600" cy="14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Summarized Contribution of Each Members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5"/>
          <p:cNvSpPr txBox="1"/>
          <p:nvPr>
            <p:ph type="title"/>
          </p:nvPr>
        </p:nvSpPr>
        <p:spPr>
          <a:xfrm>
            <a:off x="924000" y="1320600"/>
            <a:ext cx="7296000" cy="25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0"/>
              <a:t>Thanks for Listening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7"/>
          <p:cNvSpPr txBox="1"/>
          <p:nvPr>
            <p:ph type="title"/>
          </p:nvPr>
        </p:nvSpPr>
        <p:spPr>
          <a:xfrm>
            <a:off x="483025" y="535975"/>
            <a:ext cx="3382500" cy="6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Problem Statement</a:t>
            </a:r>
            <a:endParaRPr sz="3000"/>
          </a:p>
        </p:txBody>
      </p:sp>
      <p:sp>
        <p:nvSpPr>
          <p:cNvPr id="275" name="Google Shape;275;p37"/>
          <p:cNvSpPr txBox="1"/>
          <p:nvPr>
            <p:ph idx="4294967295" type="subTitle"/>
          </p:nvPr>
        </p:nvSpPr>
        <p:spPr>
          <a:xfrm>
            <a:off x="1906650" y="1979275"/>
            <a:ext cx="5330700" cy="14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Physical documents are difficult to access and disseminate to stakeholders </a:t>
            </a:r>
            <a:r>
              <a:rPr lang="en"/>
              <a:t>especially in times of pandemic.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8"/>
          <p:cNvSpPr txBox="1"/>
          <p:nvPr>
            <p:ph type="title"/>
          </p:nvPr>
        </p:nvSpPr>
        <p:spPr>
          <a:xfrm>
            <a:off x="483025" y="535975"/>
            <a:ext cx="3382500" cy="6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Problem Statement</a:t>
            </a:r>
            <a:endParaRPr sz="3000"/>
          </a:p>
        </p:txBody>
      </p:sp>
      <p:pic>
        <p:nvPicPr>
          <p:cNvPr id="281" name="Google Shape;281;p38"/>
          <p:cNvPicPr preferRelativeResize="0"/>
          <p:nvPr/>
        </p:nvPicPr>
        <p:blipFill rotWithShape="1">
          <a:blip r:embed="rId3">
            <a:alphaModFix/>
          </a:blip>
          <a:srcRect b="0" l="0" r="0" t="16998"/>
          <a:stretch/>
        </p:blipFill>
        <p:spPr>
          <a:xfrm>
            <a:off x="931850" y="1184875"/>
            <a:ext cx="7391274" cy="353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"/>
          <p:cNvSpPr txBox="1"/>
          <p:nvPr>
            <p:ph type="title"/>
          </p:nvPr>
        </p:nvSpPr>
        <p:spPr>
          <a:xfrm>
            <a:off x="545350" y="910025"/>
            <a:ext cx="2615100" cy="6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Project</a:t>
            </a:r>
            <a:endParaRPr sz="3000"/>
          </a:p>
        </p:txBody>
      </p:sp>
      <p:sp>
        <p:nvSpPr>
          <p:cNvPr id="287" name="Google Shape;287;p39"/>
          <p:cNvSpPr txBox="1"/>
          <p:nvPr>
            <p:ph idx="4294967295" type="subTitle"/>
          </p:nvPr>
        </p:nvSpPr>
        <p:spPr>
          <a:xfrm>
            <a:off x="1906650" y="2776250"/>
            <a:ext cx="5330700" cy="14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Create an online document management system for the digitalization and management of documents to provide easier access for the client and stakeholders.</a:t>
            </a:r>
            <a:endParaRPr/>
          </a:p>
        </p:txBody>
      </p:sp>
      <p:sp>
        <p:nvSpPr>
          <p:cNvPr id="288" name="Google Shape;288;p39"/>
          <p:cNvSpPr txBox="1"/>
          <p:nvPr/>
        </p:nvSpPr>
        <p:spPr>
          <a:xfrm>
            <a:off x="2441550" y="1953825"/>
            <a:ext cx="42609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Vidaloka"/>
                <a:ea typeface="Vidaloka"/>
                <a:cs typeface="Vidaloka"/>
                <a:sym typeface="Vidaloka"/>
              </a:rPr>
              <a:t>Online Document Management System</a:t>
            </a:r>
            <a:endParaRPr sz="2400">
              <a:solidFill>
                <a:srgbClr val="000000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0"/>
          <p:cNvSpPr txBox="1"/>
          <p:nvPr>
            <p:ph type="title"/>
          </p:nvPr>
        </p:nvSpPr>
        <p:spPr>
          <a:xfrm>
            <a:off x="555725" y="785350"/>
            <a:ext cx="2615100" cy="6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Requirements</a:t>
            </a:r>
            <a:endParaRPr sz="3000"/>
          </a:p>
        </p:txBody>
      </p:sp>
      <p:sp>
        <p:nvSpPr>
          <p:cNvPr id="294" name="Google Shape;294;p40"/>
          <p:cNvSpPr txBox="1"/>
          <p:nvPr>
            <p:ph idx="4294967295" type="subTitle"/>
          </p:nvPr>
        </p:nvSpPr>
        <p:spPr>
          <a:xfrm>
            <a:off x="1231225" y="1664425"/>
            <a:ext cx="6489300" cy="23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 Groups listed in the main page must be sortable.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 Groups must be able to store more than one file.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Details should have a text box for noting down prerequisite files needed to obtain a certain document.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Details such as name, type, expiration, and prerequisite files must be editable.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1"/>
          <p:cNvSpPr txBox="1"/>
          <p:nvPr>
            <p:ph type="title"/>
          </p:nvPr>
        </p:nvSpPr>
        <p:spPr>
          <a:xfrm>
            <a:off x="555725" y="785350"/>
            <a:ext cx="2615100" cy="6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Requirements</a:t>
            </a:r>
            <a:endParaRPr sz="3000"/>
          </a:p>
        </p:txBody>
      </p:sp>
      <p:sp>
        <p:nvSpPr>
          <p:cNvPr id="300" name="Google Shape;300;p41"/>
          <p:cNvSpPr txBox="1"/>
          <p:nvPr>
            <p:ph idx="4294967295" type="subTitle"/>
          </p:nvPr>
        </p:nvSpPr>
        <p:spPr>
          <a:xfrm>
            <a:off x="1231225" y="1664425"/>
            <a:ext cx="6489300" cy="23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attached files within a document group should be listed.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should be possible to upload new files to an existing document group as well as delete existing ones.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should be a registration page to be managed by the client or an </a:t>
            </a:r>
            <a:r>
              <a:rPr lang="en"/>
              <a:t>assigned representative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2"/>
          <p:cNvSpPr txBox="1"/>
          <p:nvPr>
            <p:ph type="ctrTitle"/>
          </p:nvPr>
        </p:nvSpPr>
        <p:spPr>
          <a:xfrm>
            <a:off x="1039950" y="79455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Mockup Prototype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