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qu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pa</a:t>
            </a:r>
            <a:r>
              <a:rPr b="0" lang="pt-BR" sz="4400" spc="-1" strike="noStrike">
                <a:latin typeface="Arial"/>
              </a:rPr>
              <a:t>ra </a:t>
            </a:r>
            <a:r>
              <a:rPr b="0" lang="pt-BR" sz="4400" spc="-1" strike="noStrike">
                <a:latin typeface="Arial"/>
              </a:rPr>
              <a:t>edi</a:t>
            </a:r>
            <a:r>
              <a:rPr b="0" lang="pt-BR" sz="4400" spc="-1" strike="noStrike">
                <a:latin typeface="Arial"/>
              </a:rPr>
              <a:t>tar 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tex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títu</a:t>
            </a:r>
            <a:r>
              <a:rPr b="0" lang="pt-BR" sz="4400" spc="-1" strike="noStrike">
                <a:latin typeface="Arial"/>
              </a:rPr>
              <a:t>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qu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pa</a:t>
            </a:r>
            <a:r>
              <a:rPr b="0" lang="pt-BR" sz="4400" spc="-1" strike="noStrike">
                <a:latin typeface="Arial"/>
              </a:rPr>
              <a:t>ra </a:t>
            </a:r>
            <a:r>
              <a:rPr b="0" lang="pt-BR" sz="4400" spc="-1" strike="noStrike">
                <a:latin typeface="Arial"/>
              </a:rPr>
              <a:t>edi</a:t>
            </a:r>
            <a:r>
              <a:rPr b="0" lang="pt-BR" sz="4400" spc="-1" strike="noStrike">
                <a:latin typeface="Arial"/>
              </a:rPr>
              <a:t>tar 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tex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títu</a:t>
            </a:r>
            <a:r>
              <a:rPr b="0" lang="pt-BR" sz="4400" spc="-1" strike="noStrike">
                <a:latin typeface="Arial"/>
              </a:rPr>
              <a:t>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</a:t>
            </a:r>
            <a:r>
              <a:rPr b="0" lang="pt-BR" sz="4400" spc="-1" strike="noStrike">
                <a:latin typeface="Arial"/>
              </a:rPr>
              <a:t>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1150200"/>
            <a:ext cx="851868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Projeto Integrador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1953360"/>
            <a:ext cx="8518680" cy="6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Grupo 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11760" y="388080"/>
            <a:ext cx="851868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80" spc="-1" strike="noStrike">
                <a:solidFill>
                  <a:srgbClr val="000000"/>
                </a:solidFill>
                <a:latin typeface="Arial"/>
                <a:ea typeface="Arial"/>
              </a:rPr>
              <a:t>Curso PcDevs FullStack - Digital House / IBM</a:t>
            </a:r>
            <a:endParaRPr b="0" lang="pt-BR" sz="258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6538680" y="2486880"/>
            <a:ext cx="229176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Luders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Paim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Kelly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Renan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996000" y="897480"/>
            <a:ext cx="502560" cy="72468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255200" y="1506600"/>
            <a:ext cx="7833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Cadastrador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230000" y="3493080"/>
            <a:ext cx="360" cy="639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3726360" y="4133160"/>
            <a:ext cx="1006200" cy="35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Editar / Adicionar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708360" y="3133080"/>
            <a:ext cx="1042200" cy="35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230000" y="2610000"/>
            <a:ext cx="360" cy="522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2052360" y="4133160"/>
            <a:ext cx="1006200" cy="35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 flipH="1">
            <a:off x="3058560" y="4313160"/>
            <a:ext cx="66528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528520" y="4090680"/>
            <a:ext cx="454680" cy="443520"/>
          </a:xfrm>
          <a:prstGeom prst="rect">
            <a:avLst/>
          </a:prstGeom>
          <a:ln>
            <a:noFill/>
          </a:ln>
        </p:spPr>
      </p:pic>
      <p:sp>
        <p:nvSpPr>
          <p:cNvPr id="157" name="CustomShape 8"/>
          <p:cNvSpPr/>
          <p:nvPr/>
        </p:nvSpPr>
        <p:spPr>
          <a:xfrm>
            <a:off x="4734000" y="4313160"/>
            <a:ext cx="79344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>
            <a:off x="3600000" y="2141640"/>
            <a:ext cx="1258920" cy="46692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 flipH="1">
            <a:off x="4228560" y="1623600"/>
            <a:ext cx="16920" cy="5169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312120" y="2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Cadastrador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331160" y="3953160"/>
            <a:ext cx="1078200" cy="502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870800" y="3485160"/>
            <a:ext cx="360" cy="466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664000" y="971640"/>
            <a:ext cx="574560" cy="80316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060000" y="1650600"/>
            <a:ext cx="7833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Arial"/>
              </a:rPr>
              <a:t>Admin</a:t>
            </a:r>
            <a:endParaRPr b="0" lang="pt-BR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870800" y="2521080"/>
            <a:ext cx="360" cy="603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4367160" y="3024000"/>
            <a:ext cx="1006200" cy="504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Aprovar Reprovar Excluir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349160" y="2161080"/>
            <a:ext cx="1042200" cy="35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Todos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4870800" y="1608120"/>
            <a:ext cx="360" cy="551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2693160" y="3125160"/>
            <a:ext cx="1006200" cy="35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 flipH="1">
            <a:off x="3699360" y="3305160"/>
            <a:ext cx="66528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6169320" y="3082680"/>
            <a:ext cx="454680" cy="443520"/>
          </a:xfrm>
          <a:prstGeom prst="rect">
            <a:avLst/>
          </a:prstGeom>
          <a:ln>
            <a:noFill/>
          </a:ln>
        </p:spPr>
      </p:pic>
      <p:sp>
        <p:nvSpPr>
          <p:cNvPr id="172" name="CustomShape 10"/>
          <p:cNvSpPr/>
          <p:nvPr/>
        </p:nvSpPr>
        <p:spPr>
          <a:xfrm>
            <a:off x="5374800" y="3305160"/>
            <a:ext cx="79344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1"/>
          <p:cNvSpPr/>
          <p:nvPr/>
        </p:nvSpPr>
        <p:spPr>
          <a:xfrm>
            <a:off x="4240800" y="1139760"/>
            <a:ext cx="1258920" cy="46692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3240000" y="1373760"/>
            <a:ext cx="9997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"/>
          <p:cNvSpPr/>
          <p:nvPr/>
        </p:nvSpPr>
        <p:spPr>
          <a:xfrm>
            <a:off x="312120" y="2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Admin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2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Fluxo das Telas - Geral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224000" y="935640"/>
            <a:ext cx="502560" cy="72468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 flipH="1">
            <a:off x="1607040" y="4200120"/>
            <a:ext cx="71244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5706360" y="1118880"/>
            <a:ext cx="1006200" cy="35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825640" y="3402000"/>
            <a:ext cx="360" cy="581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2322000" y="3984120"/>
            <a:ext cx="1006200" cy="430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Adicionar/Editar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4032000" y="1028880"/>
            <a:ext cx="1042200" cy="53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/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5814360" y="3012120"/>
            <a:ext cx="1294200" cy="43056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2825640" y="2519640"/>
            <a:ext cx="360" cy="521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"/>
          <p:cNvSpPr/>
          <p:nvPr/>
        </p:nvSpPr>
        <p:spPr>
          <a:xfrm>
            <a:off x="2195640" y="2051280"/>
            <a:ext cx="1258920" cy="46692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7144920" y="2735280"/>
            <a:ext cx="574560" cy="803160"/>
          </a:xfrm>
          <a:prstGeom prst="rect">
            <a:avLst/>
          </a:prstGeom>
          <a:ln>
            <a:noFill/>
          </a:ln>
        </p:spPr>
      </p:pic>
      <p:sp>
        <p:nvSpPr>
          <p:cNvPr id="187" name="CustomShape 10"/>
          <p:cNvSpPr/>
          <p:nvPr/>
        </p:nvSpPr>
        <p:spPr>
          <a:xfrm>
            <a:off x="2282760" y="1049760"/>
            <a:ext cx="1084320" cy="496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[ Menu,  Header,  Footer ]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6703200" y="3311640"/>
            <a:ext cx="5313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2825640" y="1547640"/>
            <a:ext cx="360" cy="502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3"/>
          <p:cNvSpPr/>
          <p:nvPr/>
        </p:nvSpPr>
        <p:spPr>
          <a:xfrm>
            <a:off x="2304000" y="3042000"/>
            <a:ext cx="1042200" cy="35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4050000" y="3048120"/>
            <a:ext cx="1006200" cy="35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1152360" y="3977640"/>
            <a:ext cx="454680" cy="443520"/>
          </a:xfrm>
          <a:prstGeom prst="rect">
            <a:avLst/>
          </a:prstGeom>
          <a:ln>
            <a:noFill/>
          </a:ln>
        </p:spPr>
      </p:pic>
      <p:sp>
        <p:nvSpPr>
          <p:cNvPr id="193" name="Line 15"/>
          <p:cNvSpPr/>
          <p:nvPr/>
        </p:nvSpPr>
        <p:spPr>
          <a:xfrm>
            <a:off x="0" y="36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6"/>
          <p:cNvSpPr/>
          <p:nvPr/>
        </p:nvSpPr>
        <p:spPr>
          <a:xfrm>
            <a:off x="0" y="36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17"/>
          <p:cNvSpPr/>
          <p:nvPr/>
        </p:nvSpPr>
        <p:spPr>
          <a:xfrm>
            <a:off x="0" y="36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18"/>
          <p:cNvSpPr/>
          <p:nvPr/>
        </p:nvSpPr>
        <p:spPr>
          <a:xfrm>
            <a:off x="0" y="36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9"/>
          <p:cNvSpPr/>
          <p:nvPr/>
        </p:nvSpPr>
        <p:spPr>
          <a:xfrm>
            <a:off x="0" y="36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20"/>
          <p:cNvSpPr/>
          <p:nvPr/>
        </p:nvSpPr>
        <p:spPr>
          <a:xfrm>
            <a:off x="0" y="36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1"/>
          <p:cNvSpPr/>
          <p:nvPr/>
        </p:nvSpPr>
        <p:spPr>
          <a:xfrm>
            <a:off x="4050360" y="4020120"/>
            <a:ext cx="1006200" cy="358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Corrigir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0" name="Line 22"/>
          <p:cNvSpPr/>
          <p:nvPr/>
        </p:nvSpPr>
        <p:spPr>
          <a:xfrm>
            <a:off x="0" y="36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3"/>
          <p:cNvSpPr/>
          <p:nvPr/>
        </p:nvSpPr>
        <p:spPr>
          <a:xfrm>
            <a:off x="0" y="36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4"/>
          <p:cNvSpPr/>
          <p:nvPr/>
        </p:nvSpPr>
        <p:spPr>
          <a:xfrm>
            <a:off x="0" y="36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5"/>
          <p:cNvSpPr/>
          <p:nvPr/>
        </p:nvSpPr>
        <p:spPr>
          <a:xfrm>
            <a:off x="2454840" y="2520000"/>
            <a:ext cx="38736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Sim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204" name="CustomShape 26"/>
          <p:cNvSpPr/>
          <p:nvPr/>
        </p:nvSpPr>
        <p:spPr>
          <a:xfrm>
            <a:off x="1986840" y="1980000"/>
            <a:ext cx="4608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Não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205" name="CustomShape 27"/>
          <p:cNvSpPr/>
          <p:nvPr/>
        </p:nvSpPr>
        <p:spPr>
          <a:xfrm>
            <a:off x="6090840" y="3455640"/>
            <a:ext cx="4608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Não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206" name="CustomShape 28"/>
          <p:cNvSpPr/>
          <p:nvPr/>
        </p:nvSpPr>
        <p:spPr>
          <a:xfrm>
            <a:off x="6090840" y="2735640"/>
            <a:ext cx="4608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Sim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207" name="CustomShape 29"/>
          <p:cNvSpPr/>
          <p:nvPr/>
        </p:nvSpPr>
        <p:spPr>
          <a:xfrm>
            <a:off x="2778840" y="2627640"/>
            <a:ext cx="87408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Cadastrador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208" name="CustomShape 30"/>
          <p:cNvSpPr/>
          <p:nvPr/>
        </p:nvSpPr>
        <p:spPr>
          <a:xfrm>
            <a:off x="1158840" y="1620000"/>
            <a:ext cx="87408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Visitante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209" name="CustomShape 31"/>
          <p:cNvSpPr/>
          <p:nvPr/>
        </p:nvSpPr>
        <p:spPr>
          <a:xfrm>
            <a:off x="7170840" y="3491640"/>
            <a:ext cx="5328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Admin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Problema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5200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Descrever o problema pré ideia...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1760" y="265464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Proposta de Solução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11760" y="336204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Descrever a ideia...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74448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Site de ...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2120" y="2868120"/>
            <a:ext cx="8518680" cy="21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Site destinado a divulgação e consulta de pontos turísticos, roteiros e estabelecimentos comerciais de uma determinada região/cidade.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115200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HOME (Tela Inicial): Catálogo com exposição (Carrossel) dos Estabelecimentos cadastrados para divulgação;</a:t>
            </a:r>
            <a:endParaRPr b="0" lang="pt-BR" sz="1800" spc="-1" strike="noStrike">
              <a:latin typeface="Arial"/>
            </a:endParaRPr>
          </a:p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Login (opção de login ou Novo Cadastro):</a:t>
            </a:r>
            <a:endParaRPr b="0" lang="pt-BR" sz="18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Responsável pelo Estabelecimento;</a:t>
            </a:r>
            <a:endParaRPr b="0" lang="pt-BR" sz="14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Administrador do site;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Cadastro/Edição/Exclusão de Estabelecimento</a:t>
            </a:r>
            <a:endParaRPr b="0" lang="pt-BR" sz="1800" spc="-1" strike="noStrike">
              <a:latin typeface="Arial"/>
            </a:endParaRPr>
          </a:p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Lista de Estabelecimentos cadastrados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2480" y="2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1152000"/>
            <a:ext cx="775080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Tela com:</a:t>
            </a:r>
            <a:endParaRPr b="0" lang="pt-BR" sz="18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Cabeçalho;</a:t>
            </a:r>
            <a:endParaRPr b="0" lang="pt-BR" sz="14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Contém os Menus para todas as Categorias de Estabelecimentos cadastrados, Pesquisa e link para o Login;</a:t>
            </a:r>
            <a:endParaRPr b="0" lang="pt-BR" sz="14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Carrossel e Grid com Estabelecimentos cadastrados;</a:t>
            </a:r>
            <a:endParaRPr b="0" lang="pt-BR" sz="14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Rodapé com Menus e informações sobre contato do Admin do site;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2480" y="2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Home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1017360"/>
            <a:ext cx="8182800" cy="9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Menu Pesquisa, contido no Cabeçalho:</a:t>
            </a:r>
            <a:endParaRPr b="0" lang="pt-BR" sz="18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lista de Estabelecimentos de acordo com o Menu selecionado;</a:t>
            </a:r>
            <a:endParaRPr b="0" lang="pt-BR" sz="14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Exibe opção de editar ou excluir estabelecimento;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2120" y="2601360"/>
            <a:ext cx="818280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Acessado a partir da lista resultado do módulo acima:</a:t>
            </a:r>
            <a:endParaRPr b="0" lang="pt-BR" sz="18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detalhes de um Estabelecimento e opção de editar;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12480" y="2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Menu Pesquisa por Categoria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12480" y="20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Detalhes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115200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Cadastrador:</a:t>
            </a:r>
            <a:endParaRPr b="0" lang="pt-BR" sz="18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pt-BR" sz="14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Lista dos seus Estabelecimentos;</a:t>
            </a:r>
            <a:endParaRPr b="0" lang="pt-BR" sz="14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Botão para Alterar senha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Admin:</a:t>
            </a:r>
            <a:endParaRPr b="0" lang="pt-BR" sz="18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pt-BR" sz="1400" spc="-1" strike="noStrike">
              <a:latin typeface="Arial"/>
            </a:endParaRPr>
          </a:p>
          <a:p>
            <a:pPr lvl="1" marL="914400" indent="-315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Acesso irrestrito ao site.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2480" y="2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Perfil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64520" y="1256040"/>
            <a:ext cx="6771960" cy="28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Telas necessárias (pensadas a partir desse desenho anterior):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“/” ou raiz do site (com Header e Footer);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Home com Slider e cards;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Login e Cadastro;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Meus Estabelecimentos;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Cadastro Novo Estabelecimento;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Estabelecimentos pendentes de Aprovação (só Admin vê);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Estabelecimentos publicados (por Categoria);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Detalhes do Estabelecimento;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de usuários (só Admin vê);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2480" y="2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Lista das Telas - Geral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02240" y="2129400"/>
            <a:ext cx="1084320" cy="496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[ Menu,  Header,  Footer ]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56000" y="1689480"/>
            <a:ext cx="502560" cy="7246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195200" y="1866600"/>
            <a:ext cx="60336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Visitante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744360" y="2483640"/>
            <a:ext cx="718200" cy="466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Consulta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988000" y="2378520"/>
            <a:ext cx="755280" cy="338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5220000" y="2771280"/>
            <a:ext cx="1078200" cy="610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4464000" y="2717640"/>
            <a:ext cx="754920" cy="358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7092360" y="3275640"/>
            <a:ext cx="1006200" cy="466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6299640" y="3077280"/>
            <a:ext cx="791640" cy="431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1260000" y="2052360"/>
            <a:ext cx="641160" cy="325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312120" y="29232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Visitante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3744360" y="1872000"/>
            <a:ext cx="718200" cy="4665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Consulta Categoria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2021-05-25T21:25:20Z</dcterms:modified>
  <cp:revision>27</cp:revision>
  <dc:subject/>
  <dc:title/>
</cp:coreProperties>
</file>