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6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</a:t>
            </a:r>
            <a:r>
              <a:rPr b="0" lang="pt-BR" sz="1800" spc="-1" strike="noStrike">
                <a:latin typeface="Arial"/>
              </a:rPr>
              <a:t>para </a:t>
            </a:r>
            <a:r>
              <a:rPr b="0" lang="pt-BR" sz="1800" spc="-1" strike="noStrike">
                <a:latin typeface="Arial"/>
              </a:rPr>
              <a:t>editar o </a:t>
            </a:r>
            <a:r>
              <a:rPr b="0" lang="pt-BR" sz="1800" spc="-1" strike="noStrike">
                <a:latin typeface="Arial"/>
              </a:rPr>
              <a:t>formato </a:t>
            </a:r>
            <a:r>
              <a:rPr b="0" lang="pt-BR" sz="1800" spc="-1" strike="noStrike">
                <a:latin typeface="Arial"/>
              </a:rPr>
              <a:t>do </a:t>
            </a:r>
            <a:r>
              <a:rPr b="0" lang="pt-BR" sz="1800" spc="-1" strike="noStrike">
                <a:latin typeface="Arial"/>
              </a:rPr>
              <a:t>texto </a:t>
            </a:r>
            <a:r>
              <a:rPr b="0" lang="pt-BR" sz="1800" spc="-1" strike="noStrike">
                <a:latin typeface="Arial"/>
              </a:rPr>
              <a:t>do </a:t>
            </a:r>
            <a:r>
              <a:rPr b="0" lang="pt-BR" sz="1800" spc="-1" strike="noStrike">
                <a:latin typeface="Arial"/>
              </a:rPr>
              <a:t>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7b7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</a:t>
            </a:r>
            <a:r>
              <a:rPr b="0" lang="pt-BR" sz="1800" spc="-1" strike="noStrike">
                <a:latin typeface="Arial"/>
              </a:rPr>
              <a:t>para </a:t>
            </a:r>
            <a:r>
              <a:rPr b="0" lang="pt-BR" sz="1800" spc="-1" strike="noStrike">
                <a:latin typeface="Arial"/>
              </a:rPr>
              <a:t>editar o </a:t>
            </a:r>
            <a:r>
              <a:rPr b="0" lang="pt-BR" sz="1800" spc="-1" strike="noStrike">
                <a:latin typeface="Arial"/>
              </a:rPr>
              <a:t>formato </a:t>
            </a:r>
            <a:r>
              <a:rPr b="0" lang="pt-BR" sz="1800" spc="-1" strike="noStrike">
                <a:latin typeface="Arial"/>
              </a:rPr>
              <a:t>do </a:t>
            </a:r>
            <a:r>
              <a:rPr b="0" lang="pt-BR" sz="1800" spc="-1" strike="noStrike">
                <a:latin typeface="Arial"/>
              </a:rPr>
              <a:t>texto </a:t>
            </a:r>
            <a:r>
              <a:rPr b="0" lang="pt-BR" sz="1800" spc="-1" strike="noStrike">
                <a:latin typeface="Arial"/>
              </a:rPr>
              <a:t>do </a:t>
            </a:r>
            <a:r>
              <a:rPr b="0" lang="pt-BR" sz="1800" spc="-1" strike="noStrike">
                <a:latin typeface="Arial"/>
              </a:rPr>
              <a:t>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6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</a:t>
            </a:r>
            <a:r>
              <a:rPr b="0" lang="pt-BR" sz="4400" spc="-1" strike="noStrike">
                <a:latin typeface="Arial"/>
              </a:rPr>
              <a:t>qu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pa</a:t>
            </a:r>
            <a:r>
              <a:rPr b="0" lang="pt-BR" sz="4400" spc="-1" strike="noStrike">
                <a:latin typeface="Arial"/>
              </a:rPr>
              <a:t>ra </a:t>
            </a:r>
            <a:r>
              <a:rPr b="0" lang="pt-BR" sz="4400" spc="-1" strike="noStrike">
                <a:latin typeface="Arial"/>
              </a:rPr>
              <a:t>edi</a:t>
            </a:r>
            <a:r>
              <a:rPr b="0" lang="pt-BR" sz="4400" spc="-1" strike="noStrike">
                <a:latin typeface="Arial"/>
              </a:rPr>
              <a:t>tar 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for</a:t>
            </a:r>
            <a:r>
              <a:rPr b="0" lang="pt-BR" sz="4400" spc="-1" strike="noStrike">
                <a:latin typeface="Arial"/>
              </a:rPr>
              <a:t>ma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do </a:t>
            </a:r>
            <a:r>
              <a:rPr b="0" lang="pt-BR" sz="4400" spc="-1" strike="noStrike">
                <a:latin typeface="Arial"/>
              </a:rPr>
              <a:t>tex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do </a:t>
            </a:r>
            <a:r>
              <a:rPr b="0" lang="pt-BR" sz="4400" spc="-1" strike="noStrike">
                <a:latin typeface="Arial"/>
              </a:rPr>
              <a:t>títu</a:t>
            </a:r>
            <a:r>
              <a:rPr b="0" lang="pt-BR" sz="4400" spc="-1" strike="noStrike">
                <a:latin typeface="Arial"/>
              </a:rPr>
              <a:t>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1760" y="1150560"/>
            <a:ext cx="851940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9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Projeto Integrador</a:t>
            </a:r>
            <a:endParaRPr b="0" lang="pt-BR" sz="5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11760" y="1953720"/>
            <a:ext cx="8519400" cy="6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Grupo 2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11760" y="388440"/>
            <a:ext cx="851940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580" spc="-1" strike="noStrike">
                <a:solidFill>
                  <a:srgbClr val="000000"/>
                </a:solidFill>
                <a:latin typeface="Arial"/>
                <a:ea typeface="Arial"/>
              </a:rPr>
              <a:t>Curso PcDevs FullStack - Digital House / IBM</a:t>
            </a:r>
            <a:endParaRPr b="0" lang="pt-BR" sz="258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6538680" y="2487240"/>
            <a:ext cx="2292480" cy="18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Eduardo Luders</a:t>
            </a:r>
            <a:endParaRPr b="0" lang="pt-BR" sz="2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Eduardo Paim</a:t>
            </a:r>
            <a:endParaRPr b="0" lang="pt-BR" sz="2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Kelly</a:t>
            </a:r>
            <a:endParaRPr b="0" lang="pt-BR" sz="2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Renan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3996000" y="897840"/>
            <a:ext cx="503280" cy="72540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4255200" y="1506960"/>
            <a:ext cx="7840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Cadastrador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230000" y="3493440"/>
            <a:ext cx="360" cy="6397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3726360" y="4133520"/>
            <a:ext cx="1006920" cy="3592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Editar / Adicionar Estabelecimento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3708360" y="3133440"/>
            <a:ext cx="1042920" cy="3592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Meus Estabelecimentos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4230000" y="2610360"/>
            <a:ext cx="360" cy="5227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6"/>
          <p:cNvSpPr/>
          <p:nvPr/>
        </p:nvSpPr>
        <p:spPr>
          <a:xfrm>
            <a:off x="2052360" y="4133520"/>
            <a:ext cx="1006920" cy="3592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Pendente de Aprovação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 flipH="1">
            <a:off x="3059280" y="4313520"/>
            <a:ext cx="66600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5528520" y="4091040"/>
            <a:ext cx="455400" cy="444240"/>
          </a:xfrm>
          <a:prstGeom prst="rect">
            <a:avLst/>
          </a:prstGeom>
          <a:ln>
            <a:noFill/>
          </a:ln>
        </p:spPr>
      </p:pic>
      <p:sp>
        <p:nvSpPr>
          <p:cNvPr id="157" name="CustomShape 8"/>
          <p:cNvSpPr/>
          <p:nvPr/>
        </p:nvSpPr>
        <p:spPr>
          <a:xfrm>
            <a:off x="4734000" y="4313520"/>
            <a:ext cx="79416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9"/>
          <p:cNvSpPr/>
          <p:nvPr/>
        </p:nvSpPr>
        <p:spPr>
          <a:xfrm>
            <a:off x="3600000" y="2142000"/>
            <a:ext cx="1259640" cy="467640"/>
          </a:xfrm>
          <a:prstGeom prst="diamond">
            <a:avLst/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Login Cadastro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9" name="CustomShape 10"/>
          <p:cNvSpPr/>
          <p:nvPr/>
        </p:nvSpPr>
        <p:spPr>
          <a:xfrm flipH="1">
            <a:off x="4229280" y="1623960"/>
            <a:ext cx="17640" cy="5176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1"/>
          <p:cNvSpPr/>
          <p:nvPr/>
        </p:nvSpPr>
        <p:spPr>
          <a:xfrm>
            <a:off x="31212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Fluxo das Telas - Cadastrador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331160" y="3953520"/>
            <a:ext cx="1078920" cy="5036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Aprovados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870800" y="3485520"/>
            <a:ext cx="360" cy="4676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2664000" y="972000"/>
            <a:ext cx="575280" cy="80388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3060000" y="1650960"/>
            <a:ext cx="7840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Admin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4870800" y="2521440"/>
            <a:ext cx="360" cy="6037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4367160" y="3125520"/>
            <a:ext cx="1006920" cy="3592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Editar / Adicionar Estabelecimento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4349160" y="2161440"/>
            <a:ext cx="1042920" cy="3592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Todos Estabelecimentos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4870800" y="1608480"/>
            <a:ext cx="360" cy="5526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8"/>
          <p:cNvSpPr/>
          <p:nvPr/>
        </p:nvSpPr>
        <p:spPr>
          <a:xfrm>
            <a:off x="2693160" y="3125520"/>
            <a:ext cx="1006920" cy="3592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Pendente de Aprovação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 flipH="1">
            <a:off x="3700080" y="3305520"/>
            <a:ext cx="66600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6169320" y="3083040"/>
            <a:ext cx="455400" cy="444240"/>
          </a:xfrm>
          <a:prstGeom prst="rect">
            <a:avLst/>
          </a:prstGeom>
          <a:ln>
            <a:noFill/>
          </a:ln>
        </p:spPr>
      </p:pic>
      <p:sp>
        <p:nvSpPr>
          <p:cNvPr id="172" name="CustomShape 10"/>
          <p:cNvSpPr/>
          <p:nvPr/>
        </p:nvSpPr>
        <p:spPr>
          <a:xfrm>
            <a:off x="5374800" y="3305520"/>
            <a:ext cx="79416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1"/>
          <p:cNvSpPr/>
          <p:nvPr/>
        </p:nvSpPr>
        <p:spPr>
          <a:xfrm>
            <a:off x="4240800" y="1140120"/>
            <a:ext cx="1259640" cy="467640"/>
          </a:xfrm>
          <a:prstGeom prst="diamond">
            <a:avLst/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Login Cadastro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74" name="CustomShape 12"/>
          <p:cNvSpPr/>
          <p:nvPr/>
        </p:nvSpPr>
        <p:spPr>
          <a:xfrm>
            <a:off x="3240000" y="1374120"/>
            <a:ext cx="100044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3"/>
          <p:cNvSpPr/>
          <p:nvPr/>
        </p:nvSpPr>
        <p:spPr>
          <a:xfrm>
            <a:off x="31212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Fluxo das Telas - Admin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Fluxo das Telas - Geral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224000" y="936000"/>
            <a:ext cx="503280" cy="725400"/>
          </a:xfrm>
          <a:prstGeom prst="rect">
            <a:avLst/>
          </a:prstGeom>
          <a:ln>
            <a:noFill/>
          </a:ln>
        </p:spPr>
      </p:pic>
      <p:sp>
        <p:nvSpPr>
          <p:cNvPr id="178" name="CustomShape 2"/>
          <p:cNvSpPr/>
          <p:nvPr/>
        </p:nvSpPr>
        <p:spPr>
          <a:xfrm>
            <a:off x="2779200" y="2586960"/>
            <a:ext cx="74808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Cadastrador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188000" y="1620000"/>
            <a:ext cx="60408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Visitante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3329640" y="4200480"/>
            <a:ext cx="72000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"/>
          <p:cNvSpPr/>
          <p:nvPr/>
        </p:nvSpPr>
        <p:spPr>
          <a:xfrm flipH="1">
            <a:off x="1607760" y="4200480"/>
            <a:ext cx="71316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6"/>
          <p:cNvSpPr/>
          <p:nvPr/>
        </p:nvSpPr>
        <p:spPr>
          <a:xfrm>
            <a:off x="5706360" y="2088000"/>
            <a:ext cx="1006920" cy="3592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Detalhes Estabelecimento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2825640" y="3402360"/>
            <a:ext cx="360" cy="5817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8"/>
          <p:cNvSpPr/>
          <p:nvPr/>
        </p:nvSpPr>
        <p:spPr>
          <a:xfrm flipH="1" flipV="1">
            <a:off x="4552200" y="2051280"/>
            <a:ext cx="1656000" cy="19321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9"/>
          <p:cNvSpPr/>
          <p:nvPr/>
        </p:nvSpPr>
        <p:spPr>
          <a:xfrm>
            <a:off x="2322000" y="3984480"/>
            <a:ext cx="1006920" cy="4312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Adicionar/Editar Estabelecimento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6" name="CustomShape 10"/>
          <p:cNvSpPr/>
          <p:nvPr/>
        </p:nvSpPr>
        <p:spPr>
          <a:xfrm>
            <a:off x="4032000" y="1512000"/>
            <a:ext cx="1042920" cy="5392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Estabelecimentos / Categoria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7" name="CustomShape 11"/>
          <p:cNvSpPr/>
          <p:nvPr/>
        </p:nvSpPr>
        <p:spPr>
          <a:xfrm>
            <a:off x="3368520" y="1298880"/>
            <a:ext cx="663120" cy="4827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2"/>
          <p:cNvSpPr/>
          <p:nvPr/>
        </p:nvSpPr>
        <p:spPr>
          <a:xfrm>
            <a:off x="5075640" y="1782000"/>
            <a:ext cx="630360" cy="4856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3"/>
          <p:cNvSpPr/>
          <p:nvPr/>
        </p:nvSpPr>
        <p:spPr>
          <a:xfrm>
            <a:off x="5562360" y="3984480"/>
            <a:ext cx="1294920" cy="431280"/>
          </a:xfrm>
          <a:prstGeom prst="diamond">
            <a:avLst/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Aprovado</a:t>
            </a:r>
            <a:endParaRPr b="0" lang="pt-BR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90" name="CustomShape 14"/>
          <p:cNvSpPr/>
          <p:nvPr/>
        </p:nvSpPr>
        <p:spPr>
          <a:xfrm>
            <a:off x="5057640" y="4200480"/>
            <a:ext cx="50436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5"/>
          <p:cNvSpPr/>
          <p:nvPr/>
        </p:nvSpPr>
        <p:spPr>
          <a:xfrm>
            <a:off x="6912000" y="3996000"/>
            <a:ext cx="38808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Não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92" name="CustomShape 16"/>
          <p:cNvSpPr/>
          <p:nvPr/>
        </p:nvSpPr>
        <p:spPr>
          <a:xfrm>
            <a:off x="5874840" y="3744000"/>
            <a:ext cx="38808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Sim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7535880" y="3978000"/>
            <a:ext cx="455400" cy="444240"/>
          </a:xfrm>
          <a:prstGeom prst="rect">
            <a:avLst/>
          </a:prstGeom>
          <a:ln>
            <a:noFill/>
          </a:ln>
        </p:spPr>
      </p:pic>
      <p:sp>
        <p:nvSpPr>
          <p:cNvPr id="194" name="CustomShape 17"/>
          <p:cNvSpPr/>
          <p:nvPr/>
        </p:nvSpPr>
        <p:spPr>
          <a:xfrm>
            <a:off x="6858000" y="4200480"/>
            <a:ext cx="67752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8"/>
          <p:cNvSpPr/>
          <p:nvPr/>
        </p:nvSpPr>
        <p:spPr>
          <a:xfrm>
            <a:off x="1728000" y="1298880"/>
            <a:ext cx="55440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9"/>
          <p:cNvSpPr/>
          <p:nvPr/>
        </p:nvSpPr>
        <p:spPr>
          <a:xfrm>
            <a:off x="2825640" y="2520000"/>
            <a:ext cx="360" cy="522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0"/>
          <p:cNvSpPr/>
          <p:nvPr/>
        </p:nvSpPr>
        <p:spPr>
          <a:xfrm>
            <a:off x="2195640" y="2051640"/>
            <a:ext cx="1259640" cy="467640"/>
          </a:xfrm>
          <a:prstGeom prst="diamond">
            <a:avLst/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Login Cadastro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6282000" y="3168000"/>
            <a:ext cx="575280" cy="803880"/>
          </a:xfrm>
          <a:prstGeom prst="rect">
            <a:avLst/>
          </a:prstGeom>
          <a:ln>
            <a:noFill/>
          </a:ln>
        </p:spPr>
      </p:pic>
      <p:sp>
        <p:nvSpPr>
          <p:cNvPr id="199" name="CustomShape 21"/>
          <p:cNvSpPr/>
          <p:nvPr/>
        </p:nvSpPr>
        <p:spPr>
          <a:xfrm>
            <a:off x="2282760" y="1049760"/>
            <a:ext cx="1085040" cy="4975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Home: [ Menu,  Header,  Footer ]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00" name="CustomShape 22"/>
          <p:cNvSpPr/>
          <p:nvPr/>
        </p:nvSpPr>
        <p:spPr>
          <a:xfrm>
            <a:off x="6703200" y="3312000"/>
            <a:ext cx="5320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Admin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01" name="CustomShape 23"/>
          <p:cNvSpPr/>
          <p:nvPr/>
        </p:nvSpPr>
        <p:spPr>
          <a:xfrm>
            <a:off x="2825640" y="1548000"/>
            <a:ext cx="360" cy="5032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4"/>
          <p:cNvSpPr/>
          <p:nvPr/>
        </p:nvSpPr>
        <p:spPr>
          <a:xfrm>
            <a:off x="2304000" y="3042360"/>
            <a:ext cx="1042920" cy="3592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Meus Estabelecimentos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03" name="CustomShape 25"/>
          <p:cNvSpPr/>
          <p:nvPr/>
        </p:nvSpPr>
        <p:spPr>
          <a:xfrm>
            <a:off x="4050000" y="4020480"/>
            <a:ext cx="1006920" cy="3592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Pendente de Aprovação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4"/>
          <a:stretch/>
        </p:blipFill>
        <p:spPr>
          <a:xfrm>
            <a:off x="1152360" y="3978000"/>
            <a:ext cx="455400" cy="44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Problema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Descrever o problema pré ideia...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11760" y="26550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Proposta de Solução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311760" y="33624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Descrever a ideia...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12120" y="74484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Site de ...</a:t>
            </a:r>
            <a:endParaRPr b="0" lang="pt-BR" sz="5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12120" y="2868480"/>
            <a:ext cx="8519400" cy="21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Site destinado a divulgação e consulta de pontos turísticos, roteiros e estabelecimentos comerciais de uma determinada região/cidade.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HOME (Tela Inicial): Catálogo com exposição (Carrossel) dos Estabelecimentos cadastrados para divulgação;</a:t>
            </a:r>
            <a:endParaRPr b="0" lang="pt-BR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Login (opção de login ou Novo Cadastro):</a:t>
            </a:r>
            <a:endParaRPr b="0" lang="pt-BR" sz="1800" spc="-1" strike="noStrike">
              <a:latin typeface="Arial"/>
            </a:endParaRPr>
          </a:p>
          <a:p>
            <a:pPr lvl="1" marL="914400" indent="-3164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Responsável pelo Estabelecimento;</a:t>
            </a:r>
            <a:endParaRPr b="0" lang="pt-BR" sz="1400" spc="-1" strike="noStrike">
              <a:latin typeface="Arial"/>
            </a:endParaRPr>
          </a:p>
          <a:p>
            <a:pPr lvl="1" marL="914400" indent="-3164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Administrador do site;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Cadastro/Edição/Exclusão de Estabelecimento</a:t>
            </a:r>
            <a:endParaRPr b="0" lang="pt-BR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Lista de Estabelecimentos cadastrados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1248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Módulos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11760" y="1152360"/>
            <a:ext cx="775152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Tela com:</a:t>
            </a:r>
            <a:endParaRPr b="0" lang="pt-BR" sz="1800" spc="-1" strike="noStrike">
              <a:latin typeface="Arial"/>
            </a:endParaRPr>
          </a:p>
          <a:p>
            <a:pPr lvl="1" marL="914400" indent="-3164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Cabeçalho;</a:t>
            </a:r>
            <a:endParaRPr b="0" lang="pt-BR" sz="1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Contém os Menus para todas as Categorias de Estabelecimentos cadastrados, Pesquisa e link para o Login;</a:t>
            </a:r>
            <a:endParaRPr b="0" lang="pt-BR" sz="1400" spc="-1" strike="noStrike">
              <a:latin typeface="Arial"/>
            </a:endParaRPr>
          </a:p>
          <a:p>
            <a:pPr lvl="1" marL="914400" indent="-3164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Carrossel e Grid com Estabelecimentos cadastrados;</a:t>
            </a:r>
            <a:endParaRPr b="0" lang="pt-BR" sz="1400" spc="-1" strike="noStrike">
              <a:latin typeface="Arial"/>
            </a:endParaRPr>
          </a:p>
          <a:p>
            <a:pPr lvl="1" marL="914400" indent="-3164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Rodapé com Menus e informações sobre contato do Admin do site;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1248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 Home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11760" y="1017720"/>
            <a:ext cx="8183520" cy="9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Menu Pesquisa, contido no Cabeçalho:</a:t>
            </a:r>
            <a:endParaRPr b="0" lang="pt-BR" sz="1800" spc="-1" strike="noStrike">
              <a:latin typeface="Arial"/>
            </a:endParaRPr>
          </a:p>
          <a:p>
            <a:pPr lvl="1" marL="914400" indent="-3164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Retorna lista de Estabelecimentos de acordo com o Menu selecionado;</a:t>
            </a:r>
            <a:endParaRPr b="0" lang="pt-BR" sz="1400" spc="-1" strike="noStrike">
              <a:latin typeface="Arial"/>
            </a:endParaRPr>
          </a:p>
          <a:p>
            <a:pPr lvl="1" marL="914400" indent="-3164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Exibe opção de editar ou excluir estabelecimento;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12120" y="2601720"/>
            <a:ext cx="818352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Acessado a partir da lista resultado do módulo acima:</a:t>
            </a:r>
            <a:endParaRPr b="0" lang="pt-BR" sz="1800" spc="-1" strike="noStrike">
              <a:latin typeface="Arial"/>
            </a:endParaRPr>
          </a:p>
          <a:p>
            <a:pPr lvl="1" marL="914400" indent="-3164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Retorna detalhes de um Estabelecimento e opção de editar;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1248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 Menu Pesquisa por Categoria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312480" y="20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 Detalhes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Cadastrador:</a:t>
            </a:r>
            <a:endParaRPr b="0" lang="pt-BR" sz="1800" spc="-1" strike="noStrike">
              <a:latin typeface="Arial"/>
            </a:endParaRPr>
          </a:p>
          <a:p>
            <a:pPr lvl="1" marL="914400" indent="-3164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Dados do usuário;</a:t>
            </a:r>
            <a:endParaRPr b="0" lang="pt-BR" sz="1400" spc="-1" strike="noStrike">
              <a:latin typeface="Arial"/>
            </a:endParaRPr>
          </a:p>
          <a:p>
            <a:pPr lvl="1" marL="914400" indent="-3164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Lista dos seus Estabelecimentos;</a:t>
            </a:r>
            <a:endParaRPr b="0" lang="pt-BR" sz="1400" spc="-1" strike="noStrike">
              <a:latin typeface="Arial"/>
            </a:endParaRPr>
          </a:p>
          <a:p>
            <a:pPr lvl="1" marL="914400" indent="-3164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Botão para Alterar senha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Admin:</a:t>
            </a:r>
            <a:endParaRPr b="0" lang="pt-BR" sz="1800" spc="-1" strike="noStrike">
              <a:latin typeface="Arial"/>
            </a:endParaRPr>
          </a:p>
          <a:p>
            <a:pPr lvl="1" marL="914400" indent="-3164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Dados do usuário;</a:t>
            </a:r>
            <a:endParaRPr b="0" lang="pt-BR" sz="1400" spc="-1" strike="noStrike">
              <a:latin typeface="Arial"/>
            </a:endParaRPr>
          </a:p>
          <a:p>
            <a:pPr lvl="1" marL="914400" indent="-3164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Acesso irrestrito ao site.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1248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 Perfil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64520" y="1256400"/>
            <a:ext cx="6772680" cy="28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Telas necessárias (pensadas a partir desse desenho anterior):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“/” ou raiz do site (com Header e Footer);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Home com Slider e cards;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Login e Cadastro;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Lista Meus Estabelecimentos;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Cadastro Novo Estabelecimento;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Lista Estabelecimentos pendentes de Aprovação (só Admin vê);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Lista Estabelecimentos publicados (por Categoria);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Detalhes do Estabelecimento;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Lista de usuários (só Admin vê);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1248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Lista das Telas - Geral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902240" y="2129760"/>
            <a:ext cx="1085040" cy="4975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Home: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[ Menu,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Header,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Footer ]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756000" y="1689840"/>
            <a:ext cx="503280" cy="72540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1195200" y="1866960"/>
            <a:ext cx="60408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Visitante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744360" y="2484000"/>
            <a:ext cx="718920" cy="4672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Consulta Categoria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2988000" y="2378880"/>
            <a:ext cx="756000" cy="3387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5"/>
          <p:cNvSpPr/>
          <p:nvPr/>
        </p:nvSpPr>
        <p:spPr>
          <a:xfrm>
            <a:off x="5220000" y="2771640"/>
            <a:ext cx="1078920" cy="6116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Estabelecimentos Categoria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4464000" y="2718000"/>
            <a:ext cx="755640" cy="3592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7"/>
          <p:cNvSpPr/>
          <p:nvPr/>
        </p:nvSpPr>
        <p:spPr>
          <a:xfrm>
            <a:off x="7092360" y="3276000"/>
            <a:ext cx="1006920" cy="4672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Detalhes Estabelecimento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6299640" y="3077640"/>
            <a:ext cx="792360" cy="432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9"/>
          <p:cNvSpPr/>
          <p:nvPr/>
        </p:nvSpPr>
        <p:spPr>
          <a:xfrm>
            <a:off x="1260000" y="2052720"/>
            <a:ext cx="641880" cy="3258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0"/>
          <p:cNvSpPr/>
          <p:nvPr/>
        </p:nvSpPr>
        <p:spPr>
          <a:xfrm>
            <a:off x="31212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Fluxo das Telas - Visitante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7" name="CustomShape 11"/>
          <p:cNvSpPr/>
          <p:nvPr/>
        </p:nvSpPr>
        <p:spPr>
          <a:xfrm>
            <a:off x="3744360" y="1872360"/>
            <a:ext cx="718920" cy="4672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Consulta Categoria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2021-05-19T23:20:06Z</dcterms:modified>
  <cp:revision>25</cp:revision>
  <dc:subject/>
  <dc:title/>
</cp:coreProperties>
</file>