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3A122B-EE73-40BB-981B-B6C75211AE0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3C3D46F-744E-403E-BFA5-206F0A91998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150560"/>
            <a:ext cx="8520120" cy="88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Projeto Integrador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1953720"/>
            <a:ext cx="8520120" cy="617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Grupo 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11760" y="388440"/>
            <a:ext cx="8520120" cy="88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80" spc="-1" strike="noStrike">
                <a:solidFill>
                  <a:srgbClr val="000000"/>
                </a:solidFill>
                <a:latin typeface="Arial"/>
                <a:ea typeface="Arial"/>
              </a:rPr>
              <a:t>Curso PcDevs FullStack - Digital House / IBM</a:t>
            </a:r>
            <a:endParaRPr b="0" lang="en-US" sz="25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4"/>
          <p:cNvSpPr txBox="1"/>
          <p:nvPr/>
        </p:nvSpPr>
        <p:spPr>
          <a:xfrm>
            <a:off x="6538680" y="2487240"/>
            <a:ext cx="2293200" cy="189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Eduardo Luders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Eduardo Paim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Kelly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Renan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331160" y="3953520"/>
            <a:ext cx="1079640" cy="5043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Aprovados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21" name="Line 2"/>
          <p:cNvCxnSpPr>
            <a:endCxn id="120" idx="0"/>
          </p:cNvCxnSpPr>
          <p:nvPr/>
        </p:nvCxnSpPr>
        <p:spPr>
          <a:xfrm>
            <a:off x="4870800" y="3485520"/>
            <a:ext cx="360" cy="468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664000" y="972000"/>
            <a:ext cx="576000" cy="80460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3060000" y="1650960"/>
            <a:ext cx="78480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Admin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24" name="Line 4"/>
          <p:cNvCxnSpPr/>
          <p:nvPr/>
        </p:nvCxnSpPr>
        <p:spPr>
          <a:xfrm>
            <a:off x="4870800" y="2521440"/>
            <a:ext cx="360" cy="6044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25" name="CustomShape 5"/>
          <p:cNvSpPr/>
          <p:nvPr/>
        </p:nvSpPr>
        <p:spPr>
          <a:xfrm>
            <a:off x="4367160" y="3125520"/>
            <a:ext cx="1007640" cy="36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Editar / Adicionar Estabelecimento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4349160" y="2161440"/>
            <a:ext cx="1043640" cy="36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Todos Estabelecimentos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27" name="Line 7"/>
          <p:cNvCxnSpPr>
            <a:endCxn id="126" idx="0"/>
          </p:cNvCxnSpPr>
          <p:nvPr/>
        </p:nvCxnSpPr>
        <p:spPr>
          <a:xfrm>
            <a:off x="4870800" y="1608480"/>
            <a:ext cx="360" cy="5533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28" name="CustomShape 8"/>
          <p:cNvSpPr/>
          <p:nvPr/>
        </p:nvSpPr>
        <p:spPr>
          <a:xfrm>
            <a:off x="2693160" y="3125520"/>
            <a:ext cx="1007640" cy="36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29" name="Line 9"/>
          <p:cNvCxnSpPr>
            <a:stCxn id="125" idx="1"/>
            <a:endCxn id="128" idx="3"/>
          </p:cNvCxnSpPr>
          <p:nvPr/>
        </p:nvCxnSpPr>
        <p:spPr>
          <a:xfrm flipH="1">
            <a:off x="3700800" y="3305520"/>
            <a:ext cx="6667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6169320" y="3083040"/>
            <a:ext cx="456120" cy="444960"/>
          </a:xfrm>
          <a:prstGeom prst="rect">
            <a:avLst/>
          </a:prstGeom>
          <a:ln>
            <a:noFill/>
          </a:ln>
        </p:spPr>
      </p:pic>
      <p:cxnSp>
        <p:nvCxnSpPr>
          <p:cNvPr id="131" name="Line 10"/>
          <p:cNvCxnSpPr>
            <a:stCxn id="125" idx="3"/>
            <a:endCxn id="130" idx="1"/>
          </p:cNvCxnSpPr>
          <p:nvPr/>
        </p:nvCxnSpPr>
        <p:spPr>
          <a:xfrm>
            <a:off x="5374800" y="3305520"/>
            <a:ext cx="79488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32" name="CustomShape 11"/>
          <p:cNvSpPr/>
          <p:nvPr/>
        </p:nvSpPr>
        <p:spPr>
          <a:xfrm>
            <a:off x="4240800" y="1140120"/>
            <a:ext cx="1260360" cy="46836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33" name="Line 12"/>
          <p:cNvCxnSpPr>
            <a:stCxn id="122" idx="3"/>
            <a:endCxn id="132" idx="1"/>
          </p:cNvCxnSpPr>
          <p:nvPr/>
        </p:nvCxnSpPr>
        <p:spPr>
          <a:xfrm>
            <a:off x="3240000" y="1374120"/>
            <a:ext cx="100116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34" name="TextShape 13"/>
          <p:cNvSpPr txBox="1"/>
          <p:nvPr/>
        </p:nvSpPr>
        <p:spPr>
          <a:xfrm>
            <a:off x="31212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Admin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Geral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224000" y="936000"/>
            <a:ext cx="504000" cy="726120"/>
          </a:xfrm>
          <a:prstGeom prst="rect">
            <a:avLst/>
          </a:prstGeom>
          <a:ln>
            <a:noFill/>
          </a:ln>
        </p:spPr>
      </p:pic>
      <p:sp>
        <p:nvSpPr>
          <p:cNvPr id="137" name="TextShape 2"/>
          <p:cNvSpPr txBox="1"/>
          <p:nvPr/>
        </p:nvSpPr>
        <p:spPr>
          <a:xfrm>
            <a:off x="2779200" y="2586960"/>
            <a:ext cx="748800" cy="25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Cadastrador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1188000" y="1620000"/>
            <a:ext cx="604800" cy="25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Visitante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39" name="Line 4"/>
          <p:cNvCxnSpPr/>
          <p:nvPr/>
        </p:nvCxnSpPr>
        <p:spPr>
          <a:xfrm>
            <a:off x="3329640" y="4200480"/>
            <a:ext cx="7207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0" name="Line 5"/>
          <p:cNvCxnSpPr/>
          <p:nvPr/>
        </p:nvCxnSpPr>
        <p:spPr>
          <a:xfrm flipH="1">
            <a:off x="1608480" y="4200480"/>
            <a:ext cx="71388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41" name="CustomShape 6"/>
          <p:cNvSpPr/>
          <p:nvPr/>
        </p:nvSpPr>
        <p:spPr>
          <a:xfrm>
            <a:off x="5706360" y="2088000"/>
            <a:ext cx="1007640" cy="36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Detalhes Estabelecimento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42" name="Line 7"/>
          <p:cNvCxnSpPr/>
          <p:nvPr/>
        </p:nvCxnSpPr>
        <p:spPr>
          <a:xfrm>
            <a:off x="2825640" y="3402360"/>
            <a:ext cx="360" cy="5824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3" name="Line 8"/>
          <p:cNvCxnSpPr/>
          <p:nvPr/>
        </p:nvCxnSpPr>
        <p:spPr>
          <a:xfrm flipH="1" flipV="1">
            <a:off x="4553640" y="2052000"/>
            <a:ext cx="1656720" cy="19328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44" name="CustomShape 9"/>
          <p:cNvSpPr/>
          <p:nvPr/>
        </p:nvSpPr>
        <p:spPr>
          <a:xfrm>
            <a:off x="2322000" y="3984480"/>
            <a:ext cx="1007640" cy="432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Adicionar/Editar Estabelecimento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4032000" y="1512000"/>
            <a:ext cx="1043640" cy="54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Estabelecimentos / Categoria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46" name="Line 11"/>
          <p:cNvCxnSpPr>
            <a:endCxn id="145" idx="1"/>
          </p:cNvCxnSpPr>
          <p:nvPr/>
        </p:nvCxnSpPr>
        <p:spPr>
          <a:xfrm>
            <a:off x="3368520" y="1298880"/>
            <a:ext cx="663840" cy="4834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7" name="Line 12"/>
          <p:cNvCxnSpPr>
            <a:stCxn id="145" idx="3"/>
            <a:endCxn id="141" idx="1"/>
          </p:cNvCxnSpPr>
          <p:nvPr/>
        </p:nvCxnSpPr>
        <p:spPr>
          <a:xfrm>
            <a:off x="5075640" y="1782000"/>
            <a:ext cx="631080" cy="486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48" name="CustomShape 13"/>
          <p:cNvSpPr/>
          <p:nvPr/>
        </p:nvSpPr>
        <p:spPr>
          <a:xfrm>
            <a:off x="5562360" y="3984480"/>
            <a:ext cx="1295640" cy="43200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Aprovado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49" name="Line 14"/>
          <p:cNvCxnSpPr>
            <a:endCxn id="148" idx="1"/>
          </p:cNvCxnSpPr>
          <p:nvPr/>
        </p:nvCxnSpPr>
        <p:spPr>
          <a:xfrm>
            <a:off x="5057640" y="4200480"/>
            <a:ext cx="50508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50" name="TextShape 15"/>
          <p:cNvSpPr txBox="1"/>
          <p:nvPr/>
        </p:nvSpPr>
        <p:spPr>
          <a:xfrm>
            <a:off x="6912000" y="3996000"/>
            <a:ext cx="388800" cy="25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Não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1" name="TextShape 16"/>
          <p:cNvSpPr txBox="1"/>
          <p:nvPr/>
        </p:nvSpPr>
        <p:spPr>
          <a:xfrm>
            <a:off x="5874840" y="3744000"/>
            <a:ext cx="388800" cy="25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Sim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7535880" y="3978000"/>
            <a:ext cx="456120" cy="444960"/>
          </a:xfrm>
          <a:prstGeom prst="rect">
            <a:avLst/>
          </a:prstGeom>
          <a:ln>
            <a:noFill/>
          </a:ln>
        </p:spPr>
      </p:pic>
      <p:cxnSp>
        <p:nvCxnSpPr>
          <p:cNvPr id="153" name="Line 17"/>
          <p:cNvCxnSpPr>
            <a:stCxn id="148" idx="3"/>
            <a:endCxn id="152" idx="1"/>
          </p:cNvCxnSpPr>
          <p:nvPr/>
        </p:nvCxnSpPr>
        <p:spPr>
          <a:xfrm>
            <a:off x="6858000" y="4200480"/>
            <a:ext cx="67824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4" name="Line 18"/>
          <p:cNvCxnSpPr>
            <a:stCxn id="136" idx="3"/>
          </p:cNvCxnSpPr>
          <p:nvPr/>
        </p:nvCxnSpPr>
        <p:spPr>
          <a:xfrm>
            <a:off x="1728000" y="1298880"/>
            <a:ext cx="5551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5" name="Line 19"/>
          <p:cNvCxnSpPr/>
          <p:nvPr/>
        </p:nvCxnSpPr>
        <p:spPr>
          <a:xfrm>
            <a:off x="2825640" y="2520000"/>
            <a:ext cx="360" cy="522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56" name="CustomShape 20"/>
          <p:cNvSpPr/>
          <p:nvPr/>
        </p:nvSpPr>
        <p:spPr>
          <a:xfrm>
            <a:off x="2195640" y="2051640"/>
            <a:ext cx="1260360" cy="46836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6282000" y="3168000"/>
            <a:ext cx="576000" cy="804600"/>
          </a:xfrm>
          <a:prstGeom prst="rect">
            <a:avLst/>
          </a:prstGeom>
          <a:ln>
            <a:noFill/>
          </a:ln>
        </p:spPr>
      </p:pic>
      <p:sp>
        <p:nvSpPr>
          <p:cNvPr id="158" name="CustomShape 21"/>
          <p:cNvSpPr/>
          <p:nvPr/>
        </p:nvSpPr>
        <p:spPr>
          <a:xfrm>
            <a:off x="2282760" y="1049760"/>
            <a:ext cx="1085760" cy="4982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Home: [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Menu,  Header,  Footer ]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9" name="TextShape 22"/>
          <p:cNvSpPr txBox="1"/>
          <p:nvPr/>
        </p:nvSpPr>
        <p:spPr>
          <a:xfrm>
            <a:off x="6703200" y="3312000"/>
            <a:ext cx="53280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Admin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60" name="Line 23"/>
          <p:cNvCxnSpPr>
            <a:stCxn id="158" idx="2"/>
            <a:endCxn id="156" idx="0"/>
          </p:cNvCxnSpPr>
          <p:nvPr/>
        </p:nvCxnSpPr>
        <p:spPr>
          <a:xfrm>
            <a:off x="2825640" y="1548000"/>
            <a:ext cx="360" cy="5040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61" name="CustomShape 24"/>
          <p:cNvSpPr/>
          <p:nvPr/>
        </p:nvSpPr>
        <p:spPr>
          <a:xfrm>
            <a:off x="2304000" y="3042360"/>
            <a:ext cx="1043640" cy="36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Meus Estabelecimentos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2" name="CustomShape 25"/>
          <p:cNvSpPr/>
          <p:nvPr/>
        </p:nvSpPr>
        <p:spPr>
          <a:xfrm>
            <a:off x="4050000" y="4020480"/>
            <a:ext cx="1007640" cy="36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4"/>
          <a:stretch/>
        </p:blipFill>
        <p:spPr>
          <a:xfrm>
            <a:off x="1152360" y="3978000"/>
            <a:ext cx="456120" cy="44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2120" y="74484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Site de ...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2120" y="2868480"/>
            <a:ext cx="8520120" cy="210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Site destinado a divulgação e consulta de pontos turísticos, roteiros e estabelecimentos comerciais de uma determinada região/cidade.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HOME (Tela Inicial): Catálogo com exposição (Carrossel) dos Estabelecimentos cadastrados para divulgação;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Login (opção de login ou Novo Cadastro):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Responsável pelo Estabelecimento;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Administrador do site;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Cadastro/Edição/Exclusão de Estabelecimento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Lista de Estabelecimentos cadastrados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248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1152360"/>
            <a:ext cx="77522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Tela com: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Cabeçalho;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Contém os Menus para todas as Categorias de Estabelecimentos cadastrados, Pesquisa e link para o Login;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Carrossel e Grid com Estabelecimentos cadastrados;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Rodapé com Menus e informações sobre contato do Admin do site;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248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Home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1017720"/>
            <a:ext cx="8184240" cy="926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Menu Pesquisa, contido no Cabeçalho: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Retorna lista de Estabelecimentos de acordo com o Menu selecionado;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Exibe opção de editar ou excluir estabelecimento;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2120" y="2601720"/>
            <a:ext cx="818424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Acessado a partir da lista resultado do módulo acima: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Retorna detalhes de um Estabelecimento e opção de editar;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31248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Menu Pesquisa por Categoria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312480" y="20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Detalhes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Cadastrador: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Dados do usuário;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Lista dos seus Estabelecimentos;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Botão para Alterar senha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Admin: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Dados do usuário;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Acesso irrestrito ao site.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248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Módulo Perfil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64520" y="1256400"/>
            <a:ext cx="6773400" cy="285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300" spc="-1" strike="noStrike">
                <a:latin typeface="Arial"/>
              </a:rPr>
              <a:t>Telas necessárias (pensadas a partir desse desenho anterior):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latin typeface="Arial"/>
              </a:rPr>
              <a:t>	</a:t>
            </a:r>
            <a:r>
              <a:rPr b="1" lang="en-US" sz="1300" spc="-1" strike="noStrike">
                <a:latin typeface="Arial"/>
              </a:rPr>
              <a:t>- “/” ou raiz do site (com Header e Footer);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latin typeface="Arial"/>
              </a:rPr>
              <a:t>	</a:t>
            </a:r>
            <a:r>
              <a:rPr b="1" lang="en-US" sz="1300" spc="-1" strike="noStrike">
                <a:latin typeface="Arial"/>
              </a:rPr>
              <a:t>- Home com Slider e cards;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latin typeface="Arial"/>
              </a:rPr>
              <a:t>	</a:t>
            </a:r>
            <a:r>
              <a:rPr b="1" lang="en-US" sz="1300" spc="-1" strike="noStrike">
                <a:latin typeface="Arial"/>
              </a:rPr>
              <a:t>- Login e Cadastro;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latin typeface="Arial"/>
              </a:rPr>
              <a:t>	</a:t>
            </a:r>
            <a:r>
              <a:rPr b="0" lang="en-US" sz="1300" spc="-1" strike="noStrike">
                <a:latin typeface="Arial"/>
              </a:rPr>
              <a:t>- Lista Meus Estabelecimentos;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latin typeface="Arial"/>
              </a:rPr>
              <a:t>	</a:t>
            </a:r>
            <a:r>
              <a:rPr b="1" lang="en-US" sz="1300" spc="-1" strike="noStrike">
                <a:latin typeface="Arial"/>
              </a:rPr>
              <a:t>- Cadastro Novo Estabelecimento;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latin typeface="Arial"/>
              </a:rPr>
              <a:t>	</a:t>
            </a:r>
            <a:r>
              <a:rPr b="0" lang="en-US" sz="1300" spc="-1" strike="noStrike">
                <a:latin typeface="Arial"/>
              </a:rPr>
              <a:t>- Lista Estabelecimentos pendentes de Aprovação (só Admin vê);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latin typeface="Arial"/>
              </a:rPr>
              <a:t>	</a:t>
            </a:r>
            <a:r>
              <a:rPr b="0" lang="en-US" sz="1300" spc="-1" strike="noStrike">
                <a:latin typeface="Arial"/>
              </a:rPr>
              <a:t>- Lista Estabelecimentos publicados (por Categoria);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300" spc="-1" strike="noStrike">
                <a:latin typeface="Arial"/>
              </a:rPr>
              <a:t>	</a:t>
            </a:r>
            <a:r>
              <a:rPr b="1" lang="en-US" sz="1300" spc="-1" strike="noStrike">
                <a:latin typeface="Arial"/>
              </a:rPr>
              <a:t>- Detalhes do Estabelecimento;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latin typeface="Arial"/>
              </a:rPr>
              <a:t>	</a:t>
            </a:r>
            <a:r>
              <a:rPr b="0" lang="en-US" sz="1300" spc="-1" strike="noStrike">
                <a:latin typeface="Arial"/>
              </a:rPr>
              <a:t>- Lista de usuários (só Admin vê);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248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Lista das Telas - Geral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02240" y="2129760"/>
            <a:ext cx="1085760" cy="4982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Home: [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Menu,  Header,  Footer ]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56000" y="1689840"/>
            <a:ext cx="504000" cy="72612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1195200" y="1866960"/>
            <a:ext cx="604800" cy="25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Visitante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744360" y="2484000"/>
            <a:ext cx="719640" cy="46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Consulta Categoria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00" name="Line 4"/>
          <p:cNvCxnSpPr>
            <a:stCxn id="96" idx="3"/>
            <a:endCxn id="99" idx="1"/>
          </p:cNvCxnSpPr>
          <p:nvPr/>
        </p:nvCxnSpPr>
        <p:spPr>
          <a:xfrm>
            <a:off x="2988000" y="2378880"/>
            <a:ext cx="756720" cy="3394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1" name="CustomShape 5"/>
          <p:cNvSpPr/>
          <p:nvPr/>
        </p:nvSpPr>
        <p:spPr>
          <a:xfrm>
            <a:off x="5220000" y="2771640"/>
            <a:ext cx="1079640" cy="6123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Estabelecimentos Categoria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02" name="Line 6"/>
          <p:cNvCxnSpPr>
            <a:stCxn id="99" idx="3"/>
            <a:endCxn id="101" idx="1"/>
          </p:cNvCxnSpPr>
          <p:nvPr/>
        </p:nvCxnSpPr>
        <p:spPr>
          <a:xfrm>
            <a:off x="4464000" y="2718000"/>
            <a:ext cx="756360" cy="3600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3" name="CustomShape 7"/>
          <p:cNvSpPr/>
          <p:nvPr/>
        </p:nvSpPr>
        <p:spPr>
          <a:xfrm>
            <a:off x="7092360" y="3276000"/>
            <a:ext cx="1007640" cy="46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Detalhes Estabelecimento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04" name="Line 8"/>
          <p:cNvCxnSpPr>
            <a:stCxn id="101" idx="3"/>
            <a:endCxn id="103" idx="1"/>
          </p:cNvCxnSpPr>
          <p:nvPr/>
        </p:nvCxnSpPr>
        <p:spPr>
          <a:xfrm>
            <a:off x="6299640" y="3077640"/>
            <a:ext cx="793080" cy="432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5" name="Line 9"/>
          <p:cNvCxnSpPr>
            <a:stCxn id="97" idx="3"/>
            <a:endCxn id="96" idx="1"/>
          </p:cNvCxnSpPr>
          <p:nvPr/>
        </p:nvCxnSpPr>
        <p:spPr>
          <a:xfrm>
            <a:off x="1260000" y="2052720"/>
            <a:ext cx="642600" cy="3265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6" name="TextShape 10"/>
          <p:cNvSpPr txBox="1"/>
          <p:nvPr/>
        </p:nvSpPr>
        <p:spPr>
          <a:xfrm>
            <a:off x="31212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Visitante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996000" y="897840"/>
            <a:ext cx="504000" cy="726120"/>
          </a:xfrm>
          <a:prstGeom prst="rect">
            <a:avLst/>
          </a:prstGeom>
          <a:ln>
            <a:noFill/>
          </a:ln>
        </p:spPr>
      </p:pic>
      <p:sp>
        <p:nvSpPr>
          <p:cNvPr id="108" name="TextShape 1"/>
          <p:cNvSpPr txBox="1"/>
          <p:nvPr/>
        </p:nvSpPr>
        <p:spPr>
          <a:xfrm>
            <a:off x="4255200" y="1506960"/>
            <a:ext cx="78480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Cadastrador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09" name="Line 2"/>
          <p:cNvCxnSpPr/>
          <p:nvPr/>
        </p:nvCxnSpPr>
        <p:spPr>
          <a:xfrm>
            <a:off x="4230000" y="3493440"/>
            <a:ext cx="360" cy="6404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0" name="CustomShape 3"/>
          <p:cNvSpPr/>
          <p:nvPr/>
        </p:nvSpPr>
        <p:spPr>
          <a:xfrm>
            <a:off x="3726360" y="4133520"/>
            <a:ext cx="1007640" cy="36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Editar / Adicionar Estabelecimento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708360" y="3133440"/>
            <a:ext cx="1043640" cy="36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Lista Meus Estabelecimentos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12" name="Line 5"/>
          <p:cNvCxnSpPr>
            <a:endCxn id="111" idx="0"/>
          </p:cNvCxnSpPr>
          <p:nvPr/>
        </p:nvCxnSpPr>
        <p:spPr>
          <a:xfrm>
            <a:off x="4230000" y="2610360"/>
            <a:ext cx="360" cy="5234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3" name="CustomShape 6"/>
          <p:cNvSpPr/>
          <p:nvPr/>
        </p:nvSpPr>
        <p:spPr>
          <a:xfrm>
            <a:off x="2052360" y="4133520"/>
            <a:ext cx="1007640" cy="36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Pendente de Aprovação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14" name="Line 7"/>
          <p:cNvCxnSpPr>
            <a:stCxn id="110" idx="1"/>
            <a:endCxn id="113" idx="3"/>
          </p:cNvCxnSpPr>
          <p:nvPr/>
        </p:nvCxnSpPr>
        <p:spPr>
          <a:xfrm flipH="1">
            <a:off x="3060000" y="4313520"/>
            <a:ext cx="6667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528520" y="4091040"/>
            <a:ext cx="456120" cy="444960"/>
          </a:xfrm>
          <a:prstGeom prst="rect">
            <a:avLst/>
          </a:prstGeom>
          <a:ln>
            <a:noFill/>
          </a:ln>
        </p:spPr>
      </p:pic>
      <p:cxnSp>
        <p:nvCxnSpPr>
          <p:cNvPr id="116" name="Line 8"/>
          <p:cNvCxnSpPr>
            <a:stCxn id="110" idx="3"/>
            <a:endCxn id="115" idx="1"/>
          </p:cNvCxnSpPr>
          <p:nvPr/>
        </p:nvCxnSpPr>
        <p:spPr>
          <a:xfrm>
            <a:off x="4734000" y="4313520"/>
            <a:ext cx="79488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7" name="CustomShape 9"/>
          <p:cNvSpPr/>
          <p:nvPr/>
        </p:nvSpPr>
        <p:spPr>
          <a:xfrm>
            <a:off x="3600000" y="2142000"/>
            <a:ext cx="1260360" cy="468360"/>
          </a:xfrm>
          <a:prstGeom prst="diamond">
            <a:avLst/>
          </a:prstGeom>
          <a:solidFill>
            <a:srgbClr val="eeeeee"/>
          </a:solidFill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Login Cadastro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18" name="Line 10"/>
          <p:cNvCxnSpPr>
            <a:stCxn id="107" idx="2"/>
            <a:endCxn id="117" idx="0"/>
          </p:cNvCxnSpPr>
          <p:nvPr/>
        </p:nvCxnSpPr>
        <p:spPr>
          <a:xfrm flipH="1">
            <a:off x="4230000" y="1623960"/>
            <a:ext cx="18360" cy="518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9" name="TextShape 11"/>
          <p:cNvSpPr txBox="1"/>
          <p:nvPr/>
        </p:nvSpPr>
        <p:spPr>
          <a:xfrm>
            <a:off x="31212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Fluxo das Telas - Cadastrador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2021-04-17T18:07:01Z</dcterms:modified>
  <cp:revision>22</cp:revision>
  <dc:subject/>
  <dc:title/>
</cp:coreProperties>
</file>