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A17945F-EF84-475E-B507-1BBACB56F916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1150560"/>
            <a:ext cx="851976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Projeto Integrador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953720"/>
            <a:ext cx="851976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Grupo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11760" y="388440"/>
            <a:ext cx="851976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80" spc="-1" strike="noStrike">
                <a:solidFill>
                  <a:srgbClr val="000000"/>
                </a:solidFill>
                <a:latin typeface="Arial"/>
                <a:ea typeface="Arial"/>
              </a:rPr>
              <a:t>Curso PcDevs FullStack - Digital House / IBM</a:t>
            </a:r>
            <a:endParaRPr b="0" lang="pt-BR" sz="258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538680" y="2487240"/>
            <a:ext cx="2292840" cy="18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Luders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Paim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Kelly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Renan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996000" y="897840"/>
            <a:ext cx="503640" cy="72576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255200" y="1506960"/>
            <a:ext cx="78444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Cadastrador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230000" y="3493440"/>
            <a:ext cx="360" cy="640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726360" y="4133520"/>
            <a:ext cx="1007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708360" y="3133440"/>
            <a:ext cx="1043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230000" y="2610360"/>
            <a:ext cx="360" cy="523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2052360" y="4133520"/>
            <a:ext cx="1007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 flipH="1">
            <a:off x="3059280" y="4313520"/>
            <a:ext cx="6663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528520" y="4091040"/>
            <a:ext cx="455760" cy="444600"/>
          </a:xfrm>
          <a:prstGeom prst="rect">
            <a:avLst/>
          </a:prstGeom>
          <a:ln>
            <a:noFill/>
          </a:ln>
        </p:spPr>
      </p:pic>
      <p:sp>
        <p:nvSpPr>
          <p:cNvPr id="157" name="CustomShape 8"/>
          <p:cNvSpPr/>
          <p:nvPr/>
        </p:nvSpPr>
        <p:spPr>
          <a:xfrm>
            <a:off x="4734000" y="4313520"/>
            <a:ext cx="7945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3600000" y="2142000"/>
            <a:ext cx="1260000" cy="46800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 flipH="1">
            <a:off x="4230000" y="1623960"/>
            <a:ext cx="18000" cy="518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31212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Cadastrador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331160" y="3953520"/>
            <a:ext cx="1079280" cy="504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870800" y="3485520"/>
            <a:ext cx="360" cy="468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664000" y="972000"/>
            <a:ext cx="575640" cy="80424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060000" y="1650960"/>
            <a:ext cx="78444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870800" y="2521440"/>
            <a:ext cx="360" cy="604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4367160" y="3125520"/>
            <a:ext cx="1007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349160" y="2161440"/>
            <a:ext cx="1043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Todos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4870800" y="1608480"/>
            <a:ext cx="360" cy="5529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2693160" y="3125520"/>
            <a:ext cx="1007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 flipH="1">
            <a:off x="3700080" y="3305520"/>
            <a:ext cx="6663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6169320" y="3083040"/>
            <a:ext cx="455760" cy="444600"/>
          </a:xfrm>
          <a:prstGeom prst="rect">
            <a:avLst/>
          </a:prstGeom>
          <a:ln>
            <a:noFill/>
          </a:ln>
        </p:spPr>
      </p:pic>
      <p:sp>
        <p:nvSpPr>
          <p:cNvPr id="172" name="CustomShape 10"/>
          <p:cNvSpPr/>
          <p:nvPr/>
        </p:nvSpPr>
        <p:spPr>
          <a:xfrm>
            <a:off x="5374800" y="3305520"/>
            <a:ext cx="7945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1"/>
          <p:cNvSpPr/>
          <p:nvPr/>
        </p:nvSpPr>
        <p:spPr>
          <a:xfrm>
            <a:off x="4240800" y="1140120"/>
            <a:ext cx="1260000" cy="46800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3240000" y="1374120"/>
            <a:ext cx="1000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"/>
          <p:cNvSpPr/>
          <p:nvPr/>
        </p:nvSpPr>
        <p:spPr>
          <a:xfrm>
            <a:off x="31212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Admin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Geral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224000" y="936000"/>
            <a:ext cx="503640" cy="72576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2779200" y="2586960"/>
            <a:ext cx="74844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Cadastrador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188000" y="1620000"/>
            <a:ext cx="60444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Visitante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3329640" y="4200480"/>
            <a:ext cx="7203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 flipH="1">
            <a:off x="1608480" y="4200480"/>
            <a:ext cx="7135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5706360" y="2088000"/>
            <a:ext cx="1007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825640" y="3402360"/>
            <a:ext cx="360" cy="5821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 flipH="1" flipV="1">
            <a:off x="4552560" y="2052000"/>
            <a:ext cx="1656360" cy="193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>
            <a:off x="2322000" y="3984480"/>
            <a:ext cx="1007280" cy="431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Adicionar/Editar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4032000" y="1512000"/>
            <a:ext cx="1043280" cy="53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/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>
            <a:off x="3368520" y="1298880"/>
            <a:ext cx="663480" cy="4831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2"/>
          <p:cNvSpPr/>
          <p:nvPr/>
        </p:nvSpPr>
        <p:spPr>
          <a:xfrm>
            <a:off x="5075640" y="1782000"/>
            <a:ext cx="630720" cy="486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3"/>
          <p:cNvSpPr/>
          <p:nvPr/>
        </p:nvSpPr>
        <p:spPr>
          <a:xfrm>
            <a:off x="5562360" y="3984480"/>
            <a:ext cx="1295280" cy="43164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0" name="CustomShape 14"/>
          <p:cNvSpPr/>
          <p:nvPr/>
        </p:nvSpPr>
        <p:spPr>
          <a:xfrm>
            <a:off x="5057640" y="4200480"/>
            <a:ext cx="5047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"/>
          <p:cNvSpPr/>
          <p:nvPr/>
        </p:nvSpPr>
        <p:spPr>
          <a:xfrm>
            <a:off x="6912000" y="3996000"/>
            <a:ext cx="38844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Não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2" name="CustomShape 16"/>
          <p:cNvSpPr/>
          <p:nvPr/>
        </p:nvSpPr>
        <p:spPr>
          <a:xfrm>
            <a:off x="5874840" y="3744000"/>
            <a:ext cx="38844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Sim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7535880" y="3978000"/>
            <a:ext cx="455760" cy="444600"/>
          </a:xfrm>
          <a:prstGeom prst="rect">
            <a:avLst/>
          </a:prstGeom>
          <a:ln>
            <a:noFill/>
          </a:ln>
        </p:spPr>
      </p:pic>
      <p:sp>
        <p:nvSpPr>
          <p:cNvPr id="194" name="CustomShape 17"/>
          <p:cNvSpPr/>
          <p:nvPr/>
        </p:nvSpPr>
        <p:spPr>
          <a:xfrm>
            <a:off x="6858000" y="4200480"/>
            <a:ext cx="67788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8"/>
          <p:cNvSpPr/>
          <p:nvPr/>
        </p:nvSpPr>
        <p:spPr>
          <a:xfrm>
            <a:off x="1728000" y="1298880"/>
            <a:ext cx="5547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"/>
          <p:cNvSpPr/>
          <p:nvPr/>
        </p:nvSpPr>
        <p:spPr>
          <a:xfrm>
            <a:off x="2825640" y="2520000"/>
            <a:ext cx="360" cy="522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0"/>
          <p:cNvSpPr/>
          <p:nvPr/>
        </p:nvSpPr>
        <p:spPr>
          <a:xfrm>
            <a:off x="2195640" y="2051640"/>
            <a:ext cx="1260000" cy="46800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6282000" y="3168000"/>
            <a:ext cx="575640" cy="804240"/>
          </a:xfrm>
          <a:prstGeom prst="rect">
            <a:avLst/>
          </a:prstGeom>
          <a:ln>
            <a:noFill/>
          </a:ln>
        </p:spPr>
      </p:pic>
      <p:sp>
        <p:nvSpPr>
          <p:cNvPr id="199" name="CustomShape 21"/>
          <p:cNvSpPr/>
          <p:nvPr/>
        </p:nvSpPr>
        <p:spPr>
          <a:xfrm>
            <a:off x="2282760" y="1049760"/>
            <a:ext cx="1085400" cy="4978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Menu,  Header,  Footer ]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0" name="CustomShape 22"/>
          <p:cNvSpPr/>
          <p:nvPr/>
        </p:nvSpPr>
        <p:spPr>
          <a:xfrm>
            <a:off x="6703200" y="3312000"/>
            <a:ext cx="53244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1" name="CustomShape 23"/>
          <p:cNvSpPr/>
          <p:nvPr/>
        </p:nvSpPr>
        <p:spPr>
          <a:xfrm>
            <a:off x="2825640" y="1548000"/>
            <a:ext cx="360" cy="503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4"/>
          <p:cNvSpPr/>
          <p:nvPr/>
        </p:nvSpPr>
        <p:spPr>
          <a:xfrm>
            <a:off x="2304000" y="3042360"/>
            <a:ext cx="1043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3" name="CustomShape 25"/>
          <p:cNvSpPr/>
          <p:nvPr/>
        </p:nvSpPr>
        <p:spPr>
          <a:xfrm>
            <a:off x="4050000" y="4020480"/>
            <a:ext cx="1007280" cy="359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1152360" y="3978000"/>
            <a:ext cx="455760" cy="44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Problema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Descrever o problema pré ideia...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11760" y="2655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Proposta de Solução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311760" y="3362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Descrever a ideia...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2120" y="74484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Site de ...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2120" y="2868480"/>
            <a:ext cx="8519760" cy="21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Site destinado a divulgação e consulta de pontos turísticos, roteiros e estabelecimentos comerciais de uma determinada região/cidade.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HOME (Tela Inicial): Catálogo com exposição (Carrossel) dos Estabelecimentos cadastrados para divulgação;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Login (opção de login ou Novo Cadastro):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Responsável pelo Estabelecimento;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Administrador do site;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Cadastro/Edição/Exclusão de Estabelecimento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Lista de Estabelecimentos cadastrados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248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1152360"/>
            <a:ext cx="77518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Tela com: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Cabeçalho;</a:t>
            </a:r>
            <a:endParaRPr b="0" lang="pt-BR" sz="1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Contém os Menus para todas as Categorias de Estabelecimentos cadastrados, Pesquisa e link para o Login;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Carrossel e Grid com Estabelecimentos cadastrados;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Rodapé com Menus e informações sobre contato do Admin do site;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248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Home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1017720"/>
            <a:ext cx="818388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Menu Pesquisa, contido no Cabeçalho: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lista de Estabelecimentos de acordo com o Menu selecionado;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Exibe opção de editar ou excluir estabelecimento;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2120" y="2601720"/>
            <a:ext cx="818388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Acessado a partir da lista resultado do módulo acima: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detalhes de um Estabelecimento e opção de editar;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1248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Menu Pesquisa por Categoria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12480" y="20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Detalhes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Cadastrador: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Lista dos seus Estabelecimentos;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Botão para Alterar senha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Admin: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Acesso irrestrito ao site.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248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Perfil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64520" y="1256400"/>
            <a:ext cx="677304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Telas necessárias (pensadas a partir desse desenho anterior):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“/” ou raiz do site (com Header e Footer);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Home com Slider e cards;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Login e Cadastro;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	</a:t>
            </a:r>
            <a:r>
              <a:rPr b="0" lang="en-US" sz="1300" spc="-1" strike="noStrike">
                <a:latin typeface="Arial"/>
              </a:rPr>
              <a:t>- Lista Meus Estabelecimentos;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Cadastro Novo Estabelecimento;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	</a:t>
            </a:r>
            <a:r>
              <a:rPr b="0" lang="en-US" sz="1300" spc="-1" strike="noStrike">
                <a:latin typeface="Arial"/>
              </a:rPr>
              <a:t>- Lista Estabelecimentos pendentes de Aprovação (só Admin vê);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	</a:t>
            </a:r>
            <a:r>
              <a:rPr b="0" lang="en-US" sz="1300" spc="-1" strike="noStrike">
                <a:latin typeface="Arial"/>
              </a:rPr>
              <a:t>- Lista Estabelecimentos publicados (por Categoria);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Detalhes do Estabelecimento;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	</a:t>
            </a:r>
            <a:r>
              <a:rPr b="0" lang="en-US" sz="1300" spc="-1" strike="noStrike">
                <a:latin typeface="Arial"/>
              </a:rPr>
              <a:t>- Lista de usuários (só Admin vê);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248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Lista das Telas - Geral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02240" y="2129760"/>
            <a:ext cx="1085400" cy="4978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Menu,  Header,  Footer ]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56000" y="1689840"/>
            <a:ext cx="503640" cy="7257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195200" y="1866960"/>
            <a:ext cx="60444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Visitante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744360" y="2484000"/>
            <a:ext cx="719280" cy="467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Consulta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988000" y="2378880"/>
            <a:ext cx="756360" cy="3391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5220000" y="2771640"/>
            <a:ext cx="1079280" cy="612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4464000" y="2718000"/>
            <a:ext cx="756000" cy="359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7092360" y="3276000"/>
            <a:ext cx="1007280" cy="467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6299640" y="3077640"/>
            <a:ext cx="792720" cy="432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1260000" y="2052720"/>
            <a:ext cx="642240" cy="326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>
            <a:off x="31212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Visitante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2021-05-18T21:02:50Z</dcterms:modified>
  <cp:revision>23</cp:revision>
  <dc:subject/>
  <dc:title/>
</cp:coreProperties>
</file>