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1150560"/>
            <a:ext cx="8519040" cy="8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Projeto Integrador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1953720"/>
            <a:ext cx="851904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Grupo 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11760" y="388440"/>
            <a:ext cx="8519040" cy="8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80" spc="-1" strike="noStrike">
                <a:solidFill>
                  <a:srgbClr val="000000"/>
                </a:solidFill>
                <a:latin typeface="Arial"/>
                <a:ea typeface="Arial"/>
              </a:rPr>
              <a:t>Curso PcDevs FullStack - Digital House / IBM</a:t>
            </a:r>
            <a:endParaRPr b="0" lang="pt-BR" sz="258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6538680" y="2487240"/>
            <a:ext cx="2292120" cy="18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Luders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Paim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Kelly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Renan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996000" y="897840"/>
            <a:ext cx="502920" cy="72504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255200" y="1506960"/>
            <a:ext cx="7837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Cadastrador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230000" y="3493800"/>
            <a:ext cx="360" cy="639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3726360" y="4133880"/>
            <a:ext cx="1006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Editar / Adicionar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708360" y="3133800"/>
            <a:ext cx="1042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230000" y="2610720"/>
            <a:ext cx="360" cy="522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2052360" y="4133880"/>
            <a:ext cx="1006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 flipH="1">
            <a:off x="3058560" y="4313880"/>
            <a:ext cx="66564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528520" y="4091400"/>
            <a:ext cx="455040" cy="443880"/>
          </a:xfrm>
          <a:prstGeom prst="rect">
            <a:avLst/>
          </a:prstGeom>
          <a:ln>
            <a:noFill/>
          </a:ln>
        </p:spPr>
      </p:pic>
      <p:sp>
        <p:nvSpPr>
          <p:cNvPr id="157" name="CustomShape 8"/>
          <p:cNvSpPr/>
          <p:nvPr/>
        </p:nvSpPr>
        <p:spPr>
          <a:xfrm>
            <a:off x="4734000" y="4313880"/>
            <a:ext cx="793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>
            <a:off x="3600000" y="2142000"/>
            <a:ext cx="1259280" cy="46728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 flipH="1">
            <a:off x="4229280" y="1623960"/>
            <a:ext cx="17280" cy="517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312120" y="2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Cadastrador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331160" y="3953880"/>
            <a:ext cx="1078560" cy="503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870800" y="3485880"/>
            <a:ext cx="360" cy="467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664000" y="972000"/>
            <a:ext cx="574920" cy="8035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060000" y="1650960"/>
            <a:ext cx="7837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870800" y="2521440"/>
            <a:ext cx="360" cy="603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4367160" y="3125880"/>
            <a:ext cx="1006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Editar / Adicionar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349160" y="2161440"/>
            <a:ext cx="1042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Todos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4870800" y="1608480"/>
            <a:ext cx="360" cy="552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2693160" y="3125880"/>
            <a:ext cx="1006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 flipH="1">
            <a:off x="3699360" y="3305880"/>
            <a:ext cx="66564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6169320" y="3083400"/>
            <a:ext cx="455040" cy="443880"/>
          </a:xfrm>
          <a:prstGeom prst="rect">
            <a:avLst/>
          </a:prstGeom>
          <a:ln>
            <a:noFill/>
          </a:ln>
        </p:spPr>
      </p:pic>
      <p:sp>
        <p:nvSpPr>
          <p:cNvPr id="172" name="CustomShape 10"/>
          <p:cNvSpPr/>
          <p:nvPr/>
        </p:nvSpPr>
        <p:spPr>
          <a:xfrm>
            <a:off x="5374800" y="3305880"/>
            <a:ext cx="793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1"/>
          <p:cNvSpPr/>
          <p:nvPr/>
        </p:nvSpPr>
        <p:spPr>
          <a:xfrm>
            <a:off x="4240800" y="1140120"/>
            <a:ext cx="1259280" cy="46728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3240000" y="1374120"/>
            <a:ext cx="100008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"/>
          <p:cNvSpPr/>
          <p:nvPr/>
        </p:nvSpPr>
        <p:spPr>
          <a:xfrm>
            <a:off x="312120" y="2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Admin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2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Fluxo das Telas - Geral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224000" y="936000"/>
            <a:ext cx="502920" cy="72504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 flipH="1">
            <a:off x="1607760" y="4200840"/>
            <a:ext cx="712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5706360" y="1119240"/>
            <a:ext cx="1006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825640" y="3402720"/>
            <a:ext cx="360" cy="581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2322000" y="3984840"/>
            <a:ext cx="1006560" cy="430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Adicionar/Editar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4032000" y="1029240"/>
            <a:ext cx="1042560" cy="53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/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5814360" y="3012840"/>
            <a:ext cx="1294560" cy="43092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</a:t>
            </a:r>
            <a:endParaRPr b="0" lang="pt-BR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2825640" y="2520000"/>
            <a:ext cx="360" cy="521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"/>
          <p:cNvSpPr/>
          <p:nvPr/>
        </p:nvSpPr>
        <p:spPr>
          <a:xfrm>
            <a:off x="2195640" y="2051640"/>
            <a:ext cx="1259280" cy="46728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7144920" y="2736000"/>
            <a:ext cx="574920" cy="803520"/>
          </a:xfrm>
          <a:prstGeom prst="rect">
            <a:avLst/>
          </a:prstGeom>
          <a:ln>
            <a:noFill/>
          </a:ln>
        </p:spPr>
      </p:pic>
      <p:sp>
        <p:nvSpPr>
          <p:cNvPr id="187" name="CustomShape 10"/>
          <p:cNvSpPr/>
          <p:nvPr/>
        </p:nvSpPr>
        <p:spPr>
          <a:xfrm>
            <a:off x="2282760" y="1050120"/>
            <a:ext cx="1084680" cy="4971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[ Menu,  Header,  Footer ]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6703200" y="3312360"/>
            <a:ext cx="5317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2825640" y="1548000"/>
            <a:ext cx="360" cy="502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3"/>
          <p:cNvSpPr/>
          <p:nvPr/>
        </p:nvSpPr>
        <p:spPr>
          <a:xfrm>
            <a:off x="2304000" y="3042720"/>
            <a:ext cx="1042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4050000" y="3048840"/>
            <a:ext cx="1006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1152360" y="3978360"/>
            <a:ext cx="455040" cy="443880"/>
          </a:xfrm>
          <a:prstGeom prst="rect">
            <a:avLst/>
          </a:prstGeom>
          <a:ln>
            <a:noFill/>
          </a:ln>
        </p:spPr>
      </p:pic>
      <p:cxnSp>
        <p:nvCxnSpPr>
          <p:cNvPr id="193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cxnSp>
        <p:nvCxnSpPr>
          <p:cNvPr id="194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cxnSp>
        <p:nvCxnSpPr>
          <p:cNvPr id="195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cxnSp>
        <p:nvCxnSpPr>
          <p:cNvPr id="196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cxnSp>
        <p:nvCxnSpPr>
          <p:cNvPr id="197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cxnSp>
        <p:nvCxnSpPr>
          <p:cNvPr id="198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sp>
        <p:nvSpPr>
          <p:cNvPr id="199" name="CustomShape 21"/>
          <p:cNvSpPr/>
          <p:nvPr/>
        </p:nvSpPr>
        <p:spPr>
          <a:xfrm>
            <a:off x="4050360" y="4020840"/>
            <a:ext cx="1006560" cy="358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Corri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gir</a:t>
            </a:r>
            <a:endParaRPr b="0" lang="pt-BR" sz="800" spc="-1" strike="noStrike">
              <a:latin typeface="Arial"/>
            </a:endParaRPr>
          </a:p>
        </p:txBody>
      </p:sp>
      <p:cxnSp>
        <p:nvCxnSpPr>
          <p:cNvPr id="200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cxnSp>
        <p:nvCxnSpPr>
          <p:cNvPr id="201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cxnSp>
        <p:nvCxnSpPr>
          <p:cNvPr id="202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sp>
        <p:nvSpPr>
          <p:cNvPr id="203" name="CustomShape 25"/>
          <p:cNvSpPr/>
          <p:nvPr/>
        </p:nvSpPr>
        <p:spPr>
          <a:xfrm>
            <a:off x="2454840" y="2520360"/>
            <a:ext cx="38772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CustomShape 26"/>
          <p:cNvSpPr/>
          <p:nvPr/>
        </p:nvSpPr>
        <p:spPr>
          <a:xfrm>
            <a:off x="1986840" y="1980360"/>
            <a:ext cx="461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Não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CustomShape 27"/>
          <p:cNvSpPr/>
          <p:nvPr/>
        </p:nvSpPr>
        <p:spPr>
          <a:xfrm>
            <a:off x="6090840" y="3456360"/>
            <a:ext cx="461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Não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CustomShape 28"/>
          <p:cNvSpPr/>
          <p:nvPr/>
        </p:nvSpPr>
        <p:spPr>
          <a:xfrm>
            <a:off x="6090840" y="2736360"/>
            <a:ext cx="461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Sim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CustomShape 29"/>
          <p:cNvSpPr/>
          <p:nvPr/>
        </p:nvSpPr>
        <p:spPr>
          <a:xfrm>
            <a:off x="2778840" y="2628360"/>
            <a:ext cx="8744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Cadastrador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CustomShape 30"/>
          <p:cNvSpPr/>
          <p:nvPr/>
        </p:nvSpPr>
        <p:spPr>
          <a:xfrm>
            <a:off x="1158840" y="1620360"/>
            <a:ext cx="8744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Visitante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CustomShape 31"/>
          <p:cNvSpPr/>
          <p:nvPr/>
        </p:nvSpPr>
        <p:spPr>
          <a:xfrm>
            <a:off x="7170840" y="3492360"/>
            <a:ext cx="533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Admin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Problema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52360"/>
            <a:ext cx="851940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Descrever o problema pré ideia...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1760" y="26553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Proposta de Solução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11760" y="3362760"/>
            <a:ext cx="851940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Descrever a ideia...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744840"/>
            <a:ext cx="851904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Site de ...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2120" y="2868840"/>
            <a:ext cx="8519040" cy="21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Site destinado a divulgação e consulta de pontos turísticos, roteiros e estabelecimentos comerciais de uma determinada região/cidade.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1152360"/>
            <a:ext cx="851904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HOME (Tela Inicial): Catálogo com exposição (Carrossel) dos Estabelecimentos cadastrados para divulgação;</a:t>
            </a:r>
            <a:endParaRPr b="0" lang="pt-BR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Login (opção de login ou Novo Cadastro):</a:t>
            </a:r>
            <a:endParaRPr b="0" lang="pt-BR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Responsável pelo Estabelecimento;</a:t>
            </a:r>
            <a:endParaRPr b="0" lang="pt-BR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Administrador do site;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Cadastro/Edição/Exclusão de Estabelecimento</a:t>
            </a:r>
            <a:endParaRPr b="0" lang="pt-BR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Lista de Estabelecimentos cadastrados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2480" y="2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1152360"/>
            <a:ext cx="775116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Tela com:</a:t>
            </a:r>
            <a:endParaRPr b="0" lang="pt-BR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Cabeçalho;</a:t>
            </a:r>
            <a:endParaRPr b="0" lang="pt-BR" sz="14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Contém os Menus para todas as Categorias de Estabelecimentos cadastrados, Pesquisa e link para o Login;</a:t>
            </a:r>
            <a:endParaRPr b="0" lang="pt-BR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Carrossel e Grid com Estabelecimentos cadastrados;</a:t>
            </a:r>
            <a:endParaRPr b="0" lang="pt-BR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Rodapé com Menus e informações sobre contato do Admin do site;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2480" y="2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Home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1017720"/>
            <a:ext cx="8183160" cy="9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Menu Pesquisa, contido no Cabeçalho:</a:t>
            </a:r>
            <a:endParaRPr b="0" lang="pt-BR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lista de Estabelecimentos de acordo com o Menu selecionado;</a:t>
            </a:r>
            <a:endParaRPr b="0" lang="pt-BR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Exibe opção de editar ou excluir estabelecimento;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2120" y="2602080"/>
            <a:ext cx="818316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Acessado a partir da lista resultado do módulo acima:</a:t>
            </a:r>
            <a:endParaRPr b="0" lang="pt-BR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detalhes de um Estabelecimento e opção de editar;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12480" y="2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Menu Pesquisa por Categoria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12480" y="20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Detalhes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1152360"/>
            <a:ext cx="851904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Cadastrador:</a:t>
            </a:r>
            <a:endParaRPr b="0" lang="pt-BR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pt-BR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Lista dos seus Estabelecimentos;</a:t>
            </a:r>
            <a:endParaRPr b="0" lang="pt-BR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Botão para Alterar senha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Admin:</a:t>
            </a:r>
            <a:endParaRPr b="0" lang="pt-BR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pt-BR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Acesso irrestrito ao site.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2480" y="2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Perfil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64520" y="1256400"/>
            <a:ext cx="677232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Telas necessárias (pensadas a partir desse desenho anterior):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“/” ou raiz do site (com Header e Footer);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Home com Slider e cards;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Login e Cadastro;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Meus Estabelecimentos;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Cadastro Novo Estabelecimento;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Estabelecimentos pendentes de Aprovação (só Admin vê);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Estabelecimentos publicados (por Categoria);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Detalhes do Estabelecimento;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Lista de usuários (só Admin vê);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2480" y="2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Lista das Telas - Geral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02240" y="2129760"/>
            <a:ext cx="1084680" cy="4971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[ Menu,  Header,  Footer ]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56000" y="1689840"/>
            <a:ext cx="502920" cy="72504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195200" y="1866960"/>
            <a:ext cx="60372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Visitante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744360" y="2484000"/>
            <a:ext cx="718560" cy="466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Consulta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988000" y="2378880"/>
            <a:ext cx="755640" cy="338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5220000" y="2772000"/>
            <a:ext cx="1078560" cy="611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Categoria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4464000" y="2718360"/>
            <a:ext cx="755280" cy="358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7092360" y="3276360"/>
            <a:ext cx="1006560" cy="466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6299640" y="3078000"/>
            <a:ext cx="792000" cy="431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1260000" y="2052720"/>
            <a:ext cx="641520" cy="325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312120" y="292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Visitante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3744360" y="1872360"/>
            <a:ext cx="718560" cy="466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Consulta Categoria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2021-05-22T15:41:56Z</dcterms:modified>
  <cp:revision>26</cp:revision>
  <dc:subject/>
  <dc:title/>
</cp:coreProperties>
</file>