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def96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def96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def964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def964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def964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def964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def964b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def964b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def964b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def964b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def964b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def964b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19925"/>
            <a:ext cx="8520600" cy="17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Administración de Servidores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688" y="2493175"/>
            <a:ext cx="85206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Sesión 01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536" y="3254025"/>
            <a:ext cx="2352925" cy="1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Linux?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1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Operativo Libre: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Multiusuario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Multiplataforma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Multitarea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Múltiples</a:t>
            </a:r>
            <a:r>
              <a:rPr lang="es-419"/>
              <a:t> Proyectos: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GNU (Richard Stallman “GNU Hurd” y Free Software Foundation) - 1983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El Núcleo - Linux (Linus Torvalds) - 1991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600" y="1017725"/>
            <a:ext cx="16192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14712" l="0" r="0" t="5586"/>
          <a:stretch/>
        </p:blipFill>
        <p:spPr>
          <a:xfrm>
            <a:off x="6315600" y="3001525"/>
            <a:ext cx="1619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15" y="445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inicio todo?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25" y="1162800"/>
            <a:ext cx="38418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25 de Agosto de 1991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Lecciones: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Humildad (Principal problema de nuestra profesión con un ego descontrolado)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Compartir (Es la base de la mejora continua para el conocimiento)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525" y="1049100"/>
            <a:ext cx="4654649" cy="36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690" y="383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Distribuciones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25" y="1162800"/>
            <a:ext cx="3149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Basadas en Debian: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Gestor de Paquetes: APT,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Formato de Paquetes: .deb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Ubuntu, Linux Mint, Knoppix</a:t>
            </a:r>
            <a:endParaRPr sz="1400"/>
          </a:p>
        </p:txBody>
      </p:sp>
      <p:sp>
        <p:nvSpPr>
          <p:cNvPr id="78" name="Google Shape;78;p16"/>
          <p:cNvSpPr txBox="1"/>
          <p:nvPr/>
        </p:nvSpPr>
        <p:spPr>
          <a:xfrm>
            <a:off x="702600" y="4525600"/>
            <a:ext cx="77388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Referencia: https://commons.wikimedia.org/wiki/File:Linux_Distribution_Timeline.svg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87675" y="1190000"/>
            <a:ext cx="29136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Basadas en Redhat: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Gestor de Paquetes: RPM | YUM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Formato de Paquetes: .rpm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Fedora, Centos, Asterisk, Elastix</a:t>
            </a:r>
            <a:endParaRPr sz="14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177975" y="2978525"/>
            <a:ext cx="31947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Basadas en Slackware: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Gestor de Paquetes: Slack-get (APT)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Formato de Paquetes: .tgz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Slax, Back Track, WifiSlax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775" y="2978525"/>
            <a:ext cx="1362700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725" y="1154000"/>
            <a:ext cx="1362700" cy="1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0" l="9178" r="8503" t="6164"/>
          <a:stretch/>
        </p:blipFill>
        <p:spPr>
          <a:xfrm>
            <a:off x="7469624" y="1060850"/>
            <a:ext cx="1362700" cy="134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15" y="445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de Acceso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49400" y="1183450"/>
            <a:ext cx="8245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SSH (</a:t>
            </a:r>
            <a:r>
              <a:rPr b="1" lang="es-419" u="sng"/>
              <a:t>S</a:t>
            </a:r>
            <a:r>
              <a:rPr lang="es-419" u="sng"/>
              <a:t>ecure </a:t>
            </a:r>
            <a:r>
              <a:rPr b="1" lang="es-419" u="sng"/>
              <a:t>Sh</a:t>
            </a:r>
            <a:r>
              <a:rPr lang="es-419" u="sng"/>
              <a:t>ell)</a:t>
            </a:r>
            <a:endParaRPr u="sng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Trabaja de manera similar a como lo hace Telnet, la diferencia principal es que SSH utiliza técnicas de cifrado con lo cual la información que viaja lo hace de manera no legible.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ssh -l </a:t>
            </a:r>
            <a:r>
              <a:rPr i="1" lang="es-419">
                <a:solidFill>
                  <a:srgbClr val="4A86E8"/>
                </a:solidFill>
              </a:rPr>
              <a:t>{usuario}</a:t>
            </a:r>
            <a:r>
              <a:rPr lang="es-419"/>
              <a:t> -p </a:t>
            </a:r>
            <a:r>
              <a:rPr i="1" lang="es-419">
                <a:solidFill>
                  <a:srgbClr val="4A86E8"/>
                </a:solidFill>
              </a:rPr>
              <a:t>{puerto}</a:t>
            </a:r>
            <a:r>
              <a:rPr lang="es-419"/>
              <a:t> </a:t>
            </a:r>
            <a:r>
              <a:rPr i="1" lang="es-419">
                <a:solidFill>
                  <a:srgbClr val="4A86E8"/>
                </a:solidFill>
              </a:rPr>
              <a:t>{equipo-remoto}</a:t>
            </a:r>
            <a:endParaRPr i="1">
              <a:solidFill>
                <a:srgbClr val="4A86E8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usuario:</a:t>
            </a:r>
            <a:r>
              <a:rPr lang="es-419"/>
              <a:t> usuario con autorización de acceso en el servidor sshd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puerto:</a:t>
            </a:r>
            <a:r>
              <a:rPr lang="es-419"/>
              <a:t> puerto de escucha en el servidor SSH (por defecto 22)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/>
              <a:t>equipo-remoto:</a:t>
            </a:r>
            <a:r>
              <a:rPr lang="es-419"/>
              <a:t> Ip o nombre del servidor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opción muy usada es la siguiente: ssh </a:t>
            </a:r>
            <a:r>
              <a:rPr i="1" lang="es-419">
                <a:solidFill>
                  <a:srgbClr val="4A86E8"/>
                </a:solidFill>
              </a:rPr>
              <a:t>{usuario}</a:t>
            </a:r>
            <a:r>
              <a:rPr lang="es-419"/>
              <a:t>@</a:t>
            </a:r>
            <a:r>
              <a:rPr i="1" lang="es-419">
                <a:solidFill>
                  <a:srgbClr val="4A86E8"/>
                </a:solidFill>
              </a:rPr>
              <a:t>{equipo-remoto}</a:t>
            </a:r>
            <a:endParaRPr i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15" y="445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Comandos Básicos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49400" y="1183450"/>
            <a:ext cx="8245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ls (listar directorios y ficheros)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cd (cambiar directorio)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mkdir (crear directorio)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touch (crear archivo)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rm (eliminar ficheros)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mv (mover ficheros y directorios)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cp (copiar ficheros y directorios)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15" y="4454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Utilidades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49400" y="1183450"/>
            <a:ext cx="82452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htop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grep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cat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fdisk -l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free -m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/>
              <a:t>man</a:t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