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170492-C6E2-4D45-9F52-DC1E38F1DAB1}" v="7" dt="2025-08-24T21:54:54.8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yes Jaramillo, Carlos (Externo)" userId="62c1700c-cc83-4aeb-a53d-35a57f145c99" providerId="ADAL" clId="{3B170492-C6E2-4D45-9F52-DC1E38F1DAB1}"/>
    <pc:docChg chg="undo custSel addSld modSld">
      <pc:chgData name="Reyes Jaramillo, Carlos (Externo)" userId="62c1700c-cc83-4aeb-a53d-35a57f145c99" providerId="ADAL" clId="{3B170492-C6E2-4D45-9F52-DC1E38F1DAB1}" dt="2025-08-24T21:55:48.795" v="1743" actId="207"/>
      <pc:docMkLst>
        <pc:docMk/>
      </pc:docMkLst>
      <pc:sldChg chg="delSp delDesignElem">
        <pc:chgData name="Reyes Jaramillo, Carlos (Externo)" userId="62c1700c-cc83-4aeb-a53d-35a57f145c99" providerId="ADAL" clId="{3B170492-C6E2-4D45-9F52-DC1E38F1DAB1}" dt="2025-08-24T21:54:54.842" v="1730"/>
        <pc:sldMkLst>
          <pc:docMk/>
          <pc:sldMk cId="2416035839" sldId="256"/>
        </pc:sldMkLst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2416035839" sldId="256"/>
            <ac:spMk id="9" creationId="{8BEC44CD-E290-4D60-A056-5BA05B182AC3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2416035839" sldId="256"/>
            <ac:spMk id="11" creationId="{B2C335F7-F61C-4EB4-80F2-4B1438FE66BB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2416035839" sldId="256"/>
            <ac:spMk id="13" creationId="{F1189494-2B67-46D2-93D6-A122A09BF6B2}"/>
          </ac:spMkLst>
        </pc:spChg>
      </pc:sldChg>
      <pc:sldChg chg="delSp modSp mod delDesignElem">
        <pc:chgData name="Reyes Jaramillo, Carlos (Externo)" userId="62c1700c-cc83-4aeb-a53d-35a57f145c99" providerId="ADAL" clId="{3B170492-C6E2-4D45-9F52-DC1E38F1DAB1}" dt="2025-08-24T21:55:48.795" v="1743" actId="207"/>
        <pc:sldMkLst>
          <pc:docMk/>
          <pc:sldMk cId="840466774" sldId="257"/>
        </pc:sldMkLst>
        <pc:spChg chg="mod">
          <ac:chgData name="Reyes Jaramillo, Carlos (Externo)" userId="62c1700c-cc83-4aeb-a53d-35a57f145c99" providerId="ADAL" clId="{3B170492-C6E2-4D45-9F52-DC1E38F1DAB1}" dt="2025-08-24T21:55:48.795" v="1743" actId="207"/>
          <ac:spMkLst>
            <pc:docMk/>
            <pc:sldMk cId="840466774" sldId="257"/>
            <ac:spMk id="3" creationId="{6FD1B369-33EA-133C-10A9-9F69F42BE6D6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840466774" sldId="257"/>
            <ac:spMk id="8" creationId="{EEF92585-7A99-6108-9663-8C59032742EC}"/>
          </ac:spMkLst>
        </pc:spChg>
      </pc:sldChg>
      <pc:sldChg chg="delSp delDesignElem">
        <pc:chgData name="Reyes Jaramillo, Carlos (Externo)" userId="62c1700c-cc83-4aeb-a53d-35a57f145c99" providerId="ADAL" clId="{3B170492-C6E2-4D45-9F52-DC1E38F1DAB1}" dt="2025-08-24T21:54:54.842" v="1730"/>
        <pc:sldMkLst>
          <pc:docMk/>
          <pc:sldMk cId="3545058840" sldId="259"/>
        </pc:sldMkLst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545058840" sldId="259"/>
            <ac:spMk id="18" creationId="{2A5A036F-9975-4D7C-8141-77791C7146C1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545058840" sldId="259"/>
            <ac:spMk id="19" creationId="{D90405AB-F9EB-0014-6489-03A19F0DDC1B}"/>
          </ac:spMkLst>
        </pc:spChg>
      </pc:sldChg>
      <pc:sldChg chg="delSp modSp mod delDesignElem">
        <pc:chgData name="Reyes Jaramillo, Carlos (Externo)" userId="62c1700c-cc83-4aeb-a53d-35a57f145c99" providerId="ADAL" clId="{3B170492-C6E2-4D45-9F52-DC1E38F1DAB1}" dt="2025-08-24T21:55:31.244" v="1741" actId="207"/>
        <pc:sldMkLst>
          <pc:docMk/>
          <pc:sldMk cId="3148128597" sldId="261"/>
        </pc:sldMkLst>
        <pc:spChg chg="mod">
          <ac:chgData name="Reyes Jaramillo, Carlos (Externo)" userId="62c1700c-cc83-4aeb-a53d-35a57f145c99" providerId="ADAL" clId="{3B170492-C6E2-4D45-9F52-DC1E38F1DAB1}" dt="2025-08-24T21:55:31.244" v="1741" actId="207"/>
          <ac:spMkLst>
            <pc:docMk/>
            <pc:sldMk cId="3148128597" sldId="261"/>
            <ac:spMk id="3" creationId="{8925B4C0-6AD7-1E1D-D80D-B21D267BE86A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148128597" sldId="261"/>
            <ac:spMk id="14" creationId="{2CD0D193-B981-FE7D-7D46-D739C7E5B5FB}"/>
          </ac:spMkLst>
        </pc:spChg>
        <pc:spChg chg="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148128597" sldId="261"/>
            <ac:spMk id="16" creationId="{14435763-D116-E6B0-3992-6801EF0F0FF2}"/>
          </ac:spMkLst>
        </pc:spChg>
      </pc:sldChg>
      <pc:sldChg chg="addSp modSp new mod">
        <pc:chgData name="Reyes Jaramillo, Carlos (Externo)" userId="62c1700c-cc83-4aeb-a53d-35a57f145c99" providerId="ADAL" clId="{3B170492-C6E2-4D45-9F52-DC1E38F1DAB1}" dt="2025-08-24T21:55:20.263" v="1739" actId="1076"/>
        <pc:sldMkLst>
          <pc:docMk/>
          <pc:sldMk cId="2021990018" sldId="262"/>
        </pc:sldMkLst>
        <pc:spChg chg="mod">
          <ac:chgData name="Reyes Jaramillo, Carlos (Externo)" userId="62c1700c-cc83-4aeb-a53d-35a57f145c99" providerId="ADAL" clId="{3B170492-C6E2-4D45-9F52-DC1E38F1DAB1}" dt="2025-08-24T21:13:32.240" v="584" actId="14100"/>
          <ac:spMkLst>
            <pc:docMk/>
            <pc:sldMk cId="2021990018" sldId="262"/>
            <ac:spMk id="2" creationId="{56E1C815-00A8-871D-8E1A-97D80677F054}"/>
          </ac:spMkLst>
        </pc:spChg>
        <pc:spChg chg="mod">
          <ac:chgData name="Reyes Jaramillo, Carlos (Externo)" userId="62c1700c-cc83-4aeb-a53d-35a57f145c99" providerId="ADAL" clId="{3B170492-C6E2-4D45-9F52-DC1E38F1DAB1}" dt="2025-08-24T21:54:54.999" v="1731" actId="27636"/>
          <ac:spMkLst>
            <pc:docMk/>
            <pc:sldMk cId="2021990018" sldId="262"/>
            <ac:spMk id="3" creationId="{2900FFB8-F43C-56EF-06D4-351F8E78FAC0}"/>
          </ac:spMkLst>
        </pc:spChg>
        <pc:picChg chg="add mod">
          <ac:chgData name="Reyes Jaramillo, Carlos (Externo)" userId="62c1700c-cc83-4aeb-a53d-35a57f145c99" providerId="ADAL" clId="{3B170492-C6E2-4D45-9F52-DC1E38F1DAB1}" dt="2025-08-24T21:55:20.263" v="1739" actId="1076"/>
          <ac:picMkLst>
            <pc:docMk/>
            <pc:sldMk cId="2021990018" sldId="262"/>
            <ac:picMk id="5" creationId="{77A5856A-9307-289F-5CA7-4E1AD320F556}"/>
          </ac:picMkLst>
        </pc:picChg>
        <pc:picChg chg="add mod">
          <ac:chgData name="Reyes Jaramillo, Carlos (Externo)" userId="62c1700c-cc83-4aeb-a53d-35a57f145c99" providerId="ADAL" clId="{3B170492-C6E2-4D45-9F52-DC1E38F1DAB1}" dt="2025-08-24T21:55:14.842" v="1736" actId="14100"/>
          <ac:picMkLst>
            <pc:docMk/>
            <pc:sldMk cId="2021990018" sldId="262"/>
            <ac:picMk id="7" creationId="{FCDFC53C-77DB-941D-66FB-077F17EBA4E4}"/>
          </ac:picMkLst>
        </pc:picChg>
      </pc:sldChg>
      <pc:sldChg chg="addSp modSp new mod">
        <pc:chgData name="Reyes Jaramillo, Carlos (Externo)" userId="62c1700c-cc83-4aeb-a53d-35a57f145c99" providerId="ADAL" clId="{3B170492-C6E2-4D45-9F52-DC1E38F1DAB1}" dt="2025-08-24T21:32:06.725" v="934" actId="20577"/>
        <pc:sldMkLst>
          <pc:docMk/>
          <pc:sldMk cId="1438114075" sldId="263"/>
        </pc:sldMkLst>
        <pc:spChg chg="mod">
          <ac:chgData name="Reyes Jaramillo, Carlos (Externo)" userId="62c1700c-cc83-4aeb-a53d-35a57f145c99" providerId="ADAL" clId="{3B170492-C6E2-4D45-9F52-DC1E38F1DAB1}" dt="2025-08-24T21:27:06.703" v="698" actId="27636"/>
          <ac:spMkLst>
            <pc:docMk/>
            <pc:sldMk cId="1438114075" sldId="263"/>
            <ac:spMk id="2" creationId="{5BF99C64-33C5-60E5-C84E-E70509C781DE}"/>
          </ac:spMkLst>
        </pc:spChg>
        <pc:spChg chg="mod">
          <ac:chgData name="Reyes Jaramillo, Carlos (Externo)" userId="62c1700c-cc83-4aeb-a53d-35a57f145c99" providerId="ADAL" clId="{3B170492-C6E2-4D45-9F52-DC1E38F1DAB1}" dt="2025-08-24T21:32:06.725" v="934" actId="20577"/>
          <ac:spMkLst>
            <pc:docMk/>
            <pc:sldMk cId="1438114075" sldId="263"/>
            <ac:spMk id="3" creationId="{A1E1D91B-138C-D543-355F-DE461DA2A606}"/>
          </ac:spMkLst>
        </pc:spChg>
        <pc:picChg chg="add mod">
          <ac:chgData name="Reyes Jaramillo, Carlos (Externo)" userId="62c1700c-cc83-4aeb-a53d-35a57f145c99" providerId="ADAL" clId="{3B170492-C6E2-4D45-9F52-DC1E38F1DAB1}" dt="2025-08-24T21:27:22.716" v="704" actId="1076"/>
          <ac:picMkLst>
            <pc:docMk/>
            <pc:sldMk cId="1438114075" sldId="263"/>
            <ac:picMk id="5" creationId="{F70A3614-0DD9-6438-9F29-D34E7DE46A26}"/>
          </ac:picMkLst>
        </pc:picChg>
      </pc:sldChg>
      <pc:sldChg chg="addSp modSp new mod">
        <pc:chgData name="Reyes Jaramillo, Carlos (Externo)" userId="62c1700c-cc83-4aeb-a53d-35a57f145c99" providerId="ADAL" clId="{3B170492-C6E2-4D45-9F52-DC1E38F1DAB1}" dt="2025-08-24T21:55:39.874" v="1742" actId="207"/>
        <pc:sldMkLst>
          <pc:docMk/>
          <pc:sldMk cId="1027726625" sldId="264"/>
        </pc:sldMkLst>
        <pc:spChg chg="mod">
          <ac:chgData name="Reyes Jaramillo, Carlos (Externo)" userId="62c1700c-cc83-4aeb-a53d-35a57f145c99" providerId="ADAL" clId="{3B170492-C6E2-4D45-9F52-DC1E38F1DAB1}" dt="2025-08-24T21:54:55.015" v="1732" actId="27636"/>
          <ac:spMkLst>
            <pc:docMk/>
            <pc:sldMk cId="1027726625" sldId="264"/>
            <ac:spMk id="2" creationId="{6BE04B3D-914E-0005-B731-E0314136CB12}"/>
          </ac:spMkLst>
        </pc:spChg>
        <pc:spChg chg="mod">
          <ac:chgData name="Reyes Jaramillo, Carlos (Externo)" userId="62c1700c-cc83-4aeb-a53d-35a57f145c99" providerId="ADAL" clId="{3B170492-C6E2-4D45-9F52-DC1E38F1DAB1}" dt="2025-08-24T21:55:39.874" v="1742" actId="207"/>
          <ac:spMkLst>
            <pc:docMk/>
            <pc:sldMk cId="1027726625" sldId="264"/>
            <ac:spMk id="3" creationId="{51257204-EF3A-C6FF-D280-4A0D285B1C6C}"/>
          </ac:spMkLst>
        </pc:spChg>
        <pc:picChg chg="add mod">
          <ac:chgData name="Reyes Jaramillo, Carlos (Externo)" userId="62c1700c-cc83-4aeb-a53d-35a57f145c99" providerId="ADAL" clId="{3B170492-C6E2-4D45-9F52-DC1E38F1DAB1}" dt="2025-08-24T21:53:58.090" v="1707" actId="1076"/>
          <ac:picMkLst>
            <pc:docMk/>
            <pc:sldMk cId="1027726625" sldId="264"/>
            <ac:picMk id="5" creationId="{23920C47-2B27-6F4E-ADBA-53AA9A947F3E}"/>
          </ac:picMkLst>
        </pc:picChg>
      </pc:sldChg>
      <pc:sldChg chg="addSp delSp modSp new mod setBg delDesignElem">
        <pc:chgData name="Reyes Jaramillo, Carlos (Externo)" userId="62c1700c-cc83-4aeb-a53d-35a57f145c99" providerId="ADAL" clId="{3B170492-C6E2-4D45-9F52-DC1E38F1DAB1}" dt="2025-08-24T21:55:07.949" v="1735" actId="26606"/>
        <pc:sldMkLst>
          <pc:docMk/>
          <pc:sldMk cId="3770683324" sldId="265"/>
        </pc:sldMkLst>
        <pc:spChg chg="mod">
          <ac:chgData name="Reyes Jaramillo, Carlos (Externo)" userId="62c1700c-cc83-4aeb-a53d-35a57f145c99" providerId="ADAL" clId="{3B170492-C6E2-4D45-9F52-DC1E38F1DAB1}" dt="2025-08-24T21:55:07.949" v="1735" actId="26606"/>
          <ac:spMkLst>
            <pc:docMk/>
            <pc:sldMk cId="3770683324" sldId="265"/>
            <ac:spMk id="2" creationId="{D3C0E56E-9DBB-CC01-3742-CB96678CEFF8}"/>
          </ac:spMkLst>
        </pc:spChg>
        <pc:spChg chg="del">
          <ac:chgData name="Reyes Jaramillo, Carlos (Externo)" userId="62c1700c-cc83-4aeb-a53d-35a57f145c99" providerId="ADAL" clId="{3B170492-C6E2-4D45-9F52-DC1E38F1DAB1}" dt="2025-08-24T21:54:05.203" v="1709" actId="26606"/>
          <ac:spMkLst>
            <pc:docMk/>
            <pc:sldMk cId="3770683324" sldId="265"/>
            <ac:spMk id="3" creationId="{0532B1C8-078E-FA97-9C36-DC7F69BC128D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8" creationId="{774A975B-A886-5202-0489-6965514A0D14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10" creationId="{AA083F47-750E-A41F-1E5A-EFB054507C70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12" creationId="{EA67E988-5919-57BB-C7DE-D3EAD38A3045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14" creationId="{CEDBC09E-10FE-C48A-8AE5-2DE3D7D705D6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16" creationId="{31EBD83C-D653-7B6E-791C-91DC49F82E50}"/>
          </ac:spMkLst>
        </pc:spChg>
        <pc:spChg chg="add del">
          <ac:chgData name="Reyes Jaramillo, Carlos (Externo)" userId="62c1700c-cc83-4aeb-a53d-35a57f145c99" providerId="ADAL" clId="{3B170492-C6E2-4D45-9F52-DC1E38F1DAB1}" dt="2025-08-24T21:55:07.949" v="1734" actId="26606"/>
          <ac:spMkLst>
            <pc:docMk/>
            <pc:sldMk cId="3770683324" sldId="265"/>
            <ac:spMk id="17" creationId="{EB88142C-D3C4-43DC-A844-A7D9ECB0F5CD}"/>
          </ac:spMkLst>
        </pc:spChg>
        <pc:spChg chg="add del">
          <ac:chgData name="Reyes Jaramillo, Carlos (Externo)" userId="62c1700c-cc83-4aeb-a53d-35a57f145c99" providerId="ADAL" clId="{3B170492-C6E2-4D45-9F52-DC1E38F1DAB1}" dt="2025-08-24T21:54:54.842" v="1730"/>
          <ac:spMkLst>
            <pc:docMk/>
            <pc:sldMk cId="3770683324" sldId="265"/>
            <ac:spMk id="18" creationId="{28B09CB6-CBCC-A221-E35E-4FA215926078}"/>
          </ac:spMkLst>
        </pc:spChg>
        <pc:spChg chg="add del">
          <ac:chgData name="Reyes Jaramillo, Carlos (Externo)" userId="62c1700c-cc83-4aeb-a53d-35a57f145c99" providerId="ADAL" clId="{3B170492-C6E2-4D45-9F52-DC1E38F1DAB1}" dt="2025-08-24T21:55:07.949" v="1734" actId="26606"/>
          <ac:spMkLst>
            <pc:docMk/>
            <pc:sldMk cId="3770683324" sldId="265"/>
            <ac:spMk id="19" creationId="{416DC9EF-092A-4FEF-8A40-0E509CA79855}"/>
          </ac:spMkLst>
        </pc:spChg>
        <pc:spChg chg="add">
          <ac:chgData name="Reyes Jaramillo, Carlos (Externo)" userId="62c1700c-cc83-4aeb-a53d-35a57f145c99" providerId="ADAL" clId="{3B170492-C6E2-4D45-9F52-DC1E38F1DAB1}" dt="2025-08-24T21:55:07.949" v="1735" actId="26606"/>
          <ac:spMkLst>
            <pc:docMk/>
            <pc:sldMk cId="3770683324" sldId="265"/>
            <ac:spMk id="21" creationId="{052BD58B-6284-459E-9FF4-A97F3A569074}"/>
          </ac:spMkLst>
        </pc:spChg>
        <pc:spChg chg="add">
          <ac:chgData name="Reyes Jaramillo, Carlos (Externo)" userId="62c1700c-cc83-4aeb-a53d-35a57f145c99" providerId="ADAL" clId="{3B170492-C6E2-4D45-9F52-DC1E38F1DAB1}" dt="2025-08-24T21:55:07.949" v="1735" actId="26606"/>
          <ac:spMkLst>
            <pc:docMk/>
            <pc:sldMk cId="3770683324" sldId="265"/>
            <ac:spMk id="33" creationId="{313BE87B-D7FD-4BF3-A7BC-511F522528C2}"/>
          </ac:spMkLst>
        </pc:spChg>
        <pc:spChg chg="add">
          <ac:chgData name="Reyes Jaramillo, Carlos (Externo)" userId="62c1700c-cc83-4aeb-a53d-35a57f145c99" providerId="ADAL" clId="{3B170492-C6E2-4D45-9F52-DC1E38F1DAB1}" dt="2025-08-24T21:55:07.949" v="1735" actId="26606"/>
          <ac:spMkLst>
            <pc:docMk/>
            <pc:sldMk cId="3770683324" sldId="265"/>
            <ac:spMk id="34" creationId="{035A481B-C639-4892-B0EF-4D8373A9B06A}"/>
          </ac:spMkLst>
        </pc:spChg>
        <pc:grpChg chg="add">
          <ac:chgData name="Reyes Jaramillo, Carlos (Externo)" userId="62c1700c-cc83-4aeb-a53d-35a57f145c99" providerId="ADAL" clId="{3B170492-C6E2-4D45-9F52-DC1E38F1DAB1}" dt="2025-08-24T21:55:07.949" v="1735" actId="26606"/>
          <ac:grpSpMkLst>
            <pc:docMk/>
            <pc:sldMk cId="3770683324" sldId="265"/>
            <ac:grpSpMk id="23" creationId="{AE589C21-CEDE-4D90-AC85-6E43B68D1316}"/>
          </ac:grpSpMkLst>
        </pc:grpChg>
        <pc:cxnChg chg="add del">
          <ac:chgData name="Reyes Jaramillo, Carlos (Externo)" userId="62c1700c-cc83-4aeb-a53d-35a57f145c99" providerId="ADAL" clId="{3B170492-C6E2-4D45-9F52-DC1E38F1DAB1}" dt="2025-08-24T21:55:07.949" v="1734" actId="26606"/>
          <ac:cxnSpMkLst>
            <pc:docMk/>
            <pc:sldMk cId="3770683324" sldId="265"/>
            <ac:cxnSpMk id="7" creationId="{FEB90296-CFE0-401D-9CA3-32966EC4F01D}"/>
          </ac:cxnSpMkLst>
        </pc:cxnChg>
        <pc:cxnChg chg="add del">
          <ac:chgData name="Reyes Jaramillo, Carlos (Externo)" userId="62c1700c-cc83-4aeb-a53d-35a57f145c99" providerId="ADAL" clId="{3B170492-C6E2-4D45-9F52-DC1E38F1DAB1}" dt="2025-08-24T21:55:07.949" v="1734" actId="26606"/>
          <ac:cxnSpMkLst>
            <pc:docMk/>
            <pc:sldMk cId="3770683324" sldId="265"/>
            <ac:cxnSpMk id="9" creationId="{08C9B4EE-7611-4ED9-B356-7BDD377C39B0}"/>
          </ac:cxnSpMkLst>
        </pc:cxnChg>
        <pc:cxnChg chg="add del">
          <ac:chgData name="Reyes Jaramillo, Carlos (Externo)" userId="62c1700c-cc83-4aeb-a53d-35a57f145c99" providerId="ADAL" clId="{3B170492-C6E2-4D45-9F52-DC1E38F1DAB1}" dt="2025-08-24T21:55:07.949" v="1734" actId="26606"/>
          <ac:cxnSpMkLst>
            <pc:docMk/>
            <pc:sldMk cId="3770683324" sldId="265"/>
            <ac:cxnSpMk id="11" creationId="{4A4F266A-F2F7-47CD-8BBC-E3777E982FD2}"/>
          </ac:cxnSpMkLst>
        </pc:cxnChg>
        <pc:cxnChg chg="add del">
          <ac:chgData name="Reyes Jaramillo, Carlos (Externo)" userId="62c1700c-cc83-4aeb-a53d-35a57f145c99" providerId="ADAL" clId="{3B170492-C6E2-4D45-9F52-DC1E38F1DAB1}" dt="2025-08-24T21:55:07.949" v="1734" actId="26606"/>
          <ac:cxnSpMkLst>
            <pc:docMk/>
            <pc:sldMk cId="3770683324" sldId="265"/>
            <ac:cxnSpMk id="13" creationId="{20D69C80-8919-4A32-B897-F2A21F940574}"/>
          </ac:cxnSpMkLst>
        </pc:cxnChg>
        <pc:cxnChg chg="add del">
          <ac:chgData name="Reyes Jaramillo, Carlos (Externo)" userId="62c1700c-cc83-4aeb-a53d-35a57f145c99" providerId="ADAL" clId="{3B170492-C6E2-4D45-9F52-DC1E38F1DAB1}" dt="2025-08-24T21:55:07.949" v="1734" actId="26606"/>
          <ac:cxnSpMkLst>
            <pc:docMk/>
            <pc:sldMk cId="3770683324" sldId="265"/>
            <ac:cxnSpMk id="15" creationId="{F427B072-CC5B-481B-9719-8CD4C54444BE}"/>
          </ac:cxnSpMkLst>
        </pc:cxnChg>
        <pc:cxnChg chg="add">
          <ac:chgData name="Reyes Jaramillo, Carlos (Externo)" userId="62c1700c-cc83-4aeb-a53d-35a57f145c99" providerId="ADAL" clId="{3B170492-C6E2-4D45-9F52-DC1E38F1DAB1}" dt="2025-08-24T21:55:07.949" v="1735" actId="26606"/>
          <ac:cxnSpMkLst>
            <pc:docMk/>
            <pc:sldMk cId="3770683324" sldId="265"/>
            <ac:cxnSpMk id="22" creationId="{FEB90296-CFE0-401D-9CA3-32966EC4F01D}"/>
          </ac:cxnSpMkLst>
        </pc:cxnChg>
        <pc:cxnChg chg="add">
          <ac:chgData name="Reyes Jaramillo, Carlos (Externo)" userId="62c1700c-cc83-4aeb-a53d-35a57f145c99" providerId="ADAL" clId="{3B170492-C6E2-4D45-9F52-DC1E38F1DAB1}" dt="2025-08-24T21:55:07.949" v="1735" actId="26606"/>
          <ac:cxnSpMkLst>
            <pc:docMk/>
            <pc:sldMk cId="3770683324" sldId="265"/>
            <ac:cxnSpMk id="29" creationId="{08C9B4EE-7611-4ED9-B356-7BDD377C39B0}"/>
          </ac:cxnSpMkLst>
        </pc:cxnChg>
        <pc:cxnChg chg="add">
          <ac:chgData name="Reyes Jaramillo, Carlos (Externo)" userId="62c1700c-cc83-4aeb-a53d-35a57f145c99" providerId="ADAL" clId="{3B170492-C6E2-4D45-9F52-DC1E38F1DAB1}" dt="2025-08-24T21:55:07.949" v="1735" actId="26606"/>
          <ac:cxnSpMkLst>
            <pc:docMk/>
            <pc:sldMk cId="3770683324" sldId="265"/>
            <ac:cxnSpMk id="30" creationId="{4A4F266A-F2F7-47CD-8BBC-E3777E982FD2}"/>
          </ac:cxnSpMkLst>
        </pc:cxnChg>
        <pc:cxnChg chg="add">
          <ac:chgData name="Reyes Jaramillo, Carlos (Externo)" userId="62c1700c-cc83-4aeb-a53d-35a57f145c99" providerId="ADAL" clId="{3B170492-C6E2-4D45-9F52-DC1E38F1DAB1}" dt="2025-08-24T21:55:07.949" v="1735" actId="26606"/>
          <ac:cxnSpMkLst>
            <pc:docMk/>
            <pc:sldMk cId="3770683324" sldId="265"/>
            <ac:cxnSpMk id="31" creationId="{20D69C80-8919-4A32-B897-F2A21F940574}"/>
          </ac:cxnSpMkLst>
        </pc:cxnChg>
        <pc:cxnChg chg="add">
          <ac:chgData name="Reyes Jaramillo, Carlos (Externo)" userId="62c1700c-cc83-4aeb-a53d-35a57f145c99" providerId="ADAL" clId="{3B170492-C6E2-4D45-9F52-DC1E38F1DAB1}" dt="2025-08-24T21:55:07.949" v="1735" actId="26606"/>
          <ac:cxnSpMkLst>
            <pc:docMk/>
            <pc:sldMk cId="3770683324" sldId="265"/>
            <ac:cxnSpMk id="32" creationId="{F427B072-CC5B-481B-9719-8CD4C54444B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58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3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3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7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8986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32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84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37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07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5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01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0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91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45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inegi.org.mx/contenidos/saladeprensa/boletines/2021/EstSociodemo/ResultCenso2020_Nal.pdf" TargetMode="External"/><Relationship Id="rId2" Type="http://schemas.openxmlformats.org/officeDocument/2006/relationships/hyperlink" Target="https://www.inegi.org.mx/contenidos/saladeprensa/boletines/2024/ENR/ENR202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2A7AE6A6-3BB7-B9B4-DFE1-A18B869429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15" b="1084"/>
          <a:stretch>
            <a:fillRect/>
          </a:stretch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57684C-BCD3-FF45-62D8-609DBE7CB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IDS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C6F318-82DD-8671-7B8F-540B3BCB3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Jose Carlos Reyes Jaramillo</a:t>
            </a:r>
          </a:p>
        </p:txBody>
      </p:sp>
    </p:spTree>
    <p:extLst>
      <p:ext uri="{BB962C8B-B14F-4D97-AF65-F5344CB8AC3E}">
        <p14:creationId xmlns:p14="http://schemas.microsoft.com/office/powerpoint/2010/main" val="241603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13BE87B-D7FD-4BF3-A7BC-511F52252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589C21-CEDE-4D90-AC85-6E43B68D1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4121EC-0ADD-45C0-85F0-D49F67A3E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2F012F-0680-4AEC-9884-BA712ED2B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5CEDFE-9EC8-436B-AE10-F85A84778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9C70031-55D8-483B-8452-A6B809D0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24F1E16-B0BE-4400-9A10-95BB1D52C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C0E56E-9DBB-CC01-3742-CB96678C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6738" y="685798"/>
            <a:ext cx="6159273" cy="449580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3770683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3B5F-8B83-1E53-59AB-B24304F4D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76" y="2240280"/>
            <a:ext cx="4389120" cy="2468880"/>
          </a:xfrm>
        </p:spPr>
        <p:txBody>
          <a:bodyPr>
            <a:normAutofit/>
          </a:bodyPr>
          <a:lstStyle/>
          <a:p>
            <a:r>
              <a:rPr lang="en-US" dirty="0" err="1"/>
              <a:t>Objetivo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B369-33EA-133C-10A9-9F69F42BE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0448" y="2331720"/>
            <a:ext cx="5266944" cy="344728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Analizar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datos</a:t>
            </a:r>
            <a:r>
              <a:rPr lang="en-US" dirty="0">
                <a:solidFill>
                  <a:schemeClr val="tx1"/>
                </a:solidFill>
              </a:rPr>
              <a:t> para </a:t>
            </a:r>
            <a:r>
              <a:rPr lang="en-US" dirty="0" err="1">
                <a:solidFill>
                  <a:schemeClr val="tx1"/>
                </a:solidFill>
              </a:rPr>
              <a:t>brindar</a:t>
            </a:r>
            <a:r>
              <a:rPr lang="en-US" dirty="0">
                <a:solidFill>
                  <a:schemeClr val="tx1"/>
                </a:solidFill>
              </a:rPr>
              <a:t> context de las </a:t>
            </a:r>
            <a:r>
              <a:rPr lang="en-US" dirty="0" err="1">
                <a:solidFill>
                  <a:schemeClr val="tx1"/>
                </a:solidFill>
              </a:rPr>
              <a:t>mejoras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realizar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venta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productos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las regiones y </a:t>
            </a:r>
            <a:r>
              <a:rPr lang="en-US" dirty="0" err="1">
                <a:solidFill>
                  <a:schemeClr val="tx1"/>
                </a:solidFill>
              </a:rPr>
              <a:t>formatos</a:t>
            </a:r>
            <a:r>
              <a:rPr lang="en-US" dirty="0">
                <a:solidFill>
                  <a:schemeClr val="tx1"/>
                </a:solidFill>
              </a:rPr>
              <a:t> de Walmart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6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45CC-6CE8-4435-9356-FAC9F794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26538"/>
          </a:xfrm>
        </p:spPr>
        <p:txBody>
          <a:bodyPr/>
          <a:lstStyle/>
          <a:p>
            <a:r>
              <a:rPr lang="en-US" dirty="0"/>
              <a:t>Main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49192-38A5-0641-F766-6FE5CB011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48070"/>
            <a:ext cx="11155680" cy="4397866"/>
          </a:xfrm>
        </p:spPr>
        <p:txBody>
          <a:bodyPr/>
          <a:lstStyle/>
          <a:p>
            <a:r>
              <a:rPr lang="en-US" dirty="0"/>
              <a:t>Las base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comprende</a:t>
            </a:r>
            <a:r>
              <a:rPr lang="en-US" dirty="0"/>
              <a:t> las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mayo de 2018 a Abril de 2020.</a:t>
            </a:r>
          </a:p>
          <a:p>
            <a:r>
              <a:rPr lang="en-US" dirty="0"/>
              <a:t>Las </a:t>
            </a:r>
            <a:r>
              <a:rPr lang="en-US" dirty="0" err="1"/>
              <a:t>ventas</a:t>
            </a:r>
            <a:r>
              <a:rPr lang="en-US" dirty="0"/>
              <a:t> de </a:t>
            </a:r>
            <a:r>
              <a:rPr lang="en-US" dirty="0" err="1"/>
              <a:t>unidades</a:t>
            </a:r>
            <a:r>
              <a:rPr lang="en-US" dirty="0"/>
              <a:t> son </a:t>
            </a:r>
            <a:r>
              <a:rPr lang="en-US" dirty="0" err="1"/>
              <a:t>alrededor</a:t>
            </a:r>
            <a:r>
              <a:rPr lang="en-US" dirty="0"/>
              <a:t> de 186,921 </a:t>
            </a:r>
            <a:r>
              <a:rPr lang="en-US" dirty="0" err="1"/>
              <a:t>unidades</a:t>
            </a:r>
            <a:endParaRPr lang="en-US" dirty="0"/>
          </a:p>
          <a:p>
            <a:r>
              <a:rPr lang="en-US" dirty="0"/>
              <a:t>La </a:t>
            </a:r>
            <a:r>
              <a:rPr lang="en-US" dirty="0" err="1"/>
              <a:t>venta</a:t>
            </a:r>
            <a:r>
              <a:rPr lang="en-US" dirty="0"/>
              <a:t> total es de $28 </a:t>
            </a:r>
            <a:r>
              <a:rPr lang="en-US" dirty="0" err="1"/>
              <a:t>Millones</a:t>
            </a:r>
            <a:r>
              <a:rPr lang="en-US" dirty="0"/>
              <a:t> de pesos.</a:t>
            </a:r>
          </a:p>
          <a:p>
            <a:r>
              <a:rPr lang="en-US" dirty="0"/>
              <a:t>Las </a:t>
            </a:r>
            <a:r>
              <a:rPr lang="en-US" dirty="0" err="1"/>
              <a:t>ventas</a:t>
            </a:r>
            <a:r>
              <a:rPr lang="en-US" dirty="0"/>
              <a:t> totals del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reciente</a:t>
            </a:r>
            <a:r>
              <a:rPr lang="en-US" dirty="0"/>
              <a:t>, Abril 2020, son de $971,415 MXN, </a:t>
            </a:r>
            <a:r>
              <a:rPr lang="en-US" dirty="0" err="1"/>
              <a:t>comparandolo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</a:t>
            </a:r>
            <a:r>
              <a:rPr lang="en-US" dirty="0" err="1"/>
              <a:t>previo</a:t>
            </a:r>
            <a:r>
              <a:rPr lang="en-US" dirty="0"/>
              <a:t> se </a:t>
            </a:r>
            <a:r>
              <a:rPr lang="en-US" dirty="0" err="1"/>
              <a:t>visualiza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pérdida</a:t>
            </a:r>
            <a:r>
              <a:rPr lang="en-US" dirty="0"/>
              <a:t> del 33%.</a:t>
            </a:r>
          </a:p>
          <a:p>
            <a:r>
              <a:rPr lang="en-US" dirty="0"/>
              <a:t>El </a:t>
            </a:r>
            <a:r>
              <a:rPr lang="en-US" dirty="0" err="1"/>
              <a:t>mes</a:t>
            </a:r>
            <a:r>
              <a:rPr lang="en-US" dirty="0"/>
              <a:t> con </a:t>
            </a:r>
            <a:r>
              <a:rPr lang="en-US" dirty="0" err="1"/>
              <a:t>mayores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fue</a:t>
            </a:r>
            <a:r>
              <a:rPr lang="en-US" dirty="0"/>
              <a:t> Marzo del 2020 con $1,464,535 MXN, </a:t>
            </a:r>
            <a:r>
              <a:rPr lang="en-US" dirty="0" err="1"/>
              <a:t>justo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mes</a:t>
            </a:r>
            <a:r>
              <a:rPr lang="en-US" dirty="0"/>
              <a:t> que </a:t>
            </a:r>
            <a:r>
              <a:rPr lang="en-US" dirty="0" err="1"/>
              <a:t>comenzó</a:t>
            </a:r>
            <a:r>
              <a:rPr lang="en-US" dirty="0"/>
              <a:t> la pandemia COVID19.</a:t>
            </a:r>
          </a:p>
        </p:txBody>
      </p:sp>
    </p:spTree>
    <p:extLst>
      <p:ext uri="{BB962C8B-B14F-4D97-AF65-F5344CB8AC3E}">
        <p14:creationId xmlns:p14="http://schemas.microsoft.com/office/powerpoint/2010/main" val="42725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542B96B0-1A04-0DC8-2D51-AEB85CCA12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223" r="10186"/>
          <a:stretch>
            <a:fillRect/>
          </a:stretch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5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9945-77BA-626E-3F14-A80081AD9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9057" y="5831840"/>
            <a:ext cx="11397831" cy="920496"/>
          </a:xfrm>
        </p:spPr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formato</a:t>
            </a:r>
            <a:r>
              <a:rPr lang="en-US" dirty="0"/>
              <a:t> con mayor Perdida (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market share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métrica</a:t>
            </a:r>
            <a:r>
              <a:rPr lang="en-US" dirty="0"/>
              <a:t>) </a:t>
            </a:r>
            <a:r>
              <a:rPr lang="en-US" dirty="0" err="1"/>
              <a:t>fue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Auto 4.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FE7C3-C44D-8CC3-CEAD-628B549F2F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57" y="679165"/>
            <a:ext cx="11633886" cy="5014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14E1F7-B2EF-A8DC-5A2F-62ABC353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02"/>
          <a:stretch>
            <a:fillRect/>
          </a:stretch>
        </p:blipFill>
        <p:spPr>
          <a:xfrm>
            <a:off x="517869" y="547414"/>
            <a:ext cx="5924059" cy="325619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5B4C0-6AD7-1E1D-D80D-B21D267B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3762" y="547414"/>
            <a:ext cx="5230368" cy="376732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Profundizando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detalles</a:t>
            </a:r>
            <a:r>
              <a:rPr lang="en-US" dirty="0">
                <a:solidFill>
                  <a:schemeClr val="tx1"/>
                </a:solidFill>
              </a:rPr>
              <a:t> del </a:t>
            </a:r>
            <a:r>
              <a:rPr lang="en-US" dirty="0" err="1">
                <a:solidFill>
                  <a:schemeClr val="tx1"/>
                </a:solidFill>
              </a:rPr>
              <a:t>formato</a:t>
            </a:r>
            <a:r>
              <a:rPr lang="en-US" dirty="0">
                <a:solidFill>
                  <a:schemeClr val="tx1"/>
                </a:solidFill>
              </a:rPr>
              <a:t> “Auto 4” y </a:t>
            </a:r>
            <a:r>
              <a:rPr lang="en-US" dirty="0" err="1">
                <a:solidFill>
                  <a:schemeClr val="tx1"/>
                </a:solidFill>
              </a:rPr>
              <a:t>usando</a:t>
            </a:r>
            <a:r>
              <a:rPr lang="en-US" dirty="0">
                <a:solidFill>
                  <a:schemeClr val="tx1"/>
                </a:solidFill>
              </a:rPr>
              <a:t> la </a:t>
            </a:r>
            <a:r>
              <a:rPr lang="en-US" dirty="0" err="1">
                <a:solidFill>
                  <a:schemeClr val="tx1"/>
                </a:solidFill>
              </a:rPr>
              <a:t>variación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porcentual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ventas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como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métrica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comparación</a:t>
            </a:r>
            <a:r>
              <a:rPr lang="en-US" dirty="0">
                <a:solidFill>
                  <a:schemeClr val="tx1"/>
                </a:solidFill>
              </a:rPr>
              <a:t> la region </a:t>
            </a:r>
            <a:r>
              <a:rPr lang="en-US" dirty="0" err="1">
                <a:solidFill>
                  <a:schemeClr val="tx1"/>
                </a:solidFill>
              </a:rPr>
              <a:t>norte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presenta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mayores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perdidas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En </a:t>
            </a:r>
            <a:r>
              <a:rPr lang="en-US" dirty="0" err="1">
                <a:solidFill>
                  <a:schemeClr val="tx1"/>
                </a:solidFill>
              </a:rPr>
              <a:t>cuanto</a:t>
            </a:r>
            <a:r>
              <a:rPr lang="en-US" dirty="0">
                <a:solidFill>
                  <a:schemeClr val="tx1"/>
                </a:solidFill>
              </a:rPr>
              <a:t> a la </a:t>
            </a:r>
            <a:r>
              <a:rPr lang="en-US" dirty="0" err="1">
                <a:solidFill>
                  <a:schemeClr val="tx1"/>
                </a:solidFill>
              </a:rPr>
              <a:t>variación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porcentual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unidades</a:t>
            </a:r>
            <a:r>
              <a:rPr lang="en-US" dirty="0">
                <a:solidFill>
                  <a:schemeClr val="tx1"/>
                </a:solidFill>
              </a:rPr>
              <a:t> con </a:t>
            </a:r>
            <a:r>
              <a:rPr lang="en-US" dirty="0" err="1">
                <a:solidFill>
                  <a:schemeClr val="tx1"/>
                </a:solidFill>
              </a:rPr>
              <a:t>más</a:t>
            </a:r>
            <a:r>
              <a:rPr lang="en-US" dirty="0">
                <a:solidFill>
                  <a:schemeClr val="tx1"/>
                </a:solidFill>
              </a:rPr>
              <a:t> Perdida es la region </a:t>
            </a:r>
            <a:r>
              <a:rPr lang="en-US" dirty="0" err="1">
                <a:solidFill>
                  <a:schemeClr val="tx1"/>
                </a:solidFill>
              </a:rPr>
              <a:t>norte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1E5C97-75DD-BB6F-8B6B-98DAB1AEC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70" y="3989599"/>
            <a:ext cx="5924059" cy="261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12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C815-00A8-871D-8E1A-97D80677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960872" cy="1459992"/>
          </a:xfrm>
        </p:spPr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perdidas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FFB8-F43C-56EF-06D4-351F8E78F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082792" cy="3202432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Profundizando</a:t>
            </a:r>
            <a:r>
              <a:rPr lang="en-US" dirty="0"/>
              <a:t> a </a:t>
            </a:r>
            <a:r>
              <a:rPr lang="en-US" dirty="0" err="1"/>
              <a:t>detalle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</a:t>
            </a:r>
            <a:r>
              <a:rPr lang="en-US" dirty="0" err="1"/>
              <a:t>distribuidos</a:t>
            </a:r>
            <a:r>
              <a:rPr lang="en-US" dirty="0"/>
              <a:t> </a:t>
            </a:r>
            <a:r>
              <a:rPr lang="en-US" dirty="0" err="1"/>
              <a:t>dentro</a:t>
            </a:r>
            <a:r>
              <a:rPr lang="en-US" dirty="0"/>
              <a:t> de la region Norte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4, la </a:t>
            </a:r>
            <a:r>
              <a:rPr lang="en-US" dirty="0" err="1"/>
              <a:t>marca</a:t>
            </a:r>
            <a:r>
              <a:rPr lang="en-US" dirty="0"/>
              <a:t> con </a:t>
            </a:r>
            <a:r>
              <a:rPr lang="en-US" dirty="0" err="1"/>
              <a:t>más</a:t>
            </a:r>
            <a:r>
              <a:rPr lang="en-US" dirty="0"/>
              <a:t> Perdida es </a:t>
            </a:r>
            <a:r>
              <a:rPr lang="en-US" dirty="0" err="1"/>
              <a:t>BioBaby</a:t>
            </a:r>
            <a:r>
              <a:rPr lang="en-US" dirty="0"/>
              <a:t>.</a:t>
            </a:r>
          </a:p>
          <a:p>
            <a:r>
              <a:rPr lang="en-US" dirty="0"/>
              <a:t>Tambien </a:t>
            </a:r>
            <a:r>
              <a:rPr lang="en-US" dirty="0" err="1"/>
              <a:t>presenta</a:t>
            </a:r>
            <a:r>
              <a:rPr lang="en-US" dirty="0"/>
              <a:t> </a:t>
            </a:r>
            <a:r>
              <a:rPr lang="en-US" dirty="0" err="1"/>
              <a:t>perdidas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la </a:t>
            </a:r>
            <a:r>
              <a:rPr lang="en-US" dirty="0" err="1"/>
              <a:t>marca</a:t>
            </a:r>
            <a:r>
              <a:rPr lang="en-US" dirty="0"/>
              <a:t> </a:t>
            </a:r>
            <a:r>
              <a:rPr lang="en-US" dirty="0" err="1"/>
              <a:t>buky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product </a:t>
            </a:r>
            <a:r>
              <a:rPr lang="en-US" dirty="0" err="1"/>
              <a:t>bkue</a:t>
            </a:r>
            <a:r>
              <a:rPr lang="en-US" dirty="0"/>
              <a:t> weather </a:t>
            </a:r>
            <a:r>
              <a:rPr lang="en-US" dirty="0" err="1"/>
              <a:t>grande</a:t>
            </a:r>
            <a:r>
              <a:rPr lang="en-US" dirty="0"/>
              <a:t> de 40 </a:t>
            </a:r>
            <a:r>
              <a:rPr lang="en-US" dirty="0" err="1"/>
              <a:t>piezas</a:t>
            </a:r>
            <a:r>
              <a:rPr lang="en-US" dirty="0"/>
              <a:t>.</a:t>
            </a:r>
          </a:p>
          <a:p>
            <a:r>
              <a:rPr lang="en-US" dirty="0"/>
              <a:t>La </a:t>
            </a:r>
            <a:r>
              <a:rPr lang="en-US" dirty="0" err="1"/>
              <a:t>marca</a:t>
            </a:r>
            <a:r>
              <a:rPr lang="en-US" dirty="0"/>
              <a:t> con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perdidas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variación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market share de </a:t>
            </a:r>
            <a:r>
              <a:rPr lang="en-US" dirty="0" err="1"/>
              <a:t>ventas</a:t>
            </a:r>
            <a:r>
              <a:rPr lang="en-US" dirty="0"/>
              <a:t> es </a:t>
            </a:r>
            <a:r>
              <a:rPr lang="en-US" dirty="0" err="1"/>
              <a:t>Pamers</a:t>
            </a:r>
            <a:r>
              <a:rPr lang="en-US" dirty="0"/>
              <a:t>,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product con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pérdida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pañales</a:t>
            </a:r>
            <a:r>
              <a:rPr lang="en-US" dirty="0"/>
              <a:t> </a:t>
            </a:r>
            <a:r>
              <a:rPr lang="en-US" dirty="0" err="1"/>
              <a:t>swaddlers</a:t>
            </a:r>
            <a:r>
              <a:rPr lang="en-US" dirty="0"/>
              <a:t> </a:t>
            </a:r>
            <a:r>
              <a:rPr lang="en-US" dirty="0" err="1"/>
              <a:t>pañales</a:t>
            </a:r>
            <a:r>
              <a:rPr lang="en-US" dirty="0"/>
              <a:t> de </a:t>
            </a:r>
            <a:r>
              <a:rPr lang="en-US" dirty="0" err="1"/>
              <a:t>talla</a:t>
            </a:r>
            <a:r>
              <a:rPr lang="en-US" dirty="0"/>
              <a:t>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A5856A-9307-289F-5CA7-4E1AD320F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45" y="566106"/>
            <a:ext cx="4976522" cy="2284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DFC53C-77DB-941D-66FB-077F17EBA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564" y="2983832"/>
            <a:ext cx="4572108" cy="372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990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99C64-33C5-60E5-C84E-E70509C78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47192"/>
          </a:xfrm>
        </p:spPr>
        <p:txBody>
          <a:bodyPr>
            <a:normAutofit fontScale="90000"/>
          </a:bodyPr>
          <a:lstStyle/>
          <a:p>
            <a:r>
              <a:rPr lang="en-US" dirty="0"/>
              <a:t>Mejor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y </a:t>
            </a:r>
            <a:r>
              <a:rPr lang="en-US" dirty="0" err="1"/>
              <a:t>región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1D91B-138C-D543-355F-DE461DA2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840" y="2001520"/>
            <a:ext cx="4318000" cy="4385056"/>
          </a:xfrm>
        </p:spPr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formatos</a:t>
            </a:r>
            <a:r>
              <a:rPr lang="en-US" dirty="0"/>
              <a:t> Auto1, Auto2 y Auto3 </a:t>
            </a:r>
            <a:r>
              <a:rPr lang="en-US" dirty="0" err="1"/>
              <a:t>muestran</a:t>
            </a:r>
            <a:r>
              <a:rPr lang="en-US" dirty="0"/>
              <a:t> </a:t>
            </a:r>
            <a:r>
              <a:rPr lang="en-US" dirty="0" err="1"/>
              <a:t>mejores</a:t>
            </a:r>
            <a:r>
              <a:rPr lang="en-US" dirty="0"/>
              <a:t> </a:t>
            </a:r>
            <a:r>
              <a:rPr lang="en-US" dirty="0" err="1"/>
              <a:t>ganancias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ventas</a:t>
            </a:r>
            <a:r>
              <a:rPr lang="en-US" dirty="0"/>
              <a:t>, las </a:t>
            </a:r>
            <a:r>
              <a:rPr lang="en-US" dirty="0" err="1"/>
              <a:t>cuales</a:t>
            </a:r>
            <a:r>
              <a:rPr lang="en-US" dirty="0"/>
              <a:t> Centro, </a:t>
            </a:r>
            <a:r>
              <a:rPr lang="en-US" dirty="0" err="1"/>
              <a:t>occidente</a:t>
            </a:r>
            <a:r>
              <a:rPr lang="en-US" dirty="0"/>
              <a:t> y VDM son las de major performance.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A3614-0DD9-6438-9F29-D34E7DE46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91" y="2272792"/>
            <a:ext cx="6297084" cy="310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4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4B3D-914E-0005-B731-E0314136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667512"/>
          </a:xfrm>
        </p:spPr>
        <p:txBody>
          <a:bodyPr>
            <a:normAutofit/>
          </a:bodyPr>
          <a:lstStyle/>
          <a:p>
            <a:r>
              <a:rPr lang="en-US" dirty="0"/>
              <a:t>AREAS DE MEJORA Y RECUPERACION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57204-EF3A-C6FF-D280-4A0D285B1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645920"/>
            <a:ext cx="5574792" cy="4889634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Se </a:t>
            </a:r>
            <a:r>
              <a:rPr lang="en-US" sz="1600" dirty="0" err="1">
                <a:solidFill>
                  <a:schemeClr val="tx1"/>
                </a:solidFill>
              </a:rPr>
              <a:t>podría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redistribuir</a:t>
            </a:r>
            <a:r>
              <a:rPr lang="en-US" sz="1600" dirty="0">
                <a:solidFill>
                  <a:schemeClr val="tx1"/>
                </a:solidFill>
              </a:rPr>
              <a:t> las </a:t>
            </a:r>
            <a:r>
              <a:rPr lang="en-US" sz="1600" dirty="0" err="1">
                <a:solidFill>
                  <a:schemeClr val="tx1"/>
                </a:solidFill>
              </a:rPr>
              <a:t>unidades</a:t>
            </a:r>
            <a:r>
              <a:rPr lang="en-US" sz="1600" dirty="0">
                <a:solidFill>
                  <a:schemeClr val="tx1"/>
                </a:solidFill>
              </a:rPr>
              <a:t> no </a:t>
            </a:r>
            <a:r>
              <a:rPr lang="en-US" sz="1600" dirty="0" err="1">
                <a:solidFill>
                  <a:schemeClr val="tx1"/>
                </a:solidFill>
              </a:rPr>
              <a:t>vendidas</a:t>
            </a:r>
            <a:r>
              <a:rPr lang="en-US" sz="1600" dirty="0">
                <a:solidFill>
                  <a:schemeClr val="tx1"/>
                </a:solidFill>
              </a:rPr>
              <a:t> a </a:t>
            </a:r>
            <a:r>
              <a:rPr lang="en-US" sz="1600" dirty="0" err="1">
                <a:solidFill>
                  <a:schemeClr val="tx1"/>
                </a:solidFill>
              </a:rPr>
              <a:t>otras</a:t>
            </a:r>
            <a:r>
              <a:rPr lang="en-US" sz="1600" dirty="0">
                <a:solidFill>
                  <a:schemeClr val="tx1"/>
                </a:solidFill>
              </a:rPr>
              <a:t> zonas, </a:t>
            </a:r>
            <a:r>
              <a:rPr lang="en-US" sz="1600" dirty="0" err="1">
                <a:solidFill>
                  <a:schemeClr val="tx1"/>
                </a:solidFill>
              </a:rPr>
              <a:t>como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sureste</a:t>
            </a:r>
            <a:r>
              <a:rPr lang="en-US" sz="1600" dirty="0">
                <a:solidFill>
                  <a:schemeClr val="tx1"/>
                </a:solidFill>
              </a:rPr>
              <a:t> del </a:t>
            </a:r>
            <a:r>
              <a:rPr lang="en-US" sz="1600" dirty="0" err="1">
                <a:solidFill>
                  <a:schemeClr val="tx1"/>
                </a:solidFill>
              </a:rPr>
              <a:t>país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r>
              <a:rPr lang="en-US" sz="1600" dirty="0" err="1">
                <a:solidFill>
                  <a:schemeClr val="tx1"/>
                </a:solidFill>
              </a:rPr>
              <a:t>cuya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tasa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natalidad</a:t>
            </a:r>
            <a:r>
              <a:rPr lang="en-US" sz="1600" dirty="0">
                <a:solidFill>
                  <a:schemeClr val="tx1"/>
                </a:solidFill>
              </a:rPr>
              <a:t> es mayor </a:t>
            </a:r>
            <a:r>
              <a:rPr lang="en-US" sz="1600" dirty="0" err="1">
                <a:solidFill>
                  <a:schemeClr val="tx1"/>
                </a:solidFill>
              </a:rPr>
              <a:t>desde</a:t>
            </a:r>
            <a:r>
              <a:rPr lang="en-US" sz="1600" dirty="0">
                <a:solidFill>
                  <a:schemeClr val="tx1"/>
                </a:solidFill>
              </a:rPr>
              <a:t> 2013 hasta 2023 (INEGI </a:t>
            </a:r>
            <a:r>
              <a:rPr lang="en-US" sz="1600" dirty="0">
                <a:solidFill>
                  <a:srgbClr val="0D2E46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https://www.inegi.org.mx/contenidos/saladeprensa/boletines/2024/ENR/ENR2023.</a:t>
            </a: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pdf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Disminuir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venta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productos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tipo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pañales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adulto</a:t>
            </a:r>
            <a:r>
              <a:rPr lang="en-US" sz="1600" dirty="0">
                <a:solidFill>
                  <a:schemeClr val="tx1"/>
                </a:solidFill>
              </a:rPr>
              <a:t> dado que la </a:t>
            </a:r>
            <a:r>
              <a:rPr lang="en-US" sz="1600" dirty="0" err="1">
                <a:solidFill>
                  <a:schemeClr val="tx1"/>
                </a:solidFill>
              </a:rPr>
              <a:t>demografía</a:t>
            </a:r>
            <a:r>
              <a:rPr lang="en-US" sz="1600" dirty="0">
                <a:solidFill>
                  <a:schemeClr val="tx1"/>
                </a:solidFill>
              </a:rPr>
              <a:t> Mexicana del 2020 </a:t>
            </a:r>
            <a:r>
              <a:rPr lang="en-US" sz="1600" dirty="0" err="1">
                <a:solidFill>
                  <a:schemeClr val="tx1"/>
                </a:solidFill>
              </a:rPr>
              <a:t>muestra</a:t>
            </a:r>
            <a:r>
              <a:rPr lang="en-US" sz="1600" dirty="0">
                <a:solidFill>
                  <a:schemeClr val="tx1"/>
                </a:solidFill>
              </a:rPr>
              <a:t> un </a:t>
            </a:r>
            <a:r>
              <a:rPr lang="en-US" sz="1600" dirty="0" err="1">
                <a:solidFill>
                  <a:schemeClr val="tx1"/>
                </a:solidFill>
              </a:rPr>
              <a:t>descenso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poblacional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las </a:t>
            </a:r>
            <a:r>
              <a:rPr lang="en-US" sz="1600" dirty="0" err="1">
                <a:solidFill>
                  <a:schemeClr val="tx1"/>
                </a:solidFill>
              </a:rPr>
              <a:t>edades</a:t>
            </a:r>
            <a:r>
              <a:rPr lang="en-US" sz="1600" dirty="0">
                <a:solidFill>
                  <a:schemeClr val="tx1"/>
                </a:solidFill>
              </a:rPr>
              <a:t> de 45 </a:t>
            </a:r>
            <a:r>
              <a:rPr lang="en-US" sz="1600" dirty="0" err="1">
                <a:solidFill>
                  <a:schemeClr val="tx1"/>
                </a:solidFill>
              </a:rPr>
              <a:t>años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Adelante (INEGI: </a:t>
            </a: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http://inegi.org.mx/contenidos/saladeprensa/boletines/2021/EstSociodemo/ResultCenso2020_Nal.pdf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</a:p>
          <a:p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Mejorar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visibilidad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productos</a:t>
            </a:r>
            <a:r>
              <a:rPr lang="en-US" sz="1600" dirty="0">
                <a:solidFill>
                  <a:schemeClr val="tx1"/>
                </a:solidFill>
              </a:rPr>
              <a:t> poco </a:t>
            </a:r>
            <a:r>
              <a:rPr lang="en-US" sz="1600" dirty="0" err="1">
                <a:solidFill>
                  <a:schemeClr val="tx1"/>
                </a:solidFill>
              </a:rPr>
              <a:t>comprados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los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anaqueles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Acompañar</a:t>
            </a:r>
            <a:r>
              <a:rPr lang="en-US" sz="1600" dirty="0">
                <a:solidFill>
                  <a:schemeClr val="tx1"/>
                </a:solidFill>
              </a:rPr>
              <a:t> la </a:t>
            </a:r>
            <a:r>
              <a:rPr lang="en-US" sz="1600" dirty="0" err="1">
                <a:solidFill>
                  <a:schemeClr val="tx1"/>
                </a:solidFill>
              </a:rPr>
              <a:t>compra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productos</a:t>
            </a:r>
            <a:r>
              <a:rPr lang="en-US" sz="1600" dirty="0">
                <a:solidFill>
                  <a:schemeClr val="tx1"/>
                </a:solidFill>
              </a:rPr>
              <a:t> con </a:t>
            </a:r>
            <a:r>
              <a:rPr lang="en-US" sz="1600" dirty="0" err="1">
                <a:solidFill>
                  <a:schemeClr val="tx1"/>
                </a:solidFill>
              </a:rPr>
              <a:t>promociones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en-US" sz="1600" dirty="0" err="1">
                <a:solidFill>
                  <a:schemeClr val="tx1"/>
                </a:solidFill>
              </a:rPr>
              <a:t>Replicar</a:t>
            </a:r>
            <a:r>
              <a:rPr lang="en-US" sz="1600" dirty="0">
                <a:solidFill>
                  <a:schemeClr val="tx1"/>
                </a:solidFill>
              </a:rPr>
              <a:t> las </a:t>
            </a:r>
            <a:r>
              <a:rPr lang="en-US" sz="1600" dirty="0" err="1">
                <a:solidFill>
                  <a:schemeClr val="tx1"/>
                </a:solidFill>
              </a:rPr>
              <a:t>estrategias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venta</a:t>
            </a:r>
            <a:r>
              <a:rPr lang="en-US" sz="1600" dirty="0">
                <a:solidFill>
                  <a:schemeClr val="tx1"/>
                </a:solidFill>
              </a:rPr>
              <a:t> de </a:t>
            </a:r>
            <a:r>
              <a:rPr lang="en-US" sz="1600" dirty="0" err="1">
                <a:solidFill>
                  <a:schemeClr val="tx1"/>
                </a:solidFill>
              </a:rPr>
              <a:t>los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formatos</a:t>
            </a:r>
            <a:r>
              <a:rPr lang="en-US" sz="1600" dirty="0">
                <a:solidFill>
                  <a:schemeClr val="tx1"/>
                </a:solidFill>
              </a:rPr>
              <a:t> Auto1, Auto2 y Auto3 para Auto4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20C47-2B27-6F4E-ADBA-53AA9A94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133" y="2011680"/>
            <a:ext cx="6167867" cy="327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66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444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Slice</vt:lpstr>
      <vt:lpstr>IDS insights</vt:lpstr>
      <vt:lpstr>Objetivo</vt:lpstr>
      <vt:lpstr>Main insights</vt:lpstr>
      <vt:lpstr>PowerPoint Presentation</vt:lpstr>
      <vt:lpstr>PowerPoint Presentation</vt:lpstr>
      <vt:lpstr>PowerPoint Presentation</vt:lpstr>
      <vt:lpstr>Productos con más perdidas</vt:lpstr>
      <vt:lpstr>Mejor flujo de ventas por formato y región</vt:lpstr>
      <vt:lpstr>AREAS DE MEJORA Y RECUPERACION</vt:lpstr>
      <vt:lpstr>Gracias</vt:lpstr>
    </vt:vector>
  </TitlesOfParts>
  <Company>Nissan Americas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Reyes Jaramillo, Carlos (Externo)</dc:creator>
  <cp:keywords>Nissan;N-I;Nissan Internal</cp:keywords>
  <cp:lastModifiedBy>Reyes Jaramillo, Carlos (Externo)</cp:lastModifiedBy>
  <cp:revision>1</cp:revision>
  <dcterms:created xsi:type="dcterms:W3CDTF">2025-08-24T20:08:47Z</dcterms:created>
  <dcterms:modified xsi:type="dcterms:W3CDTF">2025-08-24T21:55:49Z</dcterms:modified>
  <cp:category>N-I</cp:category>
</cp:coreProperties>
</file>