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8"/>
  </p:notesMasterIdLst>
  <p:sldIdLst>
    <p:sldId id="256" r:id="rId2"/>
    <p:sldId id="260" r:id="rId3"/>
    <p:sldId id="317" r:id="rId4"/>
    <p:sldId id="263" r:id="rId5"/>
    <p:sldId id="284" r:id="rId6"/>
    <p:sldId id="315" r:id="rId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9"/>
    </p:embeddedFont>
    <p:embeddedFont>
      <p:font typeface="Days One" panose="020B0604020202020204" charset="0"/>
      <p:regular r:id="rId10"/>
    </p:embeddedFon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Poppins" panose="00000500000000000000" pitchFamily="2" charset="0"/>
      <p:regular r:id="rId15"/>
      <p:bold r:id="rId16"/>
      <p:italic r:id="rId17"/>
      <p:boldItalic r:id="rId18"/>
    </p:embeddedFont>
    <p:embeddedFont>
      <p:font typeface="Roboto Condensed Light" panose="02000000000000000000" pitchFamily="2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5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8B"/>
    <a:srgbClr val="FEA8C3"/>
    <a:srgbClr val="5229B7"/>
    <a:srgbClr val="FCA6C3"/>
    <a:srgbClr val="D68AC0"/>
    <a:srgbClr val="BB7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B18FF4-75DF-4E2C-A05A-0786890153BB}">
  <a:tblStyle styleId="{2FB18FF4-75DF-4E2C-A05A-0786890153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06" y="270"/>
      </p:cViewPr>
      <p:guideLst>
        <p:guide orient="horz" pos="3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fc568fd3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fc568fd3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4b4a831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f4b4a831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f4b4a83110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f4b4a83110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gf4b4a83110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5" name="Google Shape;2125;gf4b4a83110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858200" y="2750225"/>
            <a:ext cx="4489411" cy="4507161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5400000">
            <a:off x="225387" y="-225388"/>
            <a:ext cx="2863929" cy="3314700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7496699" y="-622887"/>
            <a:ext cx="1864389" cy="1853864"/>
          </a:xfrm>
          <a:custGeom>
            <a:avLst/>
            <a:gdLst/>
            <a:ahLst/>
            <a:cxnLst/>
            <a:rect l="l" t="t" r="r" b="b"/>
            <a:pathLst>
              <a:path w="41093" h="40861" extrusionOk="0">
                <a:moveTo>
                  <a:pt x="0" y="1"/>
                </a:moveTo>
                <a:lnTo>
                  <a:pt x="0" y="40861"/>
                </a:lnTo>
                <a:lnTo>
                  <a:pt x="1361" y="40861"/>
                </a:lnTo>
                <a:cubicBezTo>
                  <a:pt x="23304" y="40861"/>
                  <a:pt x="41092" y="23072"/>
                  <a:pt x="41092" y="1128"/>
                </a:cubicBezTo>
                <a:cubicBezTo>
                  <a:pt x="41092" y="751"/>
                  <a:pt x="41087" y="376"/>
                  <a:pt x="41076" y="1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5100" y="1937500"/>
            <a:ext cx="5838300" cy="17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5100" y="4214900"/>
            <a:ext cx="583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 rot="1451954">
            <a:off x="6169205" y="2098647"/>
            <a:ext cx="3542609" cy="4138293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7797900" y="-906375"/>
            <a:ext cx="2451002" cy="2460766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 rot="-2278797">
            <a:off x="-1316671" y="131086"/>
            <a:ext cx="2264352" cy="2251500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720000" y="1207475"/>
            <a:ext cx="5475900" cy="26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●"/>
              <a:defRPr sz="1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/>
          <p:nvPr/>
        </p:nvSpPr>
        <p:spPr>
          <a:xfrm>
            <a:off x="-1788525" y="1325945"/>
            <a:ext cx="2680775" cy="2691455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 rot="-4243771">
            <a:off x="7521125" y="-325063"/>
            <a:ext cx="1815550" cy="2096189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1760916" y="1576755"/>
            <a:ext cx="2594700" cy="5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2" hasCustomPrompt="1"/>
          </p:nvPr>
        </p:nvSpPr>
        <p:spPr>
          <a:xfrm>
            <a:off x="892278" y="1599275"/>
            <a:ext cx="817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1760903" y="22620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3"/>
          </p:nvPr>
        </p:nvSpPr>
        <p:spPr>
          <a:xfrm>
            <a:off x="1760916" y="3372696"/>
            <a:ext cx="23364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4" hasCustomPrompt="1"/>
          </p:nvPr>
        </p:nvSpPr>
        <p:spPr>
          <a:xfrm>
            <a:off x="892278" y="3404550"/>
            <a:ext cx="817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5"/>
          </p:nvPr>
        </p:nvSpPr>
        <p:spPr>
          <a:xfrm>
            <a:off x="1760903" y="405947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6"/>
          </p:nvPr>
        </p:nvSpPr>
        <p:spPr>
          <a:xfrm>
            <a:off x="5570917" y="1567475"/>
            <a:ext cx="2680800" cy="5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7" hasCustomPrompt="1"/>
          </p:nvPr>
        </p:nvSpPr>
        <p:spPr>
          <a:xfrm>
            <a:off x="4697103" y="1590375"/>
            <a:ext cx="817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8"/>
          </p:nvPr>
        </p:nvSpPr>
        <p:spPr>
          <a:xfrm>
            <a:off x="5570903" y="2253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9"/>
          </p:nvPr>
        </p:nvSpPr>
        <p:spPr>
          <a:xfrm>
            <a:off x="5570922" y="3346425"/>
            <a:ext cx="26808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3" hasCustomPrompt="1"/>
          </p:nvPr>
        </p:nvSpPr>
        <p:spPr>
          <a:xfrm>
            <a:off x="4697103" y="3379775"/>
            <a:ext cx="817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4"/>
          </p:nvPr>
        </p:nvSpPr>
        <p:spPr>
          <a:xfrm>
            <a:off x="5570903" y="403469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title" hasCustomPrompt="1"/>
          </p:nvPr>
        </p:nvSpPr>
        <p:spPr>
          <a:xfrm>
            <a:off x="738075" y="540000"/>
            <a:ext cx="47901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8" name="Google Shape;208;p29"/>
          <p:cNvSpPr txBox="1">
            <a:spLocks noGrp="1"/>
          </p:cNvSpPr>
          <p:nvPr>
            <p:ph type="subTitle" idx="1"/>
          </p:nvPr>
        </p:nvSpPr>
        <p:spPr>
          <a:xfrm>
            <a:off x="738075" y="1322225"/>
            <a:ext cx="47901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9"/>
          <p:cNvSpPr txBox="1">
            <a:spLocks noGrp="1"/>
          </p:cNvSpPr>
          <p:nvPr>
            <p:ph type="title" idx="2" hasCustomPrompt="1"/>
          </p:nvPr>
        </p:nvSpPr>
        <p:spPr>
          <a:xfrm>
            <a:off x="2176950" y="1996150"/>
            <a:ext cx="47901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0" name="Google Shape;210;p29"/>
          <p:cNvSpPr txBox="1">
            <a:spLocks noGrp="1"/>
          </p:cNvSpPr>
          <p:nvPr>
            <p:ph type="subTitle" idx="3"/>
          </p:nvPr>
        </p:nvSpPr>
        <p:spPr>
          <a:xfrm>
            <a:off x="2176950" y="2778375"/>
            <a:ext cx="47901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9"/>
          <p:cNvSpPr txBox="1">
            <a:spLocks noGrp="1"/>
          </p:cNvSpPr>
          <p:nvPr>
            <p:ph type="title" idx="4" hasCustomPrompt="1"/>
          </p:nvPr>
        </p:nvSpPr>
        <p:spPr>
          <a:xfrm>
            <a:off x="3618063" y="3452300"/>
            <a:ext cx="47901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2" name="Google Shape;212;p29"/>
          <p:cNvSpPr txBox="1">
            <a:spLocks noGrp="1"/>
          </p:cNvSpPr>
          <p:nvPr>
            <p:ph type="subTitle" idx="5"/>
          </p:nvPr>
        </p:nvSpPr>
        <p:spPr>
          <a:xfrm>
            <a:off x="3618063" y="4234525"/>
            <a:ext cx="47901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9"/>
          <p:cNvSpPr/>
          <p:nvPr/>
        </p:nvSpPr>
        <p:spPr>
          <a:xfrm>
            <a:off x="-1155600" y="3452300"/>
            <a:ext cx="2887476" cy="2898979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9"/>
          <p:cNvSpPr/>
          <p:nvPr/>
        </p:nvSpPr>
        <p:spPr>
          <a:xfrm>
            <a:off x="7326600" y="-1043500"/>
            <a:ext cx="2887476" cy="2898979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>
            <a:spLocks noGrp="1"/>
          </p:cNvSpPr>
          <p:nvPr>
            <p:ph type="ctrTitle"/>
          </p:nvPr>
        </p:nvSpPr>
        <p:spPr>
          <a:xfrm>
            <a:off x="2175650" y="517425"/>
            <a:ext cx="48075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1" name="Google Shape;241;p32"/>
          <p:cNvSpPr txBox="1">
            <a:spLocks noGrp="1"/>
          </p:cNvSpPr>
          <p:nvPr>
            <p:ph type="subTitle" idx="1"/>
          </p:nvPr>
        </p:nvSpPr>
        <p:spPr>
          <a:xfrm>
            <a:off x="2425075" y="1628450"/>
            <a:ext cx="4293900" cy="13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2" name="Google Shape;242;p32"/>
          <p:cNvSpPr txBox="1"/>
          <p:nvPr/>
        </p:nvSpPr>
        <p:spPr>
          <a:xfrm>
            <a:off x="2774700" y="4017675"/>
            <a:ext cx="35946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, infographics &amp; images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b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 b="1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32"/>
          <p:cNvSpPr/>
          <p:nvPr/>
        </p:nvSpPr>
        <p:spPr>
          <a:xfrm>
            <a:off x="-1727100" y="101677"/>
            <a:ext cx="2883159" cy="2894645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2"/>
          <p:cNvSpPr/>
          <p:nvPr/>
        </p:nvSpPr>
        <p:spPr>
          <a:xfrm>
            <a:off x="7988000" y="1906027"/>
            <a:ext cx="2883159" cy="2894645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732" scaled="0"/>
        </a:gra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/>
          <p:nvPr/>
        </p:nvSpPr>
        <p:spPr>
          <a:xfrm>
            <a:off x="7848600" y="3990497"/>
            <a:ext cx="2514551" cy="2524568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3"/>
          <p:cNvSpPr/>
          <p:nvPr/>
        </p:nvSpPr>
        <p:spPr>
          <a:xfrm rot="-5232539">
            <a:off x="6273534" y="-444366"/>
            <a:ext cx="2803890" cy="3275359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3"/>
          <p:cNvSpPr/>
          <p:nvPr/>
        </p:nvSpPr>
        <p:spPr>
          <a:xfrm rot="8629168">
            <a:off x="-1559635" y="120431"/>
            <a:ext cx="4033685" cy="4712146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732" scaled="0"/>
        </a:gra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/>
          <p:nvPr/>
        </p:nvSpPr>
        <p:spPr>
          <a:xfrm>
            <a:off x="7493100" y="-1161975"/>
            <a:ext cx="4222669" cy="423949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4"/>
          <p:cNvSpPr/>
          <p:nvPr/>
        </p:nvSpPr>
        <p:spPr>
          <a:xfrm>
            <a:off x="-2665675" y="2789975"/>
            <a:ext cx="4222669" cy="423949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4"/>
          <p:cNvSpPr/>
          <p:nvPr/>
        </p:nvSpPr>
        <p:spPr>
          <a:xfrm rot="1848319">
            <a:off x="6172266" y="2568611"/>
            <a:ext cx="3492400" cy="4079767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4"/>
          <p:cNvSpPr/>
          <p:nvPr/>
        </p:nvSpPr>
        <p:spPr>
          <a:xfrm rot="7003599" flipH="1">
            <a:off x="19183" y="-1603364"/>
            <a:ext cx="3492424" cy="4079671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50000">
              <a:schemeClr val="lt1"/>
            </a:gs>
            <a:gs pos="100000">
              <a:schemeClr val="dk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Days One"/>
              <a:buNone/>
              <a:defRPr sz="35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9" r:id="rId3"/>
    <p:sldLayoutId id="2147483675" r:id="rId4"/>
    <p:sldLayoutId id="2147483678" r:id="rId5"/>
    <p:sldLayoutId id="2147483679" r:id="rId6"/>
    <p:sldLayoutId id="214748368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>
            <a:spLocks noGrp="1"/>
          </p:cNvSpPr>
          <p:nvPr>
            <p:ph type="ctrTitle"/>
          </p:nvPr>
        </p:nvSpPr>
        <p:spPr>
          <a:xfrm>
            <a:off x="715100" y="1937500"/>
            <a:ext cx="5838300" cy="17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Meta-tech</a:t>
            </a:r>
            <a:endParaRPr dirty="0"/>
          </a:p>
        </p:txBody>
      </p:sp>
      <p:sp>
        <p:nvSpPr>
          <p:cNvPr id="265" name="Google Shape;265;p38"/>
          <p:cNvSpPr txBox="1">
            <a:spLocks noGrp="1"/>
          </p:cNvSpPr>
          <p:nvPr>
            <p:ph type="subTitle" idx="1"/>
          </p:nvPr>
        </p:nvSpPr>
        <p:spPr>
          <a:xfrm>
            <a:off x="774548" y="3746302"/>
            <a:ext cx="5838300" cy="6486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Team Ravens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Realidades mixtas</a:t>
            </a:r>
            <a:endParaRPr sz="2400" dirty="0"/>
          </a:p>
        </p:txBody>
      </p:sp>
      <p:cxnSp>
        <p:nvCxnSpPr>
          <p:cNvPr id="266" name="Google Shape;266;p38"/>
          <p:cNvCxnSpPr/>
          <p:nvPr/>
        </p:nvCxnSpPr>
        <p:spPr>
          <a:xfrm>
            <a:off x="724850" y="3473345"/>
            <a:ext cx="5481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7" name="Google Shape;267;p38"/>
          <p:cNvGrpSpPr/>
          <p:nvPr/>
        </p:nvGrpSpPr>
        <p:grpSpPr>
          <a:xfrm>
            <a:off x="6978465" y="570975"/>
            <a:ext cx="1450362" cy="1447410"/>
            <a:chOff x="7193640" y="535000"/>
            <a:chExt cx="1450362" cy="1447410"/>
          </a:xfrm>
        </p:grpSpPr>
        <p:sp>
          <p:nvSpPr>
            <p:cNvPr id="268" name="Google Shape;268;p38"/>
            <p:cNvSpPr/>
            <p:nvPr/>
          </p:nvSpPr>
          <p:spPr>
            <a:xfrm>
              <a:off x="8222280" y="600283"/>
              <a:ext cx="179093" cy="1316756"/>
            </a:xfrm>
            <a:custGeom>
              <a:avLst/>
              <a:gdLst/>
              <a:ahLst/>
              <a:cxnLst/>
              <a:rect l="l" t="t" r="r" b="b"/>
              <a:pathLst>
                <a:path w="2052" h="15087" extrusionOk="0">
                  <a:moveTo>
                    <a:pt x="2052" y="13741"/>
                  </a:moveTo>
                  <a:lnTo>
                    <a:pt x="2052" y="1347"/>
                  </a:lnTo>
                  <a:cubicBezTo>
                    <a:pt x="1438" y="799"/>
                    <a:pt x="747" y="346"/>
                    <a:pt x="0" y="0"/>
                  </a:cubicBezTo>
                  <a:lnTo>
                    <a:pt x="0" y="15087"/>
                  </a:lnTo>
                  <a:cubicBezTo>
                    <a:pt x="747" y="14742"/>
                    <a:pt x="1438" y="14288"/>
                    <a:pt x="2052" y="13741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8"/>
            <p:cNvSpPr/>
            <p:nvPr/>
          </p:nvSpPr>
          <p:spPr>
            <a:xfrm>
              <a:off x="7960276" y="535000"/>
              <a:ext cx="179093" cy="1447323"/>
            </a:xfrm>
            <a:custGeom>
              <a:avLst/>
              <a:gdLst/>
              <a:ahLst/>
              <a:cxnLst/>
              <a:rect l="l" t="t" r="r" b="b"/>
              <a:pathLst>
                <a:path w="2052" h="16583" extrusionOk="0">
                  <a:moveTo>
                    <a:pt x="2052" y="16205"/>
                  </a:moveTo>
                  <a:lnTo>
                    <a:pt x="2052" y="378"/>
                  </a:lnTo>
                  <a:cubicBezTo>
                    <a:pt x="1387" y="166"/>
                    <a:pt x="697" y="40"/>
                    <a:pt x="0" y="0"/>
                  </a:cubicBezTo>
                  <a:lnTo>
                    <a:pt x="0" y="16583"/>
                  </a:lnTo>
                  <a:cubicBezTo>
                    <a:pt x="697" y="16544"/>
                    <a:pt x="1387" y="16417"/>
                    <a:pt x="2052" y="1620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8"/>
            <p:cNvSpPr/>
            <p:nvPr/>
          </p:nvSpPr>
          <p:spPr>
            <a:xfrm>
              <a:off x="8484197" y="805295"/>
              <a:ext cx="159805" cy="906726"/>
            </a:xfrm>
            <a:custGeom>
              <a:avLst/>
              <a:gdLst/>
              <a:ahLst/>
              <a:cxnLst/>
              <a:rect l="l" t="t" r="r" b="b"/>
              <a:pathLst>
                <a:path w="1831" h="10389" extrusionOk="0">
                  <a:moveTo>
                    <a:pt x="1828" y="5195"/>
                  </a:moveTo>
                  <a:cubicBezTo>
                    <a:pt x="1830" y="3305"/>
                    <a:pt x="1185" y="1472"/>
                    <a:pt x="1" y="1"/>
                  </a:cubicBezTo>
                  <a:lnTo>
                    <a:pt x="1" y="10388"/>
                  </a:lnTo>
                  <a:cubicBezTo>
                    <a:pt x="1186" y="8917"/>
                    <a:pt x="1830" y="7084"/>
                    <a:pt x="1828" y="519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8"/>
            <p:cNvSpPr/>
            <p:nvPr/>
          </p:nvSpPr>
          <p:spPr>
            <a:xfrm>
              <a:off x="7193640" y="805295"/>
              <a:ext cx="159631" cy="906726"/>
            </a:xfrm>
            <a:custGeom>
              <a:avLst/>
              <a:gdLst/>
              <a:ahLst/>
              <a:cxnLst/>
              <a:rect l="l" t="t" r="r" b="b"/>
              <a:pathLst>
                <a:path w="1829" h="10389" extrusionOk="0">
                  <a:moveTo>
                    <a:pt x="3" y="5195"/>
                  </a:moveTo>
                  <a:cubicBezTo>
                    <a:pt x="1" y="7084"/>
                    <a:pt x="645" y="8917"/>
                    <a:pt x="1829" y="10388"/>
                  </a:cubicBezTo>
                  <a:lnTo>
                    <a:pt x="1829" y="1"/>
                  </a:lnTo>
                  <a:cubicBezTo>
                    <a:pt x="645" y="1472"/>
                    <a:pt x="1" y="3305"/>
                    <a:pt x="3" y="519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8"/>
            <p:cNvSpPr/>
            <p:nvPr/>
          </p:nvSpPr>
          <p:spPr>
            <a:xfrm>
              <a:off x="7698272" y="535000"/>
              <a:ext cx="179093" cy="1447410"/>
            </a:xfrm>
            <a:custGeom>
              <a:avLst/>
              <a:gdLst/>
              <a:ahLst/>
              <a:cxnLst/>
              <a:rect l="l" t="t" r="r" b="b"/>
              <a:pathLst>
                <a:path w="2052" h="16584" extrusionOk="0">
                  <a:moveTo>
                    <a:pt x="2052" y="16584"/>
                  </a:moveTo>
                  <a:lnTo>
                    <a:pt x="2052" y="0"/>
                  </a:lnTo>
                  <a:cubicBezTo>
                    <a:pt x="1355" y="40"/>
                    <a:pt x="665" y="166"/>
                    <a:pt x="0" y="379"/>
                  </a:cubicBezTo>
                  <a:lnTo>
                    <a:pt x="0" y="16205"/>
                  </a:lnTo>
                  <a:cubicBezTo>
                    <a:pt x="665" y="16418"/>
                    <a:pt x="1355" y="16545"/>
                    <a:pt x="2052" y="16584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8"/>
            <p:cNvSpPr/>
            <p:nvPr/>
          </p:nvSpPr>
          <p:spPr>
            <a:xfrm>
              <a:off x="7436268" y="600283"/>
              <a:ext cx="179093" cy="1316756"/>
            </a:xfrm>
            <a:custGeom>
              <a:avLst/>
              <a:gdLst/>
              <a:ahLst/>
              <a:cxnLst/>
              <a:rect l="l" t="t" r="r" b="b"/>
              <a:pathLst>
                <a:path w="2052" h="15087" extrusionOk="0">
                  <a:moveTo>
                    <a:pt x="0" y="13741"/>
                  </a:moveTo>
                  <a:cubicBezTo>
                    <a:pt x="614" y="14288"/>
                    <a:pt x="1305" y="14742"/>
                    <a:pt x="2052" y="15087"/>
                  </a:cubicBezTo>
                  <a:lnTo>
                    <a:pt x="2052" y="0"/>
                  </a:lnTo>
                  <a:cubicBezTo>
                    <a:pt x="1305" y="346"/>
                    <a:pt x="614" y="799"/>
                    <a:pt x="0" y="1347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38"/>
          <p:cNvGrpSpPr/>
          <p:nvPr/>
        </p:nvGrpSpPr>
        <p:grpSpPr>
          <a:xfrm flipH="1">
            <a:off x="6205843" y="624360"/>
            <a:ext cx="2222991" cy="2380171"/>
            <a:chOff x="279450" y="571167"/>
            <a:chExt cx="1533626" cy="1642063"/>
          </a:xfrm>
        </p:grpSpPr>
        <p:sp>
          <p:nvSpPr>
            <p:cNvPr id="275" name="Google Shape;275;p38"/>
            <p:cNvSpPr/>
            <p:nvPr/>
          </p:nvSpPr>
          <p:spPr>
            <a:xfrm>
              <a:off x="328046" y="591443"/>
              <a:ext cx="1470248" cy="1255737"/>
            </a:xfrm>
            <a:custGeom>
              <a:avLst/>
              <a:gdLst/>
              <a:ahLst/>
              <a:cxnLst/>
              <a:rect l="l" t="t" r="r" b="b"/>
              <a:pathLst>
                <a:path w="38574" h="32946" extrusionOk="0">
                  <a:moveTo>
                    <a:pt x="547" y="31774"/>
                  </a:moveTo>
                  <a:cubicBezTo>
                    <a:pt x="2603" y="32632"/>
                    <a:pt x="4864" y="32946"/>
                    <a:pt x="7070" y="32574"/>
                  </a:cubicBezTo>
                  <a:cubicBezTo>
                    <a:pt x="9317" y="32195"/>
                    <a:pt x="11298" y="31096"/>
                    <a:pt x="13328" y="30122"/>
                  </a:cubicBezTo>
                  <a:cubicBezTo>
                    <a:pt x="15399" y="29128"/>
                    <a:pt x="17589" y="28397"/>
                    <a:pt x="19866" y="28065"/>
                  </a:cubicBezTo>
                  <a:cubicBezTo>
                    <a:pt x="22349" y="27703"/>
                    <a:pt x="24838" y="27849"/>
                    <a:pt x="27317" y="28184"/>
                  </a:cubicBezTo>
                  <a:cubicBezTo>
                    <a:pt x="29584" y="28491"/>
                    <a:pt x="32081" y="29201"/>
                    <a:pt x="34326" y="28412"/>
                  </a:cubicBezTo>
                  <a:cubicBezTo>
                    <a:pt x="35850" y="27875"/>
                    <a:pt x="37009" y="26591"/>
                    <a:pt x="37270" y="24982"/>
                  </a:cubicBezTo>
                  <a:cubicBezTo>
                    <a:pt x="37535" y="23347"/>
                    <a:pt x="36855" y="21789"/>
                    <a:pt x="36075" y="20392"/>
                  </a:cubicBezTo>
                  <a:cubicBezTo>
                    <a:pt x="35272" y="18955"/>
                    <a:pt x="34226" y="17655"/>
                    <a:pt x="33050" y="16506"/>
                  </a:cubicBezTo>
                  <a:cubicBezTo>
                    <a:pt x="30600" y="14113"/>
                    <a:pt x="27483" y="12314"/>
                    <a:pt x="24141" y="11530"/>
                  </a:cubicBezTo>
                  <a:cubicBezTo>
                    <a:pt x="21049" y="10804"/>
                    <a:pt x="17115" y="10926"/>
                    <a:pt x="14486" y="12942"/>
                  </a:cubicBezTo>
                  <a:cubicBezTo>
                    <a:pt x="13185" y="13939"/>
                    <a:pt x="12467" y="15527"/>
                    <a:pt x="12809" y="17160"/>
                  </a:cubicBezTo>
                  <a:cubicBezTo>
                    <a:pt x="13084" y="18470"/>
                    <a:pt x="14016" y="19483"/>
                    <a:pt x="15098" y="20211"/>
                  </a:cubicBezTo>
                  <a:cubicBezTo>
                    <a:pt x="17696" y="21961"/>
                    <a:pt x="21091" y="22431"/>
                    <a:pt x="24137" y="21952"/>
                  </a:cubicBezTo>
                  <a:cubicBezTo>
                    <a:pt x="27944" y="21354"/>
                    <a:pt x="31452" y="19344"/>
                    <a:pt x="34027" y="16495"/>
                  </a:cubicBezTo>
                  <a:cubicBezTo>
                    <a:pt x="37100" y="13096"/>
                    <a:pt x="38574" y="8661"/>
                    <a:pt x="38471" y="4108"/>
                  </a:cubicBezTo>
                  <a:cubicBezTo>
                    <a:pt x="38445" y="2923"/>
                    <a:pt x="38310" y="1744"/>
                    <a:pt x="38108" y="578"/>
                  </a:cubicBezTo>
                  <a:cubicBezTo>
                    <a:pt x="38007" y="0"/>
                    <a:pt x="37090" y="63"/>
                    <a:pt x="37191" y="648"/>
                  </a:cubicBezTo>
                  <a:cubicBezTo>
                    <a:pt x="37913" y="4798"/>
                    <a:pt x="37586" y="9103"/>
                    <a:pt x="35520" y="12843"/>
                  </a:cubicBezTo>
                  <a:cubicBezTo>
                    <a:pt x="33688" y="16161"/>
                    <a:pt x="30651" y="18832"/>
                    <a:pt x="27115" y="20203"/>
                  </a:cubicBezTo>
                  <a:cubicBezTo>
                    <a:pt x="24205" y="21332"/>
                    <a:pt x="20945" y="21577"/>
                    <a:pt x="17965" y="20579"/>
                  </a:cubicBezTo>
                  <a:cubicBezTo>
                    <a:pt x="15674" y="19813"/>
                    <a:pt x="12552" y="17775"/>
                    <a:pt x="13962" y="14928"/>
                  </a:cubicBezTo>
                  <a:cubicBezTo>
                    <a:pt x="14721" y="13393"/>
                    <a:pt x="16640" y="12692"/>
                    <a:pt x="18208" y="12331"/>
                  </a:cubicBezTo>
                  <a:cubicBezTo>
                    <a:pt x="19682" y="11990"/>
                    <a:pt x="21229" y="11971"/>
                    <a:pt x="22721" y="12193"/>
                  </a:cubicBezTo>
                  <a:cubicBezTo>
                    <a:pt x="25792" y="12648"/>
                    <a:pt x="28701" y="14061"/>
                    <a:pt x="31103" y="16006"/>
                  </a:cubicBezTo>
                  <a:cubicBezTo>
                    <a:pt x="33313" y="17795"/>
                    <a:pt x="35647" y="20395"/>
                    <a:pt x="36304" y="23251"/>
                  </a:cubicBezTo>
                  <a:cubicBezTo>
                    <a:pt x="36688" y="24923"/>
                    <a:pt x="36001" y="26635"/>
                    <a:pt x="34417" y="27385"/>
                  </a:cubicBezTo>
                  <a:cubicBezTo>
                    <a:pt x="32422" y="28329"/>
                    <a:pt x="30005" y="27637"/>
                    <a:pt x="27940" y="27344"/>
                  </a:cubicBezTo>
                  <a:cubicBezTo>
                    <a:pt x="23276" y="26683"/>
                    <a:pt x="18714" y="26829"/>
                    <a:pt x="14316" y="28669"/>
                  </a:cubicBezTo>
                  <a:cubicBezTo>
                    <a:pt x="12250" y="29533"/>
                    <a:pt x="10329" y="30751"/>
                    <a:pt x="8168" y="31385"/>
                  </a:cubicBezTo>
                  <a:cubicBezTo>
                    <a:pt x="5790" y="32082"/>
                    <a:pt x="3236" y="31901"/>
                    <a:pt x="957" y="30950"/>
                  </a:cubicBezTo>
                  <a:cubicBezTo>
                    <a:pt x="412" y="30723"/>
                    <a:pt x="0" y="31546"/>
                    <a:pt x="547" y="31774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8"/>
            <p:cNvSpPr/>
            <p:nvPr/>
          </p:nvSpPr>
          <p:spPr>
            <a:xfrm>
              <a:off x="1161610" y="949375"/>
              <a:ext cx="508950" cy="987369"/>
            </a:xfrm>
            <a:custGeom>
              <a:avLst/>
              <a:gdLst/>
              <a:ahLst/>
              <a:cxnLst/>
              <a:rect l="l" t="t" r="r" b="b"/>
              <a:pathLst>
                <a:path w="13353" h="25905" extrusionOk="0">
                  <a:moveTo>
                    <a:pt x="3512" y="0"/>
                  </a:moveTo>
                  <a:lnTo>
                    <a:pt x="1" y="14288"/>
                  </a:lnTo>
                  <a:lnTo>
                    <a:pt x="13352" y="25905"/>
                  </a:lnTo>
                  <a:lnTo>
                    <a:pt x="13352" y="25905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rgbClr val="301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8"/>
            <p:cNvSpPr/>
            <p:nvPr/>
          </p:nvSpPr>
          <p:spPr>
            <a:xfrm>
              <a:off x="474253" y="949375"/>
              <a:ext cx="821264" cy="544625"/>
            </a:xfrm>
            <a:custGeom>
              <a:avLst/>
              <a:gdLst/>
              <a:ahLst/>
              <a:cxnLst/>
              <a:rect l="l" t="t" r="r" b="b"/>
              <a:pathLst>
                <a:path w="21547" h="14289" extrusionOk="0">
                  <a:moveTo>
                    <a:pt x="21546" y="0"/>
                  </a:moveTo>
                  <a:lnTo>
                    <a:pt x="18035" y="14288"/>
                  </a:lnTo>
                  <a:lnTo>
                    <a:pt x="0" y="1302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8"/>
            <p:cNvSpPr/>
            <p:nvPr/>
          </p:nvSpPr>
          <p:spPr>
            <a:xfrm>
              <a:off x="474253" y="1445889"/>
              <a:ext cx="1196316" cy="767331"/>
            </a:xfrm>
            <a:custGeom>
              <a:avLst/>
              <a:gdLst/>
              <a:ahLst/>
              <a:cxnLst/>
              <a:rect l="l" t="t" r="r" b="b"/>
              <a:pathLst>
                <a:path w="31387" h="20132" extrusionOk="0">
                  <a:moveTo>
                    <a:pt x="0" y="0"/>
                  </a:moveTo>
                  <a:lnTo>
                    <a:pt x="18035" y="1261"/>
                  </a:lnTo>
                  <a:lnTo>
                    <a:pt x="31386" y="12878"/>
                  </a:lnTo>
                  <a:lnTo>
                    <a:pt x="12993" y="2013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8"/>
            <p:cNvSpPr/>
            <p:nvPr/>
          </p:nvSpPr>
          <p:spPr>
            <a:xfrm>
              <a:off x="969437" y="1493952"/>
              <a:ext cx="701125" cy="719268"/>
            </a:xfrm>
            <a:custGeom>
              <a:avLst/>
              <a:gdLst/>
              <a:ahLst/>
              <a:cxnLst/>
              <a:rect l="l" t="t" r="r" b="b"/>
              <a:pathLst>
                <a:path w="18395" h="18871" extrusionOk="0">
                  <a:moveTo>
                    <a:pt x="5043" y="0"/>
                  </a:moveTo>
                  <a:lnTo>
                    <a:pt x="1" y="18871"/>
                  </a:lnTo>
                  <a:lnTo>
                    <a:pt x="18394" y="11617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rgbClr val="241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8"/>
            <p:cNvSpPr/>
            <p:nvPr/>
          </p:nvSpPr>
          <p:spPr>
            <a:xfrm>
              <a:off x="969437" y="949375"/>
              <a:ext cx="701125" cy="1263855"/>
            </a:xfrm>
            <a:custGeom>
              <a:avLst/>
              <a:gdLst/>
              <a:ahLst/>
              <a:cxnLst/>
              <a:rect l="l" t="t" r="r" b="b"/>
              <a:pathLst>
                <a:path w="18395" h="33159" extrusionOk="0">
                  <a:moveTo>
                    <a:pt x="8554" y="0"/>
                  </a:moveTo>
                  <a:lnTo>
                    <a:pt x="5043" y="14288"/>
                  </a:lnTo>
                  <a:lnTo>
                    <a:pt x="1" y="33159"/>
                  </a:lnTo>
                  <a:lnTo>
                    <a:pt x="18394" y="259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8"/>
            <p:cNvSpPr/>
            <p:nvPr/>
          </p:nvSpPr>
          <p:spPr>
            <a:xfrm>
              <a:off x="279450" y="1498868"/>
              <a:ext cx="1471963" cy="348981"/>
            </a:xfrm>
            <a:custGeom>
              <a:avLst/>
              <a:gdLst/>
              <a:ahLst/>
              <a:cxnLst/>
              <a:rect l="l" t="t" r="r" b="b"/>
              <a:pathLst>
                <a:path w="38619" h="9156" extrusionOk="0">
                  <a:moveTo>
                    <a:pt x="37672" y="613"/>
                  </a:moveTo>
                  <a:cubicBezTo>
                    <a:pt x="37589" y="1865"/>
                    <a:pt x="36905" y="3003"/>
                    <a:pt x="35692" y="3576"/>
                  </a:cubicBezTo>
                  <a:cubicBezTo>
                    <a:pt x="33696" y="4521"/>
                    <a:pt x="31280" y="3828"/>
                    <a:pt x="29215" y="3536"/>
                  </a:cubicBezTo>
                  <a:cubicBezTo>
                    <a:pt x="24550" y="2875"/>
                    <a:pt x="19987" y="3020"/>
                    <a:pt x="15591" y="4860"/>
                  </a:cubicBezTo>
                  <a:cubicBezTo>
                    <a:pt x="13525" y="5724"/>
                    <a:pt x="11604" y="6943"/>
                    <a:pt x="9442" y="7577"/>
                  </a:cubicBezTo>
                  <a:cubicBezTo>
                    <a:pt x="7065" y="8273"/>
                    <a:pt x="4534" y="7474"/>
                    <a:pt x="2336" y="6344"/>
                  </a:cubicBezTo>
                  <a:cubicBezTo>
                    <a:pt x="996" y="5654"/>
                    <a:pt x="1" y="7761"/>
                    <a:pt x="1609" y="8297"/>
                  </a:cubicBezTo>
                  <a:cubicBezTo>
                    <a:pt x="3665" y="9155"/>
                    <a:pt x="6139" y="9137"/>
                    <a:pt x="8345" y="8765"/>
                  </a:cubicBezTo>
                  <a:cubicBezTo>
                    <a:pt x="10592" y="8387"/>
                    <a:pt x="12573" y="7288"/>
                    <a:pt x="14603" y="6314"/>
                  </a:cubicBezTo>
                  <a:cubicBezTo>
                    <a:pt x="16674" y="5320"/>
                    <a:pt x="18864" y="4589"/>
                    <a:pt x="21141" y="4256"/>
                  </a:cubicBezTo>
                  <a:cubicBezTo>
                    <a:pt x="23624" y="3894"/>
                    <a:pt x="26113" y="4041"/>
                    <a:pt x="28592" y="4376"/>
                  </a:cubicBezTo>
                  <a:cubicBezTo>
                    <a:pt x="30859" y="4683"/>
                    <a:pt x="33356" y="5393"/>
                    <a:pt x="35601" y="4602"/>
                  </a:cubicBezTo>
                  <a:cubicBezTo>
                    <a:pt x="37125" y="4067"/>
                    <a:pt x="38284" y="2783"/>
                    <a:pt x="38545" y="1172"/>
                  </a:cubicBezTo>
                  <a:cubicBezTo>
                    <a:pt x="38606" y="785"/>
                    <a:pt x="38619" y="391"/>
                    <a:pt x="38582" y="0"/>
                  </a:cubicBezTo>
                  <a:close/>
                </a:path>
              </a:pathLst>
            </a:custGeom>
            <a:solidFill>
              <a:srgbClr val="EECB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8"/>
            <p:cNvSpPr/>
            <p:nvPr/>
          </p:nvSpPr>
          <p:spPr>
            <a:xfrm>
              <a:off x="809927" y="571167"/>
              <a:ext cx="1003149" cy="895512"/>
            </a:xfrm>
            <a:custGeom>
              <a:avLst/>
              <a:gdLst/>
              <a:ahLst/>
              <a:cxnLst/>
              <a:rect l="l" t="t" r="r" b="b"/>
              <a:pathLst>
                <a:path w="26319" h="23495" extrusionOk="0">
                  <a:moveTo>
                    <a:pt x="2633" y="12973"/>
                  </a:moveTo>
                  <a:cubicBezTo>
                    <a:pt x="1275" y="13711"/>
                    <a:pt x="239" y="14919"/>
                    <a:pt x="99" y="16501"/>
                  </a:cubicBezTo>
                  <a:cubicBezTo>
                    <a:pt x="0" y="17617"/>
                    <a:pt x="368" y="18683"/>
                    <a:pt x="1086" y="19539"/>
                  </a:cubicBezTo>
                  <a:cubicBezTo>
                    <a:pt x="2571" y="21309"/>
                    <a:pt x="5071" y="22200"/>
                    <a:pt x="7297" y="22526"/>
                  </a:cubicBezTo>
                  <a:cubicBezTo>
                    <a:pt x="13911" y="23494"/>
                    <a:pt x="20546" y="19487"/>
                    <a:pt x="23701" y="13783"/>
                  </a:cubicBezTo>
                  <a:cubicBezTo>
                    <a:pt x="24939" y="11545"/>
                    <a:pt x="25602" y="9030"/>
                    <a:pt x="25772" y="6485"/>
                  </a:cubicBezTo>
                  <a:cubicBezTo>
                    <a:pt x="25856" y="5225"/>
                    <a:pt x="26319" y="167"/>
                    <a:pt x="24374" y="79"/>
                  </a:cubicBezTo>
                  <a:cubicBezTo>
                    <a:pt x="22633" y="0"/>
                    <a:pt x="23354" y="2391"/>
                    <a:pt x="23550" y="3310"/>
                  </a:cubicBezTo>
                  <a:cubicBezTo>
                    <a:pt x="24147" y="6093"/>
                    <a:pt x="24714" y="9141"/>
                    <a:pt x="23608" y="11875"/>
                  </a:cubicBezTo>
                  <a:cubicBezTo>
                    <a:pt x="22452" y="14733"/>
                    <a:pt x="20301" y="17237"/>
                    <a:pt x="17776" y="18977"/>
                  </a:cubicBezTo>
                  <a:cubicBezTo>
                    <a:pt x="13629" y="21835"/>
                    <a:pt x="7784" y="22872"/>
                    <a:pt x="3284" y="20188"/>
                  </a:cubicBezTo>
                  <a:cubicBezTo>
                    <a:pt x="2329" y="19618"/>
                    <a:pt x="1410" y="18791"/>
                    <a:pt x="1105" y="17685"/>
                  </a:cubicBezTo>
                  <a:cubicBezTo>
                    <a:pt x="634" y="15982"/>
                    <a:pt x="1700" y="14522"/>
                    <a:pt x="3147" y="13736"/>
                  </a:cubicBezTo>
                  <a:cubicBezTo>
                    <a:pt x="3667" y="13453"/>
                    <a:pt x="3149" y="12694"/>
                    <a:pt x="2633" y="12973"/>
                  </a:cubicBezTo>
                  <a:close/>
                </a:path>
              </a:pathLst>
            </a:custGeom>
            <a:solidFill>
              <a:srgbClr val="EECB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8"/>
          <p:cNvGrpSpPr/>
          <p:nvPr/>
        </p:nvGrpSpPr>
        <p:grpSpPr>
          <a:xfrm>
            <a:off x="6724281" y="3004537"/>
            <a:ext cx="310599" cy="294704"/>
            <a:chOff x="6724281" y="3004537"/>
            <a:chExt cx="310599" cy="294704"/>
          </a:xfrm>
        </p:grpSpPr>
        <p:sp>
          <p:nvSpPr>
            <p:cNvPr id="284" name="Google Shape;284;p38"/>
            <p:cNvSpPr/>
            <p:nvPr/>
          </p:nvSpPr>
          <p:spPr>
            <a:xfrm>
              <a:off x="6771315" y="3004537"/>
              <a:ext cx="263565" cy="242106"/>
            </a:xfrm>
            <a:custGeom>
              <a:avLst/>
              <a:gdLst/>
              <a:ahLst/>
              <a:cxnLst/>
              <a:rect l="l" t="t" r="r" b="b"/>
              <a:pathLst>
                <a:path w="6915" h="6352" extrusionOk="0">
                  <a:moveTo>
                    <a:pt x="0" y="838"/>
                  </a:moveTo>
                  <a:lnTo>
                    <a:pt x="749" y="1"/>
                  </a:lnTo>
                  <a:lnTo>
                    <a:pt x="6914" y="5515"/>
                  </a:lnTo>
                  <a:lnTo>
                    <a:pt x="6165" y="635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8"/>
            <p:cNvSpPr/>
            <p:nvPr/>
          </p:nvSpPr>
          <p:spPr>
            <a:xfrm>
              <a:off x="6724281" y="3057058"/>
              <a:ext cx="263603" cy="242183"/>
            </a:xfrm>
            <a:custGeom>
              <a:avLst/>
              <a:gdLst/>
              <a:ahLst/>
              <a:cxnLst/>
              <a:rect l="l" t="t" r="r" b="b"/>
              <a:pathLst>
                <a:path w="6916" h="6354" extrusionOk="0">
                  <a:moveTo>
                    <a:pt x="1" y="839"/>
                  </a:moveTo>
                  <a:lnTo>
                    <a:pt x="750" y="1"/>
                  </a:lnTo>
                  <a:lnTo>
                    <a:pt x="6916" y="5516"/>
                  </a:lnTo>
                  <a:lnTo>
                    <a:pt x="6167" y="6353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38"/>
          <p:cNvGrpSpPr/>
          <p:nvPr/>
        </p:nvGrpSpPr>
        <p:grpSpPr>
          <a:xfrm>
            <a:off x="8005637" y="2529896"/>
            <a:ext cx="274389" cy="287882"/>
            <a:chOff x="8005637" y="2529896"/>
            <a:chExt cx="274389" cy="287882"/>
          </a:xfrm>
        </p:grpSpPr>
        <p:sp>
          <p:nvSpPr>
            <p:cNvPr id="287" name="Google Shape;287;p38"/>
            <p:cNvSpPr/>
            <p:nvPr/>
          </p:nvSpPr>
          <p:spPr>
            <a:xfrm>
              <a:off x="8005637" y="2529896"/>
              <a:ext cx="221829" cy="240887"/>
            </a:xfrm>
            <a:custGeom>
              <a:avLst/>
              <a:gdLst/>
              <a:ahLst/>
              <a:cxnLst/>
              <a:rect l="l" t="t" r="r" b="b"/>
              <a:pathLst>
                <a:path w="5820" h="6320" extrusionOk="0">
                  <a:moveTo>
                    <a:pt x="0" y="5570"/>
                  </a:moveTo>
                  <a:lnTo>
                    <a:pt x="4982" y="0"/>
                  </a:lnTo>
                  <a:lnTo>
                    <a:pt x="5820" y="749"/>
                  </a:lnTo>
                  <a:lnTo>
                    <a:pt x="838" y="63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8"/>
            <p:cNvSpPr/>
            <p:nvPr/>
          </p:nvSpPr>
          <p:spPr>
            <a:xfrm>
              <a:off x="8058159" y="2576891"/>
              <a:ext cx="221867" cy="240887"/>
            </a:xfrm>
            <a:custGeom>
              <a:avLst/>
              <a:gdLst/>
              <a:ahLst/>
              <a:cxnLst/>
              <a:rect l="l" t="t" r="r" b="b"/>
              <a:pathLst>
                <a:path w="5821" h="6320" extrusionOk="0">
                  <a:moveTo>
                    <a:pt x="1" y="5571"/>
                  </a:moveTo>
                  <a:lnTo>
                    <a:pt x="4984" y="1"/>
                  </a:lnTo>
                  <a:lnTo>
                    <a:pt x="5820" y="750"/>
                  </a:lnTo>
                  <a:lnTo>
                    <a:pt x="838" y="632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38"/>
          <p:cNvSpPr/>
          <p:nvPr/>
        </p:nvSpPr>
        <p:spPr>
          <a:xfrm>
            <a:off x="5908493" y="1481213"/>
            <a:ext cx="218018" cy="218018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8"/>
          <p:cNvSpPr/>
          <p:nvPr/>
        </p:nvSpPr>
        <p:spPr>
          <a:xfrm>
            <a:off x="6126488" y="1858060"/>
            <a:ext cx="78441" cy="78441"/>
          </a:xfrm>
          <a:custGeom>
            <a:avLst/>
            <a:gdLst/>
            <a:ahLst/>
            <a:cxnLst/>
            <a:rect l="l" t="t" r="r" b="b"/>
            <a:pathLst>
              <a:path w="2058" h="2058" extrusionOk="0">
                <a:moveTo>
                  <a:pt x="1242" y="118"/>
                </a:moveTo>
                <a:cubicBezTo>
                  <a:pt x="1744" y="236"/>
                  <a:pt x="2057" y="739"/>
                  <a:pt x="1939" y="1242"/>
                </a:cubicBezTo>
                <a:cubicBezTo>
                  <a:pt x="1821" y="1746"/>
                  <a:pt x="1319" y="2058"/>
                  <a:pt x="815" y="1940"/>
                </a:cubicBezTo>
                <a:cubicBezTo>
                  <a:pt x="312" y="1822"/>
                  <a:pt x="0" y="1319"/>
                  <a:pt x="117" y="816"/>
                </a:cubicBezTo>
                <a:cubicBezTo>
                  <a:pt x="235" y="312"/>
                  <a:pt x="739" y="1"/>
                  <a:pt x="1242" y="11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1" name="Google Shape;291;p38"/>
          <p:cNvGrpSpPr/>
          <p:nvPr/>
        </p:nvGrpSpPr>
        <p:grpSpPr>
          <a:xfrm rot="8945712">
            <a:off x="881263" y="497824"/>
            <a:ext cx="470500" cy="545601"/>
            <a:chOff x="5320111" y="1881293"/>
            <a:chExt cx="470512" cy="545615"/>
          </a:xfrm>
        </p:grpSpPr>
        <p:sp>
          <p:nvSpPr>
            <p:cNvPr id="292" name="Google Shape;292;p38"/>
            <p:cNvSpPr/>
            <p:nvPr/>
          </p:nvSpPr>
          <p:spPr>
            <a:xfrm>
              <a:off x="5587062" y="18812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8"/>
            <p:cNvSpPr/>
            <p:nvPr/>
          </p:nvSpPr>
          <p:spPr>
            <a:xfrm>
              <a:off x="5320111" y="18812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5320111" y="22534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8"/>
          <p:cNvGrpSpPr/>
          <p:nvPr/>
        </p:nvGrpSpPr>
        <p:grpSpPr>
          <a:xfrm>
            <a:off x="1458464" y="748536"/>
            <a:ext cx="315323" cy="376981"/>
            <a:chOff x="4040314" y="1769061"/>
            <a:chExt cx="315323" cy="376981"/>
          </a:xfrm>
        </p:grpSpPr>
        <p:sp>
          <p:nvSpPr>
            <p:cNvPr id="296" name="Google Shape;296;p38"/>
            <p:cNvSpPr/>
            <p:nvPr/>
          </p:nvSpPr>
          <p:spPr>
            <a:xfrm>
              <a:off x="4040314" y="1769061"/>
              <a:ext cx="132487" cy="376981"/>
            </a:xfrm>
            <a:custGeom>
              <a:avLst/>
              <a:gdLst/>
              <a:ahLst/>
              <a:cxnLst/>
              <a:rect l="l" t="t" r="r" b="b"/>
              <a:pathLst>
                <a:path w="3597" h="10235" extrusionOk="0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4060093" y="1890752"/>
              <a:ext cx="295544" cy="255286"/>
            </a:xfrm>
            <a:custGeom>
              <a:avLst/>
              <a:gdLst/>
              <a:ahLst/>
              <a:cxnLst/>
              <a:rect l="l" t="t" r="r" b="b"/>
              <a:pathLst>
                <a:path w="8024" h="6931" extrusionOk="0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4040314" y="1769061"/>
              <a:ext cx="315323" cy="139558"/>
            </a:xfrm>
            <a:custGeom>
              <a:avLst/>
              <a:gdLst/>
              <a:ahLst/>
              <a:cxnLst/>
              <a:rect l="l" t="t" r="r" b="b"/>
              <a:pathLst>
                <a:path w="8561" h="3789" extrusionOk="0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38"/>
          <p:cNvSpPr/>
          <p:nvPr/>
        </p:nvSpPr>
        <p:spPr>
          <a:xfrm>
            <a:off x="7712293" y="4060888"/>
            <a:ext cx="218018" cy="218018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8"/>
          <p:cNvSpPr/>
          <p:nvPr/>
        </p:nvSpPr>
        <p:spPr>
          <a:xfrm>
            <a:off x="8005628" y="4190098"/>
            <a:ext cx="376994" cy="376994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38"/>
          <p:cNvGrpSpPr/>
          <p:nvPr/>
        </p:nvGrpSpPr>
        <p:grpSpPr>
          <a:xfrm rot="2395509">
            <a:off x="1042623" y="1261797"/>
            <a:ext cx="274395" cy="287888"/>
            <a:chOff x="2772212" y="2822146"/>
            <a:chExt cx="274389" cy="287882"/>
          </a:xfrm>
        </p:grpSpPr>
        <p:sp>
          <p:nvSpPr>
            <p:cNvPr id="302" name="Google Shape;302;p38"/>
            <p:cNvSpPr/>
            <p:nvPr/>
          </p:nvSpPr>
          <p:spPr>
            <a:xfrm>
              <a:off x="2772212" y="2822146"/>
              <a:ext cx="221829" cy="240887"/>
            </a:xfrm>
            <a:custGeom>
              <a:avLst/>
              <a:gdLst/>
              <a:ahLst/>
              <a:cxnLst/>
              <a:rect l="l" t="t" r="r" b="b"/>
              <a:pathLst>
                <a:path w="5820" h="6320" extrusionOk="0">
                  <a:moveTo>
                    <a:pt x="0" y="5570"/>
                  </a:moveTo>
                  <a:lnTo>
                    <a:pt x="4982" y="0"/>
                  </a:lnTo>
                  <a:lnTo>
                    <a:pt x="5820" y="749"/>
                  </a:lnTo>
                  <a:lnTo>
                    <a:pt x="838" y="63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2824734" y="2869141"/>
              <a:ext cx="221867" cy="240887"/>
            </a:xfrm>
            <a:custGeom>
              <a:avLst/>
              <a:gdLst/>
              <a:ahLst/>
              <a:cxnLst/>
              <a:rect l="l" t="t" r="r" b="b"/>
              <a:pathLst>
                <a:path w="5821" h="6320" extrusionOk="0">
                  <a:moveTo>
                    <a:pt x="1" y="5571"/>
                  </a:moveTo>
                  <a:lnTo>
                    <a:pt x="4984" y="1"/>
                  </a:lnTo>
                  <a:lnTo>
                    <a:pt x="5820" y="750"/>
                  </a:lnTo>
                  <a:lnTo>
                    <a:pt x="838" y="632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100019" scaled="0"/>
        </a:gra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2"/>
          <p:cNvSpPr txBox="1">
            <a:spLocks noGrp="1"/>
          </p:cNvSpPr>
          <p:nvPr>
            <p:ph type="title"/>
          </p:nvPr>
        </p:nvSpPr>
        <p:spPr>
          <a:xfrm>
            <a:off x="5659728" y="1696683"/>
            <a:ext cx="2685975" cy="5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Aprendizaje Divertido</a:t>
            </a:r>
            <a:endParaRPr dirty="0"/>
          </a:p>
        </p:txBody>
      </p:sp>
      <p:sp>
        <p:nvSpPr>
          <p:cNvPr id="367" name="Google Shape;367;p42"/>
          <p:cNvSpPr txBox="1">
            <a:spLocks noGrp="1"/>
          </p:cNvSpPr>
          <p:nvPr>
            <p:ph type="title" idx="3"/>
          </p:nvPr>
        </p:nvSpPr>
        <p:spPr>
          <a:xfrm>
            <a:off x="1766098" y="3531829"/>
            <a:ext cx="23364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Generar interés</a:t>
            </a:r>
            <a:endParaRPr dirty="0"/>
          </a:p>
        </p:txBody>
      </p:sp>
      <p:sp>
        <p:nvSpPr>
          <p:cNvPr id="370" name="Google Shape;370;p42"/>
          <p:cNvSpPr txBox="1">
            <a:spLocks noGrp="1"/>
          </p:cNvSpPr>
          <p:nvPr>
            <p:ph type="title" idx="6"/>
          </p:nvPr>
        </p:nvSpPr>
        <p:spPr>
          <a:xfrm>
            <a:off x="1766098" y="1715379"/>
            <a:ext cx="2680800" cy="5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Metaverso</a:t>
            </a:r>
            <a:endParaRPr dirty="0"/>
          </a:p>
        </p:txBody>
      </p:sp>
      <p:sp>
        <p:nvSpPr>
          <p:cNvPr id="373" name="Google Shape;373;p42"/>
          <p:cNvSpPr txBox="1">
            <a:spLocks noGrp="1"/>
          </p:cNvSpPr>
          <p:nvPr>
            <p:ph type="title" idx="9"/>
          </p:nvPr>
        </p:nvSpPr>
        <p:spPr>
          <a:xfrm>
            <a:off x="5570922" y="3545411"/>
            <a:ext cx="26808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Prácticas realistas</a:t>
            </a:r>
            <a:endParaRPr dirty="0"/>
          </a:p>
        </p:txBody>
      </p:sp>
      <p:sp>
        <p:nvSpPr>
          <p:cNvPr id="376" name="Google Shape;376;p42"/>
          <p:cNvSpPr txBox="1">
            <a:spLocks noGrp="1"/>
          </p:cNvSpPr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 DEL EQUIPO</a:t>
            </a:r>
            <a:endParaRPr dirty="0"/>
          </a:p>
        </p:txBody>
      </p:sp>
      <p:cxnSp>
        <p:nvCxnSpPr>
          <p:cNvPr id="377" name="Google Shape;377;p42"/>
          <p:cNvCxnSpPr/>
          <p:nvPr/>
        </p:nvCxnSpPr>
        <p:spPr>
          <a:xfrm>
            <a:off x="1709491" y="1437629"/>
            <a:ext cx="0" cy="11520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" name="Google Shape;378;p42"/>
          <p:cNvCxnSpPr/>
          <p:nvPr/>
        </p:nvCxnSpPr>
        <p:spPr>
          <a:xfrm>
            <a:off x="5525891" y="1437629"/>
            <a:ext cx="0" cy="11520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42"/>
          <p:cNvCxnSpPr/>
          <p:nvPr/>
        </p:nvCxnSpPr>
        <p:spPr>
          <a:xfrm>
            <a:off x="1706066" y="3218829"/>
            <a:ext cx="0" cy="11520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0" name="Google Shape;380;p42"/>
          <p:cNvCxnSpPr/>
          <p:nvPr/>
        </p:nvCxnSpPr>
        <p:spPr>
          <a:xfrm>
            <a:off x="5524266" y="3218829"/>
            <a:ext cx="0" cy="11520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1" name="Google Shape;381;p42"/>
          <p:cNvGrpSpPr/>
          <p:nvPr/>
        </p:nvGrpSpPr>
        <p:grpSpPr>
          <a:xfrm>
            <a:off x="8345706" y="3882964"/>
            <a:ext cx="166385" cy="701016"/>
            <a:chOff x="8668080" y="2328029"/>
            <a:chExt cx="127488" cy="537136"/>
          </a:xfrm>
        </p:grpSpPr>
        <p:sp>
          <p:nvSpPr>
            <p:cNvPr id="382" name="Google Shape;382;p42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2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2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2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2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2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2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2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2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2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2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2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42"/>
          <p:cNvGrpSpPr/>
          <p:nvPr/>
        </p:nvGrpSpPr>
        <p:grpSpPr>
          <a:xfrm>
            <a:off x="631906" y="532914"/>
            <a:ext cx="166385" cy="701016"/>
            <a:chOff x="8668080" y="2328029"/>
            <a:chExt cx="127488" cy="537136"/>
          </a:xfrm>
        </p:grpSpPr>
        <p:sp>
          <p:nvSpPr>
            <p:cNvPr id="395" name="Google Shape;395;p42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2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2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2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2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2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2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2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2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2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2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2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42"/>
          <p:cNvGrpSpPr/>
          <p:nvPr/>
        </p:nvGrpSpPr>
        <p:grpSpPr>
          <a:xfrm flipH="1">
            <a:off x="327786" y="4335693"/>
            <a:ext cx="470512" cy="545615"/>
            <a:chOff x="6030486" y="487493"/>
            <a:chExt cx="470512" cy="545615"/>
          </a:xfrm>
        </p:grpSpPr>
        <p:sp>
          <p:nvSpPr>
            <p:cNvPr id="408" name="Google Shape;408;p42"/>
            <p:cNvSpPr/>
            <p:nvPr/>
          </p:nvSpPr>
          <p:spPr>
            <a:xfrm>
              <a:off x="6297437" y="4874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2"/>
            <p:cNvSpPr/>
            <p:nvPr/>
          </p:nvSpPr>
          <p:spPr>
            <a:xfrm>
              <a:off x="6030486" y="4874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2"/>
            <p:cNvSpPr/>
            <p:nvPr/>
          </p:nvSpPr>
          <p:spPr>
            <a:xfrm>
              <a:off x="6030486" y="8596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42"/>
          <p:cNvSpPr/>
          <p:nvPr/>
        </p:nvSpPr>
        <p:spPr>
          <a:xfrm>
            <a:off x="8345703" y="534996"/>
            <a:ext cx="376044" cy="376044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2"/>
          <p:cNvSpPr/>
          <p:nvPr/>
        </p:nvSpPr>
        <p:spPr>
          <a:xfrm>
            <a:off x="441272" y="4109427"/>
            <a:ext cx="123080" cy="123080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2"/>
          <p:cNvSpPr/>
          <p:nvPr/>
        </p:nvSpPr>
        <p:spPr>
          <a:xfrm>
            <a:off x="8512112" y="1017721"/>
            <a:ext cx="221829" cy="240887"/>
          </a:xfrm>
          <a:custGeom>
            <a:avLst/>
            <a:gdLst/>
            <a:ahLst/>
            <a:cxnLst/>
            <a:rect l="l" t="t" r="r" b="b"/>
            <a:pathLst>
              <a:path w="5820" h="6320" extrusionOk="0">
                <a:moveTo>
                  <a:pt x="0" y="5570"/>
                </a:moveTo>
                <a:lnTo>
                  <a:pt x="4982" y="0"/>
                </a:lnTo>
                <a:lnTo>
                  <a:pt x="5820" y="749"/>
                </a:lnTo>
                <a:lnTo>
                  <a:pt x="838" y="631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2"/>
          <p:cNvSpPr/>
          <p:nvPr/>
        </p:nvSpPr>
        <p:spPr>
          <a:xfrm>
            <a:off x="8564634" y="1064716"/>
            <a:ext cx="221867" cy="240887"/>
          </a:xfrm>
          <a:custGeom>
            <a:avLst/>
            <a:gdLst/>
            <a:ahLst/>
            <a:cxnLst/>
            <a:rect l="l" t="t" r="r" b="b"/>
            <a:pathLst>
              <a:path w="5821" h="6320" extrusionOk="0">
                <a:moveTo>
                  <a:pt x="1" y="5571"/>
                </a:moveTo>
                <a:lnTo>
                  <a:pt x="4984" y="1"/>
                </a:lnTo>
                <a:lnTo>
                  <a:pt x="5820" y="750"/>
                </a:lnTo>
                <a:lnTo>
                  <a:pt x="838" y="632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ráfico 12" descr="Internet de las cosas con relleno sólido">
            <a:extLst>
              <a:ext uri="{FF2B5EF4-FFF2-40B4-BE49-F238E27FC236}">
                <a16:creationId xmlns:a16="http://schemas.microsoft.com/office/drawing/2014/main" id="{F9E9BB2F-76B3-D3E9-1541-3E8F32FE8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9974" y="1564544"/>
            <a:ext cx="914400" cy="914400"/>
          </a:xfrm>
          <a:prstGeom prst="rect">
            <a:avLst/>
          </a:prstGeom>
        </p:spPr>
      </p:pic>
      <p:pic>
        <p:nvPicPr>
          <p:cNvPr id="27" name="Gráfico 26" descr="Cabeza con engranajes contorno">
            <a:extLst>
              <a:ext uri="{FF2B5EF4-FFF2-40B4-BE49-F238E27FC236}">
                <a16:creationId xmlns:a16="http://schemas.microsoft.com/office/drawing/2014/main" id="{FA7254E7-88EC-8AE5-65C4-55F0E2FD68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80734" y="1564544"/>
            <a:ext cx="914400" cy="914400"/>
          </a:xfrm>
          <a:prstGeom prst="rect">
            <a:avLst/>
          </a:prstGeom>
        </p:spPr>
      </p:pic>
      <p:pic>
        <p:nvPicPr>
          <p:cNvPr id="33" name="Gráfico 32" descr="Cerebro derecho con relleno sólido">
            <a:extLst>
              <a:ext uri="{FF2B5EF4-FFF2-40B4-BE49-F238E27FC236}">
                <a16:creationId xmlns:a16="http://schemas.microsoft.com/office/drawing/2014/main" id="{DDECB4BC-670F-CE06-4309-8670B0CC66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1698" y="3362573"/>
            <a:ext cx="914400" cy="914400"/>
          </a:xfrm>
          <a:prstGeom prst="rect">
            <a:avLst/>
          </a:prstGeom>
        </p:spPr>
      </p:pic>
      <p:pic>
        <p:nvPicPr>
          <p:cNvPr id="43" name="Gráfico 42" descr="Senderismo contorno">
            <a:extLst>
              <a:ext uri="{FF2B5EF4-FFF2-40B4-BE49-F238E27FC236}">
                <a16:creationId xmlns:a16="http://schemas.microsoft.com/office/drawing/2014/main" id="{A8850B90-F4DC-CC5F-1AFE-6F22E07DFD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27506" y="3337629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1109;p66">
            <a:extLst>
              <a:ext uri="{FF2B5EF4-FFF2-40B4-BE49-F238E27FC236}">
                <a16:creationId xmlns:a16="http://schemas.microsoft.com/office/drawing/2014/main" id="{1CB6433C-EBB1-F25F-6031-CFC73D0C08E3}"/>
              </a:ext>
            </a:extLst>
          </p:cNvPr>
          <p:cNvGrpSpPr/>
          <p:nvPr/>
        </p:nvGrpSpPr>
        <p:grpSpPr>
          <a:xfrm rot="1872400">
            <a:off x="558610" y="2332627"/>
            <a:ext cx="1765852" cy="1672273"/>
            <a:chOff x="2956625" y="695323"/>
            <a:chExt cx="1049357" cy="993667"/>
          </a:xfrm>
        </p:grpSpPr>
        <p:sp>
          <p:nvSpPr>
            <p:cNvPr id="9" name="Google Shape;1110;p66">
              <a:extLst>
                <a:ext uri="{FF2B5EF4-FFF2-40B4-BE49-F238E27FC236}">
                  <a16:creationId xmlns:a16="http://schemas.microsoft.com/office/drawing/2014/main" id="{91A3EA93-A660-BF69-8178-670933750475}"/>
                </a:ext>
              </a:extLst>
            </p:cNvPr>
            <p:cNvSpPr/>
            <p:nvPr/>
          </p:nvSpPr>
          <p:spPr>
            <a:xfrm>
              <a:off x="2962187" y="1103486"/>
              <a:ext cx="972341" cy="528289"/>
            </a:xfrm>
            <a:custGeom>
              <a:avLst/>
              <a:gdLst/>
              <a:ahLst/>
              <a:cxnLst/>
              <a:rect l="l" t="t" r="r" b="b"/>
              <a:pathLst>
                <a:path w="26399" h="14343" extrusionOk="0">
                  <a:moveTo>
                    <a:pt x="16147" y="11874"/>
                  </a:moveTo>
                  <a:cubicBezTo>
                    <a:pt x="15391" y="12180"/>
                    <a:pt x="14612" y="12465"/>
                    <a:pt x="13819" y="12725"/>
                  </a:cubicBezTo>
                  <a:cubicBezTo>
                    <a:pt x="10489" y="13814"/>
                    <a:pt x="7284" y="14342"/>
                    <a:pt x="4794" y="14210"/>
                  </a:cubicBezTo>
                  <a:cubicBezTo>
                    <a:pt x="1986" y="14062"/>
                    <a:pt x="340" y="13078"/>
                    <a:pt x="157" y="11442"/>
                  </a:cubicBezTo>
                  <a:cubicBezTo>
                    <a:pt x="1" y="10041"/>
                    <a:pt x="922" y="8430"/>
                    <a:pt x="2823" y="6778"/>
                  </a:cubicBezTo>
                  <a:cubicBezTo>
                    <a:pt x="5129" y="4774"/>
                    <a:pt x="8684" y="2894"/>
                    <a:pt x="12579" y="1619"/>
                  </a:cubicBezTo>
                  <a:cubicBezTo>
                    <a:pt x="15910" y="528"/>
                    <a:pt x="19114" y="0"/>
                    <a:pt x="21605" y="133"/>
                  </a:cubicBezTo>
                  <a:cubicBezTo>
                    <a:pt x="24413" y="282"/>
                    <a:pt x="26059" y="1265"/>
                    <a:pt x="26242" y="2901"/>
                  </a:cubicBezTo>
                  <a:cubicBezTo>
                    <a:pt x="26398" y="4301"/>
                    <a:pt x="25477" y="5914"/>
                    <a:pt x="23576" y="7565"/>
                  </a:cubicBezTo>
                  <a:cubicBezTo>
                    <a:pt x="21740" y="9161"/>
                    <a:pt x="19109" y="10679"/>
                    <a:pt x="16147" y="11874"/>
                  </a:cubicBezTo>
                  <a:close/>
                  <a:moveTo>
                    <a:pt x="3242" y="7194"/>
                  </a:moveTo>
                  <a:cubicBezTo>
                    <a:pt x="1564" y="8652"/>
                    <a:pt x="747" y="10039"/>
                    <a:pt x="877" y="11206"/>
                  </a:cubicBezTo>
                  <a:cubicBezTo>
                    <a:pt x="1031" y="12585"/>
                    <a:pt x="2504" y="13418"/>
                    <a:pt x="5025" y="13552"/>
                  </a:cubicBezTo>
                  <a:cubicBezTo>
                    <a:pt x="7421" y="13680"/>
                    <a:pt x="10520" y="13166"/>
                    <a:pt x="13751" y="12109"/>
                  </a:cubicBezTo>
                  <a:cubicBezTo>
                    <a:pt x="17523" y="10873"/>
                    <a:pt x="20950" y="9067"/>
                    <a:pt x="23157" y="7150"/>
                  </a:cubicBezTo>
                  <a:cubicBezTo>
                    <a:pt x="24835" y="5692"/>
                    <a:pt x="25652" y="4305"/>
                    <a:pt x="25522" y="3137"/>
                  </a:cubicBezTo>
                  <a:cubicBezTo>
                    <a:pt x="25368" y="1758"/>
                    <a:pt x="23895" y="925"/>
                    <a:pt x="21374" y="792"/>
                  </a:cubicBezTo>
                  <a:cubicBezTo>
                    <a:pt x="18978" y="664"/>
                    <a:pt x="15880" y="1177"/>
                    <a:pt x="12648" y="2235"/>
                  </a:cubicBezTo>
                  <a:cubicBezTo>
                    <a:pt x="8876" y="3470"/>
                    <a:pt x="5449" y="5277"/>
                    <a:pt x="3242" y="7194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11;p66">
              <a:extLst>
                <a:ext uri="{FF2B5EF4-FFF2-40B4-BE49-F238E27FC236}">
                  <a16:creationId xmlns:a16="http://schemas.microsoft.com/office/drawing/2014/main" id="{91DC772B-BF50-A11C-E2DD-F36B3B19CCA5}"/>
                </a:ext>
              </a:extLst>
            </p:cNvPr>
            <p:cNvSpPr/>
            <p:nvPr/>
          </p:nvSpPr>
          <p:spPr>
            <a:xfrm>
              <a:off x="2975777" y="903677"/>
              <a:ext cx="1030205" cy="472303"/>
            </a:xfrm>
            <a:custGeom>
              <a:avLst/>
              <a:gdLst/>
              <a:ahLst/>
              <a:cxnLst/>
              <a:rect l="l" t="t" r="r" b="b"/>
              <a:pathLst>
                <a:path w="27970" h="12823" extrusionOk="0">
                  <a:moveTo>
                    <a:pt x="13849" y="12001"/>
                  </a:moveTo>
                  <a:cubicBezTo>
                    <a:pt x="13050" y="11838"/>
                    <a:pt x="12243" y="11645"/>
                    <a:pt x="11439" y="11426"/>
                  </a:cubicBezTo>
                  <a:cubicBezTo>
                    <a:pt x="8061" y="10497"/>
                    <a:pt x="5097" y="9169"/>
                    <a:pt x="3091" y="7685"/>
                  </a:cubicBezTo>
                  <a:cubicBezTo>
                    <a:pt x="833" y="6012"/>
                    <a:pt x="1" y="4284"/>
                    <a:pt x="752" y="2818"/>
                  </a:cubicBezTo>
                  <a:cubicBezTo>
                    <a:pt x="1394" y="1564"/>
                    <a:pt x="3052" y="727"/>
                    <a:pt x="5548" y="398"/>
                  </a:cubicBezTo>
                  <a:cubicBezTo>
                    <a:pt x="8576" y="0"/>
                    <a:pt x="12580" y="394"/>
                    <a:pt x="16532" y="1479"/>
                  </a:cubicBezTo>
                  <a:cubicBezTo>
                    <a:pt x="19911" y="2407"/>
                    <a:pt x="22876" y="3735"/>
                    <a:pt x="24879" y="5219"/>
                  </a:cubicBezTo>
                  <a:cubicBezTo>
                    <a:pt x="27139" y="6892"/>
                    <a:pt x="27969" y="8622"/>
                    <a:pt x="27219" y="10087"/>
                  </a:cubicBezTo>
                  <a:cubicBezTo>
                    <a:pt x="26577" y="11340"/>
                    <a:pt x="24919" y="12177"/>
                    <a:pt x="22422" y="12506"/>
                  </a:cubicBezTo>
                  <a:cubicBezTo>
                    <a:pt x="20011" y="12822"/>
                    <a:pt x="16980" y="12637"/>
                    <a:pt x="13849" y="12001"/>
                  </a:cubicBezTo>
                  <a:close/>
                  <a:moveTo>
                    <a:pt x="5669" y="976"/>
                  </a:moveTo>
                  <a:cubicBezTo>
                    <a:pt x="3465" y="1267"/>
                    <a:pt x="2018" y="1972"/>
                    <a:pt x="1483" y="3018"/>
                  </a:cubicBezTo>
                  <a:cubicBezTo>
                    <a:pt x="850" y="4253"/>
                    <a:pt x="1620" y="5760"/>
                    <a:pt x="3648" y="7263"/>
                  </a:cubicBezTo>
                  <a:cubicBezTo>
                    <a:pt x="5577" y="8691"/>
                    <a:pt x="8444" y="9974"/>
                    <a:pt x="11722" y="10873"/>
                  </a:cubicBezTo>
                  <a:cubicBezTo>
                    <a:pt x="15549" y="11924"/>
                    <a:pt x="19406" y="12308"/>
                    <a:pt x="22302" y="11926"/>
                  </a:cubicBezTo>
                  <a:cubicBezTo>
                    <a:pt x="24505" y="11636"/>
                    <a:pt x="25954" y="10931"/>
                    <a:pt x="26489" y="9885"/>
                  </a:cubicBezTo>
                  <a:cubicBezTo>
                    <a:pt x="27121" y="8650"/>
                    <a:pt x="26352" y="7142"/>
                    <a:pt x="24323" y="5640"/>
                  </a:cubicBezTo>
                  <a:cubicBezTo>
                    <a:pt x="22395" y="4213"/>
                    <a:pt x="19527" y="2930"/>
                    <a:pt x="16249" y="2030"/>
                  </a:cubicBezTo>
                  <a:cubicBezTo>
                    <a:pt x="12421" y="979"/>
                    <a:pt x="8566" y="595"/>
                    <a:pt x="5669" y="97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12;p66">
              <a:extLst>
                <a:ext uri="{FF2B5EF4-FFF2-40B4-BE49-F238E27FC236}">
                  <a16:creationId xmlns:a16="http://schemas.microsoft.com/office/drawing/2014/main" id="{4846E59B-5462-4181-6D3D-F502C0A0923D}"/>
                </a:ext>
              </a:extLst>
            </p:cNvPr>
            <p:cNvSpPr/>
            <p:nvPr/>
          </p:nvSpPr>
          <p:spPr>
            <a:xfrm>
              <a:off x="3443020" y="695323"/>
              <a:ext cx="369835" cy="993667"/>
            </a:xfrm>
            <a:custGeom>
              <a:avLst/>
              <a:gdLst/>
              <a:ahLst/>
              <a:cxnLst/>
              <a:rect l="l" t="t" r="r" b="b"/>
              <a:pathLst>
                <a:path w="10041" h="26978" extrusionOk="0">
                  <a:moveTo>
                    <a:pt x="6969" y="1"/>
                  </a:moveTo>
                  <a:lnTo>
                    <a:pt x="0" y="18820"/>
                  </a:lnTo>
                  <a:lnTo>
                    <a:pt x="10040" y="26978"/>
                  </a:lnTo>
                  <a:lnTo>
                    <a:pt x="6969" y="1"/>
                  </a:lnTo>
                  <a:close/>
                </a:path>
              </a:pathLst>
            </a:custGeom>
            <a:solidFill>
              <a:srgbClr val="301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13;p66">
              <a:extLst>
                <a:ext uri="{FF2B5EF4-FFF2-40B4-BE49-F238E27FC236}">
                  <a16:creationId xmlns:a16="http://schemas.microsoft.com/office/drawing/2014/main" id="{CFA8CA21-B1BE-5572-D83B-F10DFDA641A4}"/>
                </a:ext>
              </a:extLst>
            </p:cNvPr>
            <p:cNvSpPr/>
            <p:nvPr/>
          </p:nvSpPr>
          <p:spPr>
            <a:xfrm>
              <a:off x="2956625" y="695323"/>
              <a:ext cx="743133" cy="693188"/>
            </a:xfrm>
            <a:custGeom>
              <a:avLst/>
              <a:gdLst/>
              <a:ahLst/>
              <a:cxnLst/>
              <a:rect l="l" t="t" r="r" b="b"/>
              <a:pathLst>
                <a:path w="20176" h="18820" extrusionOk="0">
                  <a:moveTo>
                    <a:pt x="20175" y="1"/>
                  </a:moveTo>
                  <a:lnTo>
                    <a:pt x="13206" y="18820"/>
                  </a:lnTo>
                  <a:lnTo>
                    <a:pt x="1" y="1834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14;p66">
              <a:extLst>
                <a:ext uri="{FF2B5EF4-FFF2-40B4-BE49-F238E27FC236}">
                  <a16:creationId xmlns:a16="http://schemas.microsoft.com/office/drawing/2014/main" id="{A781D110-542E-E9D2-D9FD-ADCF1CC2BDF6}"/>
                </a:ext>
              </a:extLst>
            </p:cNvPr>
            <p:cNvSpPr/>
            <p:nvPr/>
          </p:nvSpPr>
          <p:spPr>
            <a:xfrm>
              <a:off x="2956625" y="1370917"/>
              <a:ext cx="856245" cy="318049"/>
            </a:xfrm>
            <a:custGeom>
              <a:avLst/>
              <a:gdLst/>
              <a:ahLst/>
              <a:cxnLst/>
              <a:rect l="l" t="t" r="r" b="b"/>
              <a:pathLst>
                <a:path w="23247" h="8635" extrusionOk="0">
                  <a:moveTo>
                    <a:pt x="1" y="1"/>
                  </a:moveTo>
                  <a:lnTo>
                    <a:pt x="13206" y="477"/>
                  </a:lnTo>
                  <a:lnTo>
                    <a:pt x="23246" y="8635"/>
                  </a:lnTo>
                  <a:lnTo>
                    <a:pt x="10273" y="861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15;p66">
              <a:extLst>
                <a:ext uri="{FF2B5EF4-FFF2-40B4-BE49-F238E27FC236}">
                  <a16:creationId xmlns:a16="http://schemas.microsoft.com/office/drawing/2014/main" id="{67BAF1FA-8A2C-01EE-A3AB-A0E6612C4936}"/>
                </a:ext>
              </a:extLst>
            </p:cNvPr>
            <p:cNvSpPr/>
            <p:nvPr/>
          </p:nvSpPr>
          <p:spPr>
            <a:xfrm>
              <a:off x="3334994" y="1388485"/>
              <a:ext cx="477865" cy="300480"/>
            </a:xfrm>
            <a:custGeom>
              <a:avLst/>
              <a:gdLst/>
              <a:ahLst/>
              <a:cxnLst/>
              <a:rect l="l" t="t" r="r" b="b"/>
              <a:pathLst>
                <a:path w="12974" h="8158" extrusionOk="0">
                  <a:moveTo>
                    <a:pt x="2933" y="0"/>
                  </a:moveTo>
                  <a:lnTo>
                    <a:pt x="0" y="8140"/>
                  </a:lnTo>
                  <a:lnTo>
                    <a:pt x="12973" y="8158"/>
                  </a:lnTo>
                  <a:lnTo>
                    <a:pt x="2933" y="0"/>
                  </a:lnTo>
                  <a:close/>
                </a:path>
              </a:pathLst>
            </a:custGeom>
            <a:solidFill>
              <a:srgbClr val="241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16;p66">
              <a:extLst>
                <a:ext uri="{FF2B5EF4-FFF2-40B4-BE49-F238E27FC236}">
                  <a16:creationId xmlns:a16="http://schemas.microsoft.com/office/drawing/2014/main" id="{C94E4083-C681-84A0-BFD5-18955855D8B7}"/>
                </a:ext>
              </a:extLst>
            </p:cNvPr>
            <p:cNvSpPr/>
            <p:nvPr/>
          </p:nvSpPr>
          <p:spPr>
            <a:xfrm>
              <a:off x="3334994" y="695323"/>
              <a:ext cx="477865" cy="993667"/>
            </a:xfrm>
            <a:custGeom>
              <a:avLst/>
              <a:gdLst/>
              <a:ahLst/>
              <a:cxnLst/>
              <a:rect l="l" t="t" r="r" b="b"/>
              <a:pathLst>
                <a:path w="12974" h="26978" extrusionOk="0">
                  <a:moveTo>
                    <a:pt x="9902" y="1"/>
                  </a:moveTo>
                  <a:lnTo>
                    <a:pt x="2933" y="18820"/>
                  </a:lnTo>
                  <a:lnTo>
                    <a:pt x="0" y="26960"/>
                  </a:lnTo>
                  <a:lnTo>
                    <a:pt x="12973" y="2697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17;p66">
              <a:extLst>
                <a:ext uri="{FF2B5EF4-FFF2-40B4-BE49-F238E27FC236}">
                  <a16:creationId xmlns:a16="http://schemas.microsoft.com/office/drawing/2014/main" id="{E9F19A7B-5070-E330-06FD-2E4691C82356}"/>
                </a:ext>
              </a:extLst>
            </p:cNvPr>
            <p:cNvSpPr/>
            <p:nvPr/>
          </p:nvSpPr>
          <p:spPr>
            <a:xfrm>
              <a:off x="3069366" y="845704"/>
              <a:ext cx="381474" cy="247662"/>
            </a:xfrm>
            <a:custGeom>
              <a:avLst/>
              <a:gdLst/>
              <a:ahLst/>
              <a:cxnLst/>
              <a:rect l="l" t="t" r="r" b="b"/>
              <a:pathLst>
                <a:path w="10357" h="6724" extrusionOk="0">
                  <a:moveTo>
                    <a:pt x="10357" y="0"/>
                  </a:moveTo>
                  <a:lnTo>
                    <a:pt x="6242" y="5135"/>
                  </a:lnTo>
                  <a:lnTo>
                    <a:pt x="0" y="6723"/>
                  </a:lnTo>
                  <a:lnTo>
                    <a:pt x="3862" y="154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18;p66">
              <a:extLst>
                <a:ext uri="{FF2B5EF4-FFF2-40B4-BE49-F238E27FC236}">
                  <a16:creationId xmlns:a16="http://schemas.microsoft.com/office/drawing/2014/main" id="{EEEC2855-8E8D-9BEC-C788-A940724B4DC1}"/>
                </a:ext>
              </a:extLst>
            </p:cNvPr>
            <p:cNvSpPr/>
            <p:nvPr/>
          </p:nvSpPr>
          <p:spPr>
            <a:xfrm>
              <a:off x="3299267" y="845704"/>
              <a:ext cx="177127" cy="372450"/>
            </a:xfrm>
            <a:custGeom>
              <a:avLst/>
              <a:gdLst/>
              <a:ahLst/>
              <a:cxnLst/>
              <a:rect l="l" t="t" r="r" b="b"/>
              <a:pathLst>
                <a:path w="4809" h="10112" extrusionOk="0">
                  <a:moveTo>
                    <a:pt x="4809" y="7013"/>
                  </a:moveTo>
                  <a:lnTo>
                    <a:pt x="4115" y="0"/>
                  </a:lnTo>
                  <a:lnTo>
                    <a:pt x="0" y="5135"/>
                  </a:lnTo>
                  <a:lnTo>
                    <a:pt x="3305" y="1011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19;p66">
              <a:extLst>
                <a:ext uri="{FF2B5EF4-FFF2-40B4-BE49-F238E27FC236}">
                  <a16:creationId xmlns:a16="http://schemas.microsoft.com/office/drawing/2014/main" id="{86D400D1-847B-D624-00AC-35E1993CC879}"/>
                </a:ext>
              </a:extLst>
            </p:cNvPr>
            <p:cNvSpPr/>
            <p:nvPr/>
          </p:nvSpPr>
          <p:spPr>
            <a:xfrm>
              <a:off x="3164207" y="902572"/>
              <a:ext cx="135102" cy="132302"/>
            </a:xfrm>
            <a:custGeom>
              <a:avLst/>
              <a:gdLst/>
              <a:ahLst/>
              <a:cxnLst/>
              <a:rect l="l" t="t" r="r" b="b"/>
              <a:pathLst>
                <a:path w="3668" h="3592" extrusionOk="0">
                  <a:moveTo>
                    <a:pt x="3667" y="3591"/>
                  </a:moveTo>
                  <a:lnTo>
                    <a:pt x="1287" y="0"/>
                  </a:lnTo>
                  <a:lnTo>
                    <a:pt x="0" y="1726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rgbClr val="241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20;p66">
              <a:extLst>
                <a:ext uri="{FF2B5EF4-FFF2-40B4-BE49-F238E27FC236}">
                  <a16:creationId xmlns:a16="http://schemas.microsoft.com/office/drawing/2014/main" id="{ED6F7312-DA62-FB5B-5904-77D04FD37B75}"/>
                </a:ext>
              </a:extLst>
            </p:cNvPr>
            <p:cNvSpPr/>
            <p:nvPr/>
          </p:nvSpPr>
          <p:spPr>
            <a:xfrm>
              <a:off x="3069366" y="902572"/>
              <a:ext cx="229945" cy="190792"/>
            </a:xfrm>
            <a:custGeom>
              <a:avLst/>
              <a:gdLst/>
              <a:ahLst/>
              <a:cxnLst/>
              <a:rect l="l" t="t" r="r" b="b"/>
              <a:pathLst>
                <a:path w="6243" h="5180" extrusionOk="0">
                  <a:moveTo>
                    <a:pt x="3862" y="0"/>
                  </a:moveTo>
                  <a:lnTo>
                    <a:pt x="2575" y="1726"/>
                  </a:lnTo>
                  <a:lnTo>
                    <a:pt x="0" y="5179"/>
                  </a:lnTo>
                  <a:lnTo>
                    <a:pt x="6242" y="3591"/>
                  </a:lnTo>
                  <a:lnTo>
                    <a:pt x="3862" y="0"/>
                  </a:lnTo>
                  <a:close/>
                </a:path>
              </a:pathLst>
            </a:custGeom>
            <a:solidFill>
              <a:srgbClr val="241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21;p66">
              <a:extLst>
                <a:ext uri="{FF2B5EF4-FFF2-40B4-BE49-F238E27FC236}">
                  <a16:creationId xmlns:a16="http://schemas.microsoft.com/office/drawing/2014/main" id="{8E54D740-1913-F944-76B9-BF35170D50FF}"/>
                </a:ext>
              </a:extLst>
            </p:cNvPr>
            <p:cNvSpPr/>
            <p:nvPr/>
          </p:nvSpPr>
          <p:spPr>
            <a:xfrm>
              <a:off x="3069366" y="902572"/>
              <a:ext cx="229945" cy="190792"/>
            </a:xfrm>
            <a:custGeom>
              <a:avLst/>
              <a:gdLst/>
              <a:ahLst/>
              <a:cxnLst/>
              <a:rect l="l" t="t" r="r" b="b"/>
              <a:pathLst>
                <a:path w="6243" h="5180" extrusionOk="0">
                  <a:moveTo>
                    <a:pt x="6242" y="3591"/>
                  </a:moveTo>
                  <a:lnTo>
                    <a:pt x="3862" y="0"/>
                  </a:lnTo>
                  <a:lnTo>
                    <a:pt x="2575" y="1726"/>
                  </a:lnTo>
                  <a:lnTo>
                    <a:pt x="0" y="5179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22;p66">
              <a:extLst>
                <a:ext uri="{FF2B5EF4-FFF2-40B4-BE49-F238E27FC236}">
                  <a16:creationId xmlns:a16="http://schemas.microsoft.com/office/drawing/2014/main" id="{6B09FAA2-8D8D-6308-BE24-77BF77E9D16C}"/>
                </a:ext>
              </a:extLst>
            </p:cNvPr>
            <p:cNvSpPr/>
            <p:nvPr/>
          </p:nvSpPr>
          <p:spPr>
            <a:xfrm>
              <a:off x="3069366" y="1034832"/>
              <a:ext cx="351640" cy="188288"/>
            </a:xfrm>
            <a:custGeom>
              <a:avLst/>
              <a:gdLst/>
              <a:ahLst/>
              <a:cxnLst/>
              <a:rect l="l" t="t" r="r" b="b"/>
              <a:pathLst>
                <a:path w="9547" h="5112" extrusionOk="0">
                  <a:moveTo>
                    <a:pt x="9547" y="4977"/>
                  </a:moveTo>
                  <a:lnTo>
                    <a:pt x="6242" y="0"/>
                  </a:lnTo>
                  <a:lnTo>
                    <a:pt x="0" y="1588"/>
                  </a:lnTo>
                  <a:lnTo>
                    <a:pt x="5846" y="4982"/>
                  </a:lnTo>
                  <a:lnTo>
                    <a:pt x="6070" y="5111"/>
                  </a:lnTo>
                  <a:close/>
                </a:path>
              </a:pathLst>
            </a:custGeom>
            <a:solidFill>
              <a:srgbClr val="990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23;p66">
              <a:extLst>
                <a:ext uri="{FF2B5EF4-FFF2-40B4-BE49-F238E27FC236}">
                  <a16:creationId xmlns:a16="http://schemas.microsoft.com/office/drawing/2014/main" id="{EF06A728-A303-C9C1-91B4-64240F877031}"/>
                </a:ext>
              </a:extLst>
            </p:cNvPr>
            <p:cNvSpPr/>
            <p:nvPr/>
          </p:nvSpPr>
          <p:spPr>
            <a:xfrm>
              <a:off x="3069366" y="1034832"/>
              <a:ext cx="351640" cy="188288"/>
            </a:xfrm>
            <a:custGeom>
              <a:avLst/>
              <a:gdLst/>
              <a:ahLst/>
              <a:cxnLst/>
              <a:rect l="l" t="t" r="r" b="b"/>
              <a:pathLst>
                <a:path w="9547" h="5112" extrusionOk="0">
                  <a:moveTo>
                    <a:pt x="9547" y="4977"/>
                  </a:moveTo>
                  <a:lnTo>
                    <a:pt x="6242" y="0"/>
                  </a:lnTo>
                  <a:lnTo>
                    <a:pt x="0" y="1588"/>
                  </a:lnTo>
                  <a:lnTo>
                    <a:pt x="5846" y="4982"/>
                  </a:lnTo>
                  <a:lnTo>
                    <a:pt x="6070" y="51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24;p66">
              <a:extLst>
                <a:ext uri="{FF2B5EF4-FFF2-40B4-BE49-F238E27FC236}">
                  <a16:creationId xmlns:a16="http://schemas.microsoft.com/office/drawing/2014/main" id="{15268CFD-5E78-1C51-DC1B-E0C0B14A93AF}"/>
                </a:ext>
              </a:extLst>
            </p:cNvPr>
            <p:cNvSpPr/>
            <p:nvPr/>
          </p:nvSpPr>
          <p:spPr>
            <a:xfrm>
              <a:off x="2978171" y="1013470"/>
              <a:ext cx="999045" cy="362505"/>
            </a:xfrm>
            <a:custGeom>
              <a:avLst/>
              <a:gdLst/>
              <a:ahLst/>
              <a:cxnLst/>
              <a:rect l="l" t="t" r="r" b="b"/>
              <a:pathLst>
                <a:path w="27124" h="9842" extrusionOk="0">
                  <a:moveTo>
                    <a:pt x="26503" y="6727"/>
                  </a:moveTo>
                  <a:cubicBezTo>
                    <a:pt x="26479" y="6787"/>
                    <a:pt x="26453" y="6846"/>
                    <a:pt x="26424" y="6905"/>
                  </a:cubicBezTo>
                  <a:cubicBezTo>
                    <a:pt x="25889" y="7950"/>
                    <a:pt x="24440" y="8656"/>
                    <a:pt x="22237" y="8946"/>
                  </a:cubicBezTo>
                  <a:cubicBezTo>
                    <a:pt x="19341" y="9327"/>
                    <a:pt x="15484" y="8944"/>
                    <a:pt x="11657" y="7892"/>
                  </a:cubicBezTo>
                  <a:cubicBezTo>
                    <a:pt x="8379" y="6993"/>
                    <a:pt x="5512" y="5710"/>
                    <a:pt x="3583" y="4283"/>
                  </a:cubicBezTo>
                  <a:cubicBezTo>
                    <a:pt x="1777" y="2945"/>
                    <a:pt x="970" y="1604"/>
                    <a:pt x="1260" y="455"/>
                  </a:cubicBezTo>
                  <a:lnTo>
                    <a:pt x="610" y="0"/>
                  </a:lnTo>
                  <a:cubicBezTo>
                    <a:pt x="0" y="1431"/>
                    <a:pt x="852" y="3093"/>
                    <a:pt x="3026" y="4704"/>
                  </a:cubicBezTo>
                  <a:cubicBezTo>
                    <a:pt x="5031" y="6188"/>
                    <a:pt x="7996" y="7516"/>
                    <a:pt x="11374" y="8445"/>
                  </a:cubicBezTo>
                  <a:cubicBezTo>
                    <a:pt x="12178" y="8666"/>
                    <a:pt x="12985" y="8858"/>
                    <a:pt x="13784" y="9020"/>
                  </a:cubicBezTo>
                  <a:cubicBezTo>
                    <a:pt x="16915" y="9656"/>
                    <a:pt x="19946" y="9841"/>
                    <a:pt x="22357" y="9524"/>
                  </a:cubicBezTo>
                  <a:cubicBezTo>
                    <a:pt x="24817" y="9201"/>
                    <a:pt x="26462" y="8382"/>
                    <a:pt x="27123" y="715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25;p66">
              <a:extLst>
                <a:ext uri="{FF2B5EF4-FFF2-40B4-BE49-F238E27FC236}">
                  <a16:creationId xmlns:a16="http://schemas.microsoft.com/office/drawing/2014/main" id="{C5F771A2-782B-A37C-0F11-ED49E4609203}"/>
                </a:ext>
              </a:extLst>
            </p:cNvPr>
            <p:cNvSpPr/>
            <p:nvPr/>
          </p:nvSpPr>
          <p:spPr>
            <a:xfrm>
              <a:off x="2968927" y="1211917"/>
              <a:ext cx="964496" cy="419854"/>
            </a:xfrm>
            <a:custGeom>
              <a:avLst/>
              <a:gdLst/>
              <a:ahLst/>
              <a:cxnLst/>
              <a:rect l="l" t="t" r="r" b="b"/>
              <a:pathLst>
                <a:path w="26186" h="11399" extrusionOk="0">
                  <a:moveTo>
                    <a:pt x="25308" y="1"/>
                  </a:moveTo>
                  <a:cubicBezTo>
                    <a:pt x="25320" y="64"/>
                    <a:pt x="25332" y="127"/>
                    <a:pt x="25339" y="193"/>
                  </a:cubicBezTo>
                  <a:cubicBezTo>
                    <a:pt x="25469" y="1361"/>
                    <a:pt x="24652" y="2748"/>
                    <a:pt x="22974" y="4206"/>
                  </a:cubicBezTo>
                  <a:cubicBezTo>
                    <a:pt x="20769" y="6123"/>
                    <a:pt x="17340" y="7929"/>
                    <a:pt x="13568" y="9165"/>
                  </a:cubicBezTo>
                  <a:cubicBezTo>
                    <a:pt x="10337" y="10222"/>
                    <a:pt x="7238" y="10736"/>
                    <a:pt x="4842" y="10608"/>
                  </a:cubicBezTo>
                  <a:cubicBezTo>
                    <a:pt x="2598" y="10489"/>
                    <a:pt x="1186" y="9816"/>
                    <a:pt x="793" y="8697"/>
                  </a:cubicBezTo>
                  <a:lnTo>
                    <a:pt x="0" y="8677"/>
                  </a:lnTo>
                  <a:cubicBezTo>
                    <a:pt x="281" y="10206"/>
                    <a:pt x="1908" y="11123"/>
                    <a:pt x="4611" y="11266"/>
                  </a:cubicBezTo>
                  <a:cubicBezTo>
                    <a:pt x="7101" y="11398"/>
                    <a:pt x="10306" y="10870"/>
                    <a:pt x="13636" y="9781"/>
                  </a:cubicBezTo>
                  <a:cubicBezTo>
                    <a:pt x="14429" y="9522"/>
                    <a:pt x="15208" y="9236"/>
                    <a:pt x="15964" y="8930"/>
                  </a:cubicBezTo>
                  <a:cubicBezTo>
                    <a:pt x="18926" y="7735"/>
                    <a:pt x="21557" y="6217"/>
                    <a:pt x="23393" y="4621"/>
                  </a:cubicBezTo>
                  <a:cubicBezTo>
                    <a:pt x="25266" y="2994"/>
                    <a:pt x="26186" y="1404"/>
                    <a:pt x="26062" y="19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1126;p66">
            <a:extLst>
              <a:ext uri="{FF2B5EF4-FFF2-40B4-BE49-F238E27FC236}">
                <a16:creationId xmlns:a16="http://schemas.microsoft.com/office/drawing/2014/main" id="{5A02E569-02CD-B0F1-104D-75F392100D43}"/>
              </a:ext>
            </a:extLst>
          </p:cNvPr>
          <p:cNvGrpSpPr/>
          <p:nvPr/>
        </p:nvGrpSpPr>
        <p:grpSpPr>
          <a:xfrm rot="1872329">
            <a:off x="1558742" y="2139034"/>
            <a:ext cx="198229" cy="168800"/>
            <a:chOff x="3080599" y="534997"/>
            <a:chExt cx="198233" cy="168803"/>
          </a:xfrm>
        </p:grpSpPr>
        <p:sp>
          <p:nvSpPr>
            <p:cNvPr id="26" name="Google Shape;1127;p66">
              <a:extLst>
                <a:ext uri="{FF2B5EF4-FFF2-40B4-BE49-F238E27FC236}">
                  <a16:creationId xmlns:a16="http://schemas.microsoft.com/office/drawing/2014/main" id="{04C8AE37-990B-0007-3D0B-7F85F07CDD8F}"/>
                </a:ext>
              </a:extLst>
            </p:cNvPr>
            <p:cNvSpPr/>
            <p:nvPr/>
          </p:nvSpPr>
          <p:spPr>
            <a:xfrm>
              <a:off x="3080599" y="534997"/>
              <a:ext cx="198233" cy="74328"/>
            </a:xfrm>
            <a:custGeom>
              <a:avLst/>
              <a:gdLst/>
              <a:ahLst/>
              <a:cxnLst/>
              <a:rect l="l" t="t" r="r" b="b"/>
              <a:pathLst>
                <a:path w="5382" h="2018" extrusionOk="0">
                  <a:moveTo>
                    <a:pt x="5382" y="338"/>
                  </a:moveTo>
                  <a:lnTo>
                    <a:pt x="3437" y="201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28;p66">
              <a:extLst>
                <a:ext uri="{FF2B5EF4-FFF2-40B4-BE49-F238E27FC236}">
                  <a16:creationId xmlns:a16="http://schemas.microsoft.com/office/drawing/2014/main" id="{F3C48B4A-5024-110F-3429-F2663FEB19A6}"/>
                </a:ext>
              </a:extLst>
            </p:cNvPr>
            <p:cNvSpPr/>
            <p:nvPr/>
          </p:nvSpPr>
          <p:spPr>
            <a:xfrm>
              <a:off x="3080599" y="534997"/>
              <a:ext cx="126630" cy="168803"/>
            </a:xfrm>
            <a:custGeom>
              <a:avLst/>
              <a:gdLst/>
              <a:ahLst/>
              <a:cxnLst/>
              <a:rect l="l" t="t" r="r" b="b"/>
              <a:pathLst>
                <a:path w="3438" h="4583" extrusionOk="0">
                  <a:moveTo>
                    <a:pt x="0" y="0"/>
                  </a:moveTo>
                  <a:lnTo>
                    <a:pt x="3437" y="2017"/>
                  </a:lnTo>
                  <a:lnTo>
                    <a:pt x="2885" y="4583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29;p66">
              <a:extLst>
                <a:ext uri="{FF2B5EF4-FFF2-40B4-BE49-F238E27FC236}">
                  <a16:creationId xmlns:a16="http://schemas.microsoft.com/office/drawing/2014/main" id="{5D4D8705-A1C8-6541-0696-6D5C11FC8484}"/>
                </a:ext>
              </a:extLst>
            </p:cNvPr>
            <p:cNvSpPr/>
            <p:nvPr/>
          </p:nvSpPr>
          <p:spPr>
            <a:xfrm>
              <a:off x="3186821" y="547446"/>
              <a:ext cx="92008" cy="156354"/>
            </a:xfrm>
            <a:custGeom>
              <a:avLst/>
              <a:gdLst/>
              <a:ahLst/>
              <a:cxnLst/>
              <a:rect l="l" t="t" r="r" b="b"/>
              <a:pathLst>
                <a:path w="2498" h="4245" extrusionOk="0">
                  <a:moveTo>
                    <a:pt x="1" y="4245"/>
                  </a:moveTo>
                  <a:lnTo>
                    <a:pt x="553" y="1679"/>
                  </a:lnTo>
                  <a:lnTo>
                    <a:pt x="2498" y="0"/>
                  </a:lnTo>
                  <a:lnTo>
                    <a:pt x="2043" y="2536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130;p66">
            <a:extLst>
              <a:ext uri="{FF2B5EF4-FFF2-40B4-BE49-F238E27FC236}">
                <a16:creationId xmlns:a16="http://schemas.microsoft.com/office/drawing/2014/main" id="{76779FE0-AF19-14CE-DB87-712620E5575B}"/>
              </a:ext>
            </a:extLst>
          </p:cNvPr>
          <p:cNvGrpSpPr/>
          <p:nvPr/>
        </p:nvGrpSpPr>
        <p:grpSpPr>
          <a:xfrm rot="1872329">
            <a:off x="2253424" y="3081657"/>
            <a:ext cx="93369" cy="108985"/>
            <a:chOff x="4045397" y="1419018"/>
            <a:chExt cx="93370" cy="108987"/>
          </a:xfrm>
        </p:grpSpPr>
        <p:sp>
          <p:nvSpPr>
            <p:cNvPr id="30" name="Google Shape;1131;p66">
              <a:extLst>
                <a:ext uri="{FF2B5EF4-FFF2-40B4-BE49-F238E27FC236}">
                  <a16:creationId xmlns:a16="http://schemas.microsoft.com/office/drawing/2014/main" id="{F47277C5-D27A-8940-EE6B-6F6A7C027A05}"/>
                </a:ext>
              </a:extLst>
            </p:cNvPr>
            <p:cNvSpPr/>
            <p:nvPr/>
          </p:nvSpPr>
          <p:spPr>
            <a:xfrm>
              <a:off x="4098618" y="1419018"/>
              <a:ext cx="40147" cy="108987"/>
            </a:xfrm>
            <a:custGeom>
              <a:avLst/>
              <a:gdLst/>
              <a:ahLst/>
              <a:cxnLst/>
              <a:rect l="l" t="t" r="r" b="b"/>
              <a:pathLst>
                <a:path w="1090" h="2959" extrusionOk="0">
                  <a:moveTo>
                    <a:pt x="1089" y="2959"/>
                  </a:moveTo>
                  <a:lnTo>
                    <a:pt x="1" y="2052"/>
                  </a:lnTo>
                  <a:lnTo>
                    <a:pt x="791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32;p66">
              <a:extLst>
                <a:ext uri="{FF2B5EF4-FFF2-40B4-BE49-F238E27FC236}">
                  <a16:creationId xmlns:a16="http://schemas.microsoft.com/office/drawing/2014/main" id="{E729950B-EC22-2E69-7E31-6375D71584BF}"/>
                </a:ext>
              </a:extLst>
            </p:cNvPr>
            <p:cNvSpPr/>
            <p:nvPr/>
          </p:nvSpPr>
          <p:spPr>
            <a:xfrm>
              <a:off x="4045397" y="1419018"/>
              <a:ext cx="82394" cy="75617"/>
            </a:xfrm>
            <a:custGeom>
              <a:avLst/>
              <a:gdLst/>
              <a:ahLst/>
              <a:cxnLst/>
              <a:rect l="l" t="t" r="r" b="b"/>
              <a:pathLst>
                <a:path w="2237" h="2053" extrusionOk="0">
                  <a:moveTo>
                    <a:pt x="2236" y="1"/>
                  </a:moveTo>
                  <a:lnTo>
                    <a:pt x="1446" y="2052"/>
                  </a:lnTo>
                  <a:lnTo>
                    <a:pt x="1" y="198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33;p66">
              <a:extLst>
                <a:ext uri="{FF2B5EF4-FFF2-40B4-BE49-F238E27FC236}">
                  <a16:creationId xmlns:a16="http://schemas.microsoft.com/office/drawing/2014/main" id="{6FB5928B-9A6B-359A-D4D1-51ED5413573F}"/>
                </a:ext>
              </a:extLst>
            </p:cNvPr>
            <p:cNvSpPr/>
            <p:nvPr/>
          </p:nvSpPr>
          <p:spPr>
            <a:xfrm>
              <a:off x="4045397" y="1491944"/>
              <a:ext cx="93370" cy="36059"/>
            </a:xfrm>
            <a:custGeom>
              <a:avLst/>
              <a:gdLst/>
              <a:ahLst/>
              <a:cxnLst/>
              <a:rect l="l" t="t" r="r" b="b"/>
              <a:pathLst>
                <a:path w="2535" h="979" extrusionOk="0">
                  <a:moveTo>
                    <a:pt x="1" y="1"/>
                  </a:moveTo>
                  <a:lnTo>
                    <a:pt x="1446" y="72"/>
                  </a:lnTo>
                  <a:lnTo>
                    <a:pt x="2534" y="979"/>
                  </a:lnTo>
                  <a:lnTo>
                    <a:pt x="1113" y="95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1134;p66">
            <a:extLst>
              <a:ext uri="{FF2B5EF4-FFF2-40B4-BE49-F238E27FC236}">
                <a16:creationId xmlns:a16="http://schemas.microsoft.com/office/drawing/2014/main" id="{6B74247D-5F58-C009-09D8-EEEE43C4BC46}"/>
              </a:ext>
            </a:extLst>
          </p:cNvPr>
          <p:cNvGrpSpPr/>
          <p:nvPr/>
        </p:nvGrpSpPr>
        <p:grpSpPr>
          <a:xfrm rot="1872329">
            <a:off x="1985780" y="3862638"/>
            <a:ext cx="315318" cy="376974"/>
            <a:chOff x="4040314" y="1769061"/>
            <a:chExt cx="315323" cy="376981"/>
          </a:xfrm>
        </p:grpSpPr>
        <p:sp>
          <p:nvSpPr>
            <p:cNvPr id="34" name="Google Shape;1135;p66">
              <a:extLst>
                <a:ext uri="{FF2B5EF4-FFF2-40B4-BE49-F238E27FC236}">
                  <a16:creationId xmlns:a16="http://schemas.microsoft.com/office/drawing/2014/main" id="{54127B8C-9C6A-9F37-FAFD-56461746C882}"/>
                </a:ext>
              </a:extLst>
            </p:cNvPr>
            <p:cNvSpPr/>
            <p:nvPr/>
          </p:nvSpPr>
          <p:spPr>
            <a:xfrm>
              <a:off x="4040314" y="1769061"/>
              <a:ext cx="132487" cy="376981"/>
            </a:xfrm>
            <a:custGeom>
              <a:avLst/>
              <a:gdLst/>
              <a:ahLst/>
              <a:cxnLst/>
              <a:rect l="l" t="t" r="r" b="b"/>
              <a:pathLst>
                <a:path w="3597" h="10235" extrusionOk="0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36;p66">
              <a:extLst>
                <a:ext uri="{FF2B5EF4-FFF2-40B4-BE49-F238E27FC236}">
                  <a16:creationId xmlns:a16="http://schemas.microsoft.com/office/drawing/2014/main" id="{B6F7C9D5-C49D-B7B9-E823-16F695A36110}"/>
                </a:ext>
              </a:extLst>
            </p:cNvPr>
            <p:cNvSpPr/>
            <p:nvPr/>
          </p:nvSpPr>
          <p:spPr>
            <a:xfrm>
              <a:off x="4060093" y="1890752"/>
              <a:ext cx="295544" cy="255286"/>
            </a:xfrm>
            <a:custGeom>
              <a:avLst/>
              <a:gdLst/>
              <a:ahLst/>
              <a:cxnLst/>
              <a:rect l="l" t="t" r="r" b="b"/>
              <a:pathLst>
                <a:path w="8024" h="6931" extrusionOk="0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37;p66">
              <a:extLst>
                <a:ext uri="{FF2B5EF4-FFF2-40B4-BE49-F238E27FC236}">
                  <a16:creationId xmlns:a16="http://schemas.microsoft.com/office/drawing/2014/main" id="{2B20AA10-46C5-34A0-1BFD-DFACCA92BF0F}"/>
                </a:ext>
              </a:extLst>
            </p:cNvPr>
            <p:cNvSpPr/>
            <p:nvPr/>
          </p:nvSpPr>
          <p:spPr>
            <a:xfrm>
              <a:off x="4040314" y="1769061"/>
              <a:ext cx="315323" cy="139558"/>
            </a:xfrm>
            <a:custGeom>
              <a:avLst/>
              <a:gdLst/>
              <a:ahLst/>
              <a:cxnLst/>
              <a:rect l="l" t="t" r="r" b="b"/>
              <a:pathLst>
                <a:path w="8561" h="3789" extrusionOk="0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1161;p66">
            <a:extLst>
              <a:ext uri="{FF2B5EF4-FFF2-40B4-BE49-F238E27FC236}">
                <a16:creationId xmlns:a16="http://schemas.microsoft.com/office/drawing/2014/main" id="{5C86A4FE-3863-70FB-63F2-0C3E01CA6B7D}"/>
              </a:ext>
            </a:extLst>
          </p:cNvPr>
          <p:cNvGrpSpPr/>
          <p:nvPr/>
        </p:nvGrpSpPr>
        <p:grpSpPr>
          <a:xfrm rot="-5400000">
            <a:off x="990625" y="4247198"/>
            <a:ext cx="171535" cy="722609"/>
            <a:chOff x="8668080" y="2328029"/>
            <a:chExt cx="127488" cy="537136"/>
          </a:xfrm>
        </p:grpSpPr>
        <p:sp>
          <p:nvSpPr>
            <p:cNvPr id="38" name="Google Shape;1162;p66">
              <a:extLst>
                <a:ext uri="{FF2B5EF4-FFF2-40B4-BE49-F238E27FC236}">
                  <a16:creationId xmlns:a16="http://schemas.microsoft.com/office/drawing/2014/main" id="{0BE8F351-58F0-BA9F-6231-D8AB7114CF73}"/>
                </a:ext>
              </a:extLst>
            </p:cNvPr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63;p66">
              <a:extLst>
                <a:ext uri="{FF2B5EF4-FFF2-40B4-BE49-F238E27FC236}">
                  <a16:creationId xmlns:a16="http://schemas.microsoft.com/office/drawing/2014/main" id="{792F09CE-8CB4-C45C-E2F8-E135421FCDD1}"/>
                </a:ext>
              </a:extLst>
            </p:cNvPr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64;p66">
              <a:extLst>
                <a:ext uri="{FF2B5EF4-FFF2-40B4-BE49-F238E27FC236}">
                  <a16:creationId xmlns:a16="http://schemas.microsoft.com/office/drawing/2014/main" id="{B4BD238B-4801-7EEF-EE4B-DC25D5D41FB8}"/>
                </a:ext>
              </a:extLst>
            </p:cNvPr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65;p66">
              <a:extLst>
                <a:ext uri="{FF2B5EF4-FFF2-40B4-BE49-F238E27FC236}">
                  <a16:creationId xmlns:a16="http://schemas.microsoft.com/office/drawing/2014/main" id="{A68B2F57-D0FD-6D3B-3714-FE868B887C0F}"/>
                </a:ext>
              </a:extLst>
            </p:cNvPr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66;p66">
              <a:extLst>
                <a:ext uri="{FF2B5EF4-FFF2-40B4-BE49-F238E27FC236}">
                  <a16:creationId xmlns:a16="http://schemas.microsoft.com/office/drawing/2014/main" id="{1DA1E97B-5F9A-4426-E94F-D0DDADE2D73D}"/>
                </a:ext>
              </a:extLst>
            </p:cNvPr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67;p66">
              <a:extLst>
                <a:ext uri="{FF2B5EF4-FFF2-40B4-BE49-F238E27FC236}">
                  <a16:creationId xmlns:a16="http://schemas.microsoft.com/office/drawing/2014/main" id="{63A20C75-C7AB-0B3E-C2D4-5F1D1F5804A9}"/>
                </a:ext>
              </a:extLst>
            </p:cNvPr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68;p66">
              <a:extLst>
                <a:ext uri="{FF2B5EF4-FFF2-40B4-BE49-F238E27FC236}">
                  <a16:creationId xmlns:a16="http://schemas.microsoft.com/office/drawing/2014/main" id="{FA3CE122-864A-A9FE-B920-8D3AEAD26604}"/>
                </a:ext>
              </a:extLst>
            </p:cNvPr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69;p66">
              <a:extLst>
                <a:ext uri="{FF2B5EF4-FFF2-40B4-BE49-F238E27FC236}">
                  <a16:creationId xmlns:a16="http://schemas.microsoft.com/office/drawing/2014/main" id="{EC49AAF8-CAB3-78C6-C4F4-98E7677863A7}"/>
                </a:ext>
              </a:extLst>
            </p:cNvPr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70;p66">
              <a:extLst>
                <a:ext uri="{FF2B5EF4-FFF2-40B4-BE49-F238E27FC236}">
                  <a16:creationId xmlns:a16="http://schemas.microsoft.com/office/drawing/2014/main" id="{E180C997-E8EC-0466-A9CD-CBA79840E13B}"/>
                </a:ext>
              </a:extLst>
            </p:cNvPr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71;p66">
              <a:extLst>
                <a:ext uri="{FF2B5EF4-FFF2-40B4-BE49-F238E27FC236}">
                  <a16:creationId xmlns:a16="http://schemas.microsoft.com/office/drawing/2014/main" id="{7AD29D5A-8CE2-22C5-F6D5-9F262F7C1AAE}"/>
                </a:ext>
              </a:extLst>
            </p:cNvPr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72;p66">
              <a:extLst>
                <a:ext uri="{FF2B5EF4-FFF2-40B4-BE49-F238E27FC236}">
                  <a16:creationId xmlns:a16="http://schemas.microsoft.com/office/drawing/2014/main" id="{8FCE940D-954F-7736-4038-00E6A6E6DE3E}"/>
                </a:ext>
              </a:extLst>
            </p:cNvPr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73;p66">
              <a:extLst>
                <a:ext uri="{FF2B5EF4-FFF2-40B4-BE49-F238E27FC236}">
                  <a16:creationId xmlns:a16="http://schemas.microsoft.com/office/drawing/2014/main" id="{101FCF16-E427-3B8B-DA43-86C38CB85192}"/>
                </a:ext>
              </a:extLst>
            </p:cNvPr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Título 50">
            <a:extLst>
              <a:ext uri="{FF2B5EF4-FFF2-40B4-BE49-F238E27FC236}">
                <a16:creationId xmlns:a16="http://schemas.microsoft.com/office/drawing/2014/main" id="{6C0F3384-2CE8-7C63-4A25-B1ED27DD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Ventajas</a:t>
            </a:r>
          </a:p>
        </p:txBody>
      </p:sp>
      <p:sp>
        <p:nvSpPr>
          <p:cNvPr id="53" name="Título 50">
            <a:extLst>
              <a:ext uri="{FF2B5EF4-FFF2-40B4-BE49-F238E27FC236}">
                <a16:creationId xmlns:a16="http://schemas.microsoft.com/office/drawing/2014/main" id="{0E5574FC-2FF9-8B1D-1C11-754915B2D096}"/>
              </a:ext>
            </a:extLst>
          </p:cNvPr>
          <p:cNvSpPr txBox="1">
            <a:spLocks/>
          </p:cNvSpPr>
          <p:nvPr/>
        </p:nvSpPr>
        <p:spPr>
          <a:xfrm>
            <a:off x="2283075" y="1509015"/>
            <a:ext cx="3732028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Days One"/>
              <a:buNone/>
              <a:defRPr sz="3200" b="0" i="0" u="none" strike="noStrike" cap="none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s-MX" sz="2000" dirty="0"/>
              <a:t>Mejor preparación</a:t>
            </a:r>
          </a:p>
        </p:txBody>
      </p:sp>
      <p:sp>
        <p:nvSpPr>
          <p:cNvPr id="54" name="Título 50">
            <a:extLst>
              <a:ext uri="{FF2B5EF4-FFF2-40B4-BE49-F238E27FC236}">
                <a16:creationId xmlns:a16="http://schemas.microsoft.com/office/drawing/2014/main" id="{C4782F48-13AF-B461-85DE-EAF510F9838D}"/>
              </a:ext>
            </a:extLst>
          </p:cNvPr>
          <p:cNvSpPr txBox="1">
            <a:spLocks/>
          </p:cNvSpPr>
          <p:nvPr/>
        </p:nvSpPr>
        <p:spPr>
          <a:xfrm>
            <a:off x="3297381" y="2373930"/>
            <a:ext cx="3732028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Days One"/>
              <a:buNone/>
              <a:defRPr sz="3200" b="0" i="0" u="none" strike="noStrike" cap="none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s-MX" sz="2000" dirty="0"/>
              <a:t>Cero material dañado</a:t>
            </a:r>
          </a:p>
        </p:txBody>
      </p:sp>
      <p:sp>
        <p:nvSpPr>
          <p:cNvPr id="55" name="Título 50">
            <a:extLst>
              <a:ext uri="{FF2B5EF4-FFF2-40B4-BE49-F238E27FC236}">
                <a16:creationId xmlns:a16="http://schemas.microsoft.com/office/drawing/2014/main" id="{C3C415EC-7ACD-146E-FD79-C9C6B8876EDA}"/>
              </a:ext>
            </a:extLst>
          </p:cNvPr>
          <p:cNvSpPr txBox="1">
            <a:spLocks/>
          </p:cNvSpPr>
          <p:nvPr/>
        </p:nvSpPr>
        <p:spPr>
          <a:xfrm>
            <a:off x="4149089" y="3359057"/>
            <a:ext cx="3732028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Days One"/>
              <a:buNone/>
              <a:defRPr sz="3200" b="0" i="0" u="none" strike="noStrike" cap="none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MX" sz="2000" dirty="0"/>
              <a:t>Oportunidad de explorar otras áreas</a:t>
            </a:r>
          </a:p>
        </p:txBody>
      </p:sp>
      <p:pic>
        <p:nvPicPr>
          <p:cNvPr id="58" name="Gráfico 57" descr="Tabla de decisiones con relleno sólido">
            <a:extLst>
              <a:ext uri="{FF2B5EF4-FFF2-40B4-BE49-F238E27FC236}">
                <a16:creationId xmlns:a16="http://schemas.microsoft.com/office/drawing/2014/main" id="{91C62A15-C5E2-958C-4F32-4E6DF2FAB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1117" y="3224805"/>
            <a:ext cx="914400" cy="914400"/>
          </a:xfrm>
          <a:prstGeom prst="rect">
            <a:avLst/>
          </a:prstGeom>
        </p:spPr>
      </p:pic>
      <p:pic>
        <p:nvPicPr>
          <p:cNvPr id="64" name="Gráfico 63" descr="Accidente con relleno sólido">
            <a:extLst>
              <a:ext uri="{FF2B5EF4-FFF2-40B4-BE49-F238E27FC236}">
                <a16:creationId xmlns:a16="http://schemas.microsoft.com/office/drawing/2014/main" id="{A351FCE9-1019-1589-373F-5451CBD7D1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317" y="1988893"/>
            <a:ext cx="914400" cy="914400"/>
          </a:xfrm>
          <a:prstGeom prst="rect">
            <a:avLst/>
          </a:prstGeom>
        </p:spPr>
      </p:pic>
      <p:pic>
        <p:nvPicPr>
          <p:cNvPr id="66" name="Gráfico 65" descr="Aspiración con relleno sólido">
            <a:extLst>
              <a:ext uri="{FF2B5EF4-FFF2-40B4-BE49-F238E27FC236}">
                <a16:creationId xmlns:a16="http://schemas.microsoft.com/office/drawing/2014/main" id="{10613E63-9497-A10E-A211-FD92804245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82170" y="1342919"/>
            <a:ext cx="720192" cy="72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77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grpSp>
        <p:nvGrpSpPr>
          <p:cNvPr id="494" name="Google Shape;494;p45"/>
          <p:cNvGrpSpPr/>
          <p:nvPr/>
        </p:nvGrpSpPr>
        <p:grpSpPr>
          <a:xfrm>
            <a:off x="6376876" y="2012838"/>
            <a:ext cx="2052018" cy="1943116"/>
            <a:chOff x="2956625" y="695323"/>
            <a:chExt cx="1049357" cy="993667"/>
          </a:xfrm>
        </p:grpSpPr>
        <p:sp>
          <p:nvSpPr>
            <p:cNvPr id="495" name="Google Shape;495;p45"/>
            <p:cNvSpPr/>
            <p:nvPr/>
          </p:nvSpPr>
          <p:spPr>
            <a:xfrm>
              <a:off x="2962187" y="1103486"/>
              <a:ext cx="972341" cy="528289"/>
            </a:xfrm>
            <a:custGeom>
              <a:avLst/>
              <a:gdLst/>
              <a:ahLst/>
              <a:cxnLst/>
              <a:rect l="l" t="t" r="r" b="b"/>
              <a:pathLst>
                <a:path w="26399" h="14343" extrusionOk="0">
                  <a:moveTo>
                    <a:pt x="16147" y="11874"/>
                  </a:moveTo>
                  <a:cubicBezTo>
                    <a:pt x="15391" y="12180"/>
                    <a:pt x="14612" y="12465"/>
                    <a:pt x="13819" y="12725"/>
                  </a:cubicBezTo>
                  <a:cubicBezTo>
                    <a:pt x="10489" y="13814"/>
                    <a:pt x="7284" y="14342"/>
                    <a:pt x="4794" y="14210"/>
                  </a:cubicBezTo>
                  <a:cubicBezTo>
                    <a:pt x="1986" y="14062"/>
                    <a:pt x="340" y="13078"/>
                    <a:pt x="157" y="11442"/>
                  </a:cubicBezTo>
                  <a:cubicBezTo>
                    <a:pt x="1" y="10041"/>
                    <a:pt x="922" y="8430"/>
                    <a:pt x="2823" y="6778"/>
                  </a:cubicBezTo>
                  <a:cubicBezTo>
                    <a:pt x="5129" y="4774"/>
                    <a:pt x="8684" y="2894"/>
                    <a:pt x="12579" y="1619"/>
                  </a:cubicBezTo>
                  <a:cubicBezTo>
                    <a:pt x="15910" y="528"/>
                    <a:pt x="19114" y="0"/>
                    <a:pt x="21605" y="133"/>
                  </a:cubicBezTo>
                  <a:cubicBezTo>
                    <a:pt x="24413" y="282"/>
                    <a:pt x="26059" y="1265"/>
                    <a:pt x="26242" y="2901"/>
                  </a:cubicBezTo>
                  <a:cubicBezTo>
                    <a:pt x="26398" y="4301"/>
                    <a:pt x="25477" y="5914"/>
                    <a:pt x="23576" y="7565"/>
                  </a:cubicBezTo>
                  <a:cubicBezTo>
                    <a:pt x="21740" y="9161"/>
                    <a:pt x="19109" y="10679"/>
                    <a:pt x="16147" y="11874"/>
                  </a:cubicBezTo>
                  <a:close/>
                  <a:moveTo>
                    <a:pt x="3242" y="7194"/>
                  </a:moveTo>
                  <a:cubicBezTo>
                    <a:pt x="1564" y="8652"/>
                    <a:pt x="747" y="10039"/>
                    <a:pt x="877" y="11206"/>
                  </a:cubicBezTo>
                  <a:cubicBezTo>
                    <a:pt x="1031" y="12585"/>
                    <a:pt x="2504" y="13418"/>
                    <a:pt x="5025" y="13552"/>
                  </a:cubicBezTo>
                  <a:cubicBezTo>
                    <a:pt x="7421" y="13680"/>
                    <a:pt x="10520" y="13166"/>
                    <a:pt x="13751" y="12109"/>
                  </a:cubicBezTo>
                  <a:cubicBezTo>
                    <a:pt x="17523" y="10873"/>
                    <a:pt x="20950" y="9067"/>
                    <a:pt x="23157" y="7150"/>
                  </a:cubicBezTo>
                  <a:cubicBezTo>
                    <a:pt x="24835" y="5692"/>
                    <a:pt x="25652" y="4305"/>
                    <a:pt x="25522" y="3137"/>
                  </a:cubicBezTo>
                  <a:cubicBezTo>
                    <a:pt x="25368" y="1758"/>
                    <a:pt x="23895" y="925"/>
                    <a:pt x="21374" y="792"/>
                  </a:cubicBezTo>
                  <a:cubicBezTo>
                    <a:pt x="18978" y="664"/>
                    <a:pt x="15880" y="1177"/>
                    <a:pt x="12648" y="2235"/>
                  </a:cubicBezTo>
                  <a:cubicBezTo>
                    <a:pt x="8876" y="3470"/>
                    <a:pt x="5449" y="5277"/>
                    <a:pt x="3242" y="7194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5"/>
            <p:cNvSpPr/>
            <p:nvPr/>
          </p:nvSpPr>
          <p:spPr>
            <a:xfrm>
              <a:off x="2975777" y="903677"/>
              <a:ext cx="1030205" cy="472303"/>
            </a:xfrm>
            <a:custGeom>
              <a:avLst/>
              <a:gdLst/>
              <a:ahLst/>
              <a:cxnLst/>
              <a:rect l="l" t="t" r="r" b="b"/>
              <a:pathLst>
                <a:path w="27970" h="12823" extrusionOk="0">
                  <a:moveTo>
                    <a:pt x="13849" y="12001"/>
                  </a:moveTo>
                  <a:cubicBezTo>
                    <a:pt x="13050" y="11838"/>
                    <a:pt x="12243" y="11645"/>
                    <a:pt x="11439" y="11426"/>
                  </a:cubicBezTo>
                  <a:cubicBezTo>
                    <a:pt x="8061" y="10497"/>
                    <a:pt x="5097" y="9169"/>
                    <a:pt x="3091" y="7685"/>
                  </a:cubicBezTo>
                  <a:cubicBezTo>
                    <a:pt x="833" y="6012"/>
                    <a:pt x="1" y="4284"/>
                    <a:pt x="752" y="2818"/>
                  </a:cubicBezTo>
                  <a:cubicBezTo>
                    <a:pt x="1394" y="1564"/>
                    <a:pt x="3052" y="727"/>
                    <a:pt x="5548" y="398"/>
                  </a:cubicBezTo>
                  <a:cubicBezTo>
                    <a:pt x="8576" y="0"/>
                    <a:pt x="12580" y="394"/>
                    <a:pt x="16532" y="1479"/>
                  </a:cubicBezTo>
                  <a:cubicBezTo>
                    <a:pt x="19911" y="2407"/>
                    <a:pt x="22876" y="3735"/>
                    <a:pt x="24879" y="5219"/>
                  </a:cubicBezTo>
                  <a:cubicBezTo>
                    <a:pt x="27139" y="6892"/>
                    <a:pt x="27969" y="8622"/>
                    <a:pt x="27219" y="10087"/>
                  </a:cubicBezTo>
                  <a:cubicBezTo>
                    <a:pt x="26577" y="11340"/>
                    <a:pt x="24919" y="12177"/>
                    <a:pt x="22422" y="12506"/>
                  </a:cubicBezTo>
                  <a:cubicBezTo>
                    <a:pt x="20011" y="12822"/>
                    <a:pt x="16980" y="12637"/>
                    <a:pt x="13849" y="12001"/>
                  </a:cubicBezTo>
                  <a:close/>
                  <a:moveTo>
                    <a:pt x="5669" y="976"/>
                  </a:moveTo>
                  <a:cubicBezTo>
                    <a:pt x="3465" y="1267"/>
                    <a:pt x="2018" y="1972"/>
                    <a:pt x="1483" y="3018"/>
                  </a:cubicBezTo>
                  <a:cubicBezTo>
                    <a:pt x="850" y="4253"/>
                    <a:pt x="1620" y="5760"/>
                    <a:pt x="3648" y="7263"/>
                  </a:cubicBezTo>
                  <a:cubicBezTo>
                    <a:pt x="5577" y="8691"/>
                    <a:pt x="8444" y="9974"/>
                    <a:pt x="11722" y="10873"/>
                  </a:cubicBezTo>
                  <a:cubicBezTo>
                    <a:pt x="15549" y="11924"/>
                    <a:pt x="19406" y="12308"/>
                    <a:pt x="22302" y="11926"/>
                  </a:cubicBezTo>
                  <a:cubicBezTo>
                    <a:pt x="24505" y="11636"/>
                    <a:pt x="25954" y="10931"/>
                    <a:pt x="26489" y="9885"/>
                  </a:cubicBezTo>
                  <a:cubicBezTo>
                    <a:pt x="27121" y="8650"/>
                    <a:pt x="26352" y="7142"/>
                    <a:pt x="24323" y="5640"/>
                  </a:cubicBezTo>
                  <a:cubicBezTo>
                    <a:pt x="22395" y="4213"/>
                    <a:pt x="19527" y="2930"/>
                    <a:pt x="16249" y="2030"/>
                  </a:cubicBezTo>
                  <a:cubicBezTo>
                    <a:pt x="12421" y="979"/>
                    <a:pt x="8566" y="595"/>
                    <a:pt x="5669" y="97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5"/>
            <p:cNvSpPr/>
            <p:nvPr/>
          </p:nvSpPr>
          <p:spPr>
            <a:xfrm>
              <a:off x="3443020" y="695323"/>
              <a:ext cx="369835" cy="993667"/>
            </a:xfrm>
            <a:custGeom>
              <a:avLst/>
              <a:gdLst/>
              <a:ahLst/>
              <a:cxnLst/>
              <a:rect l="l" t="t" r="r" b="b"/>
              <a:pathLst>
                <a:path w="10041" h="26978" extrusionOk="0">
                  <a:moveTo>
                    <a:pt x="6969" y="1"/>
                  </a:moveTo>
                  <a:lnTo>
                    <a:pt x="0" y="18820"/>
                  </a:lnTo>
                  <a:lnTo>
                    <a:pt x="10040" y="26978"/>
                  </a:lnTo>
                  <a:lnTo>
                    <a:pt x="6969" y="1"/>
                  </a:lnTo>
                  <a:close/>
                </a:path>
              </a:pathLst>
            </a:custGeom>
            <a:solidFill>
              <a:srgbClr val="301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5"/>
            <p:cNvSpPr/>
            <p:nvPr/>
          </p:nvSpPr>
          <p:spPr>
            <a:xfrm>
              <a:off x="2956625" y="695323"/>
              <a:ext cx="743133" cy="693188"/>
            </a:xfrm>
            <a:custGeom>
              <a:avLst/>
              <a:gdLst/>
              <a:ahLst/>
              <a:cxnLst/>
              <a:rect l="l" t="t" r="r" b="b"/>
              <a:pathLst>
                <a:path w="20176" h="18820" extrusionOk="0">
                  <a:moveTo>
                    <a:pt x="20175" y="1"/>
                  </a:moveTo>
                  <a:lnTo>
                    <a:pt x="13206" y="18820"/>
                  </a:lnTo>
                  <a:lnTo>
                    <a:pt x="1" y="1834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5"/>
            <p:cNvSpPr/>
            <p:nvPr/>
          </p:nvSpPr>
          <p:spPr>
            <a:xfrm>
              <a:off x="2956625" y="1370917"/>
              <a:ext cx="856245" cy="318049"/>
            </a:xfrm>
            <a:custGeom>
              <a:avLst/>
              <a:gdLst/>
              <a:ahLst/>
              <a:cxnLst/>
              <a:rect l="l" t="t" r="r" b="b"/>
              <a:pathLst>
                <a:path w="23247" h="8635" extrusionOk="0">
                  <a:moveTo>
                    <a:pt x="1" y="1"/>
                  </a:moveTo>
                  <a:lnTo>
                    <a:pt x="13206" y="477"/>
                  </a:lnTo>
                  <a:lnTo>
                    <a:pt x="23246" y="8635"/>
                  </a:lnTo>
                  <a:lnTo>
                    <a:pt x="10273" y="861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5"/>
            <p:cNvSpPr/>
            <p:nvPr/>
          </p:nvSpPr>
          <p:spPr>
            <a:xfrm>
              <a:off x="3334994" y="1388485"/>
              <a:ext cx="477865" cy="300480"/>
            </a:xfrm>
            <a:custGeom>
              <a:avLst/>
              <a:gdLst/>
              <a:ahLst/>
              <a:cxnLst/>
              <a:rect l="l" t="t" r="r" b="b"/>
              <a:pathLst>
                <a:path w="12974" h="8158" extrusionOk="0">
                  <a:moveTo>
                    <a:pt x="2933" y="0"/>
                  </a:moveTo>
                  <a:lnTo>
                    <a:pt x="0" y="8140"/>
                  </a:lnTo>
                  <a:lnTo>
                    <a:pt x="12973" y="8158"/>
                  </a:lnTo>
                  <a:lnTo>
                    <a:pt x="2933" y="0"/>
                  </a:lnTo>
                  <a:close/>
                </a:path>
              </a:pathLst>
            </a:custGeom>
            <a:solidFill>
              <a:srgbClr val="241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5"/>
            <p:cNvSpPr/>
            <p:nvPr/>
          </p:nvSpPr>
          <p:spPr>
            <a:xfrm>
              <a:off x="3334994" y="695323"/>
              <a:ext cx="477865" cy="993667"/>
            </a:xfrm>
            <a:custGeom>
              <a:avLst/>
              <a:gdLst/>
              <a:ahLst/>
              <a:cxnLst/>
              <a:rect l="l" t="t" r="r" b="b"/>
              <a:pathLst>
                <a:path w="12974" h="26978" extrusionOk="0">
                  <a:moveTo>
                    <a:pt x="9902" y="1"/>
                  </a:moveTo>
                  <a:lnTo>
                    <a:pt x="2933" y="18820"/>
                  </a:lnTo>
                  <a:lnTo>
                    <a:pt x="0" y="26960"/>
                  </a:lnTo>
                  <a:lnTo>
                    <a:pt x="12973" y="2697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5"/>
            <p:cNvSpPr/>
            <p:nvPr/>
          </p:nvSpPr>
          <p:spPr>
            <a:xfrm>
              <a:off x="3069366" y="845704"/>
              <a:ext cx="381474" cy="247662"/>
            </a:xfrm>
            <a:custGeom>
              <a:avLst/>
              <a:gdLst/>
              <a:ahLst/>
              <a:cxnLst/>
              <a:rect l="l" t="t" r="r" b="b"/>
              <a:pathLst>
                <a:path w="10357" h="6724" extrusionOk="0">
                  <a:moveTo>
                    <a:pt x="10357" y="0"/>
                  </a:moveTo>
                  <a:lnTo>
                    <a:pt x="6242" y="5135"/>
                  </a:lnTo>
                  <a:lnTo>
                    <a:pt x="0" y="6723"/>
                  </a:lnTo>
                  <a:lnTo>
                    <a:pt x="3862" y="154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5"/>
            <p:cNvSpPr/>
            <p:nvPr/>
          </p:nvSpPr>
          <p:spPr>
            <a:xfrm>
              <a:off x="3299267" y="845704"/>
              <a:ext cx="177127" cy="372450"/>
            </a:xfrm>
            <a:custGeom>
              <a:avLst/>
              <a:gdLst/>
              <a:ahLst/>
              <a:cxnLst/>
              <a:rect l="l" t="t" r="r" b="b"/>
              <a:pathLst>
                <a:path w="4809" h="10112" extrusionOk="0">
                  <a:moveTo>
                    <a:pt x="4809" y="7013"/>
                  </a:moveTo>
                  <a:lnTo>
                    <a:pt x="4115" y="0"/>
                  </a:lnTo>
                  <a:lnTo>
                    <a:pt x="0" y="5135"/>
                  </a:lnTo>
                  <a:lnTo>
                    <a:pt x="3305" y="1011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5"/>
            <p:cNvSpPr/>
            <p:nvPr/>
          </p:nvSpPr>
          <p:spPr>
            <a:xfrm>
              <a:off x="3164207" y="902572"/>
              <a:ext cx="135102" cy="132302"/>
            </a:xfrm>
            <a:custGeom>
              <a:avLst/>
              <a:gdLst/>
              <a:ahLst/>
              <a:cxnLst/>
              <a:rect l="l" t="t" r="r" b="b"/>
              <a:pathLst>
                <a:path w="3668" h="3592" extrusionOk="0">
                  <a:moveTo>
                    <a:pt x="3667" y="3591"/>
                  </a:moveTo>
                  <a:lnTo>
                    <a:pt x="1287" y="0"/>
                  </a:lnTo>
                  <a:lnTo>
                    <a:pt x="0" y="1726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rgbClr val="241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5"/>
            <p:cNvSpPr/>
            <p:nvPr/>
          </p:nvSpPr>
          <p:spPr>
            <a:xfrm>
              <a:off x="3069366" y="902572"/>
              <a:ext cx="229945" cy="190792"/>
            </a:xfrm>
            <a:custGeom>
              <a:avLst/>
              <a:gdLst/>
              <a:ahLst/>
              <a:cxnLst/>
              <a:rect l="l" t="t" r="r" b="b"/>
              <a:pathLst>
                <a:path w="6243" h="5180" extrusionOk="0">
                  <a:moveTo>
                    <a:pt x="3862" y="0"/>
                  </a:moveTo>
                  <a:lnTo>
                    <a:pt x="2575" y="1726"/>
                  </a:lnTo>
                  <a:lnTo>
                    <a:pt x="0" y="5179"/>
                  </a:lnTo>
                  <a:lnTo>
                    <a:pt x="6242" y="3591"/>
                  </a:lnTo>
                  <a:lnTo>
                    <a:pt x="3862" y="0"/>
                  </a:lnTo>
                  <a:close/>
                </a:path>
              </a:pathLst>
            </a:custGeom>
            <a:solidFill>
              <a:srgbClr val="241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5"/>
            <p:cNvSpPr/>
            <p:nvPr/>
          </p:nvSpPr>
          <p:spPr>
            <a:xfrm>
              <a:off x="3069366" y="902572"/>
              <a:ext cx="229945" cy="190792"/>
            </a:xfrm>
            <a:custGeom>
              <a:avLst/>
              <a:gdLst/>
              <a:ahLst/>
              <a:cxnLst/>
              <a:rect l="l" t="t" r="r" b="b"/>
              <a:pathLst>
                <a:path w="6243" h="5180" extrusionOk="0">
                  <a:moveTo>
                    <a:pt x="6242" y="3591"/>
                  </a:moveTo>
                  <a:lnTo>
                    <a:pt x="3862" y="0"/>
                  </a:lnTo>
                  <a:lnTo>
                    <a:pt x="2575" y="1726"/>
                  </a:lnTo>
                  <a:lnTo>
                    <a:pt x="0" y="5179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5"/>
            <p:cNvSpPr/>
            <p:nvPr/>
          </p:nvSpPr>
          <p:spPr>
            <a:xfrm>
              <a:off x="3069366" y="1034832"/>
              <a:ext cx="351640" cy="188288"/>
            </a:xfrm>
            <a:custGeom>
              <a:avLst/>
              <a:gdLst/>
              <a:ahLst/>
              <a:cxnLst/>
              <a:rect l="l" t="t" r="r" b="b"/>
              <a:pathLst>
                <a:path w="9547" h="5112" extrusionOk="0">
                  <a:moveTo>
                    <a:pt x="9547" y="4977"/>
                  </a:moveTo>
                  <a:lnTo>
                    <a:pt x="6242" y="0"/>
                  </a:lnTo>
                  <a:lnTo>
                    <a:pt x="0" y="1588"/>
                  </a:lnTo>
                  <a:lnTo>
                    <a:pt x="5846" y="4982"/>
                  </a:lnTo>
                  <a:lnTo>
                    <a:pt x="6070" y="5111"/>
                  </a:lnTo>
                  <a:close/>
                </a:path>
              </a:pathLst>
            </a:custGeom>
            <a:solidFill>
              <a:srgbClr val="990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5"/>
            <p:cNvSpPr/>
            <p:nvPr/>
          </p:nvSpPr>
          <p:spPr>
            <a:xfrm>
              <a:off x="3069366" y="1034832"/>
              <a:ext cx="351640" cy="188288"/>
            </a:xfrm>
            <a:custGeom>
              <a:avLst/>
              <a:gdLst/>
              <a:ahLst/>
              <a:cxnLst/>
              <a:rect l="l" t="t" r="r" b="b"/>
              <a:pathLst>
                <a:path w="9547" h="5112" extrusionOk="0">
                  <a:moveTo>
                    <a:pt x="9547" y="4977"/>
                  </a:moveTo>
                  <a:lnTo>
                    <a:pt x="6242" y="0"/>
                  </a:lnTo>
                  <a:lnTo>
                    <a:pt x="0" y="1588"/>
                  </a:lnTo>
                  <a:lnTo>
                    <a:pt x="5846" y="4982"/>
                  </a:lnTo>
                  <a:lnTo>
                    <a:pt x="6070" y="51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5"/>
            <p:cNvSpPr/>
            <p:nvPr/>
          </p:nvSpPr>
          <p:spPr>
            <a:xfrm>
              <a:off x="2978171" y="1013470"/>
              <a:ext cx="999045" cy="362505"/>
            </a:xfrm>
            <a:custGeom>
              <a:avLst/>
              <a:gdLst/>
              <a:ahLst/>
              <a:cxnLst/>
              <a:rect l="l" t="t" r="r" b="b"/>
              <a:pathLst>
                <a:path w="27124" h="9842" extrusionOk="0">
                  <a:moveTo>
                    <a:pt x="26503" y="6727"/>
                  </a:moveTo>
                  <a:cubicBezTo>
                    <a:pt x="26479" y="6787"/>
                    <a:pt x="26453" y="6846"/>
                    <a:pt x="26424" y="6905"/>
                  </a:cubicBezTo>
                  <a:cubicBezTo>
                    <a:pt x="25889" y="7950"/>
                    <a:pt x="24440" y="8656"/>
                    <a:pt x="22237" y="8946"/>
                  </a:cubicBezTo>
                  <a:cubicBezTo>
                    <a:pt x="19341" y="9327"/>
                    <a:pt x="15484" y="8944"/>
                    <a:pt x="11657" y="7892"/>
                  </a:cubicBezTo>
                  <a:cubicBezTo>
                    <a:pt x="8379" y="6993"/>
                    <a:pt x="5512" y="5710"/>
                    <a:pt x="3583" y="4283"/>
                  </a:cubicBezTo>
                  <a:cubicBezTo>
                    <a:pt x="1777" y="2945"/>
                    <a:pt x="970" y="1604"/>
                    <a:pt x="1260" y="455"/>
                  </a:cubicBezTo>
                  <a:lnTo>
                    <a:pt x="610" y="0"/>
                  </a:lnTo>
                  <a:cubicBezTo>
                    <a:pt x="0" y="1431"/>
                    <a:pt x="852" y="3093"/>
                    <a:pt x="3026" y="4704"/>
                  </a:cubicBezTo>
                  <a:cubicBezTo>
                    <a:pt x="5031" y="6188"/>
                    <a:pt x="7996" y="7516"/>
                    <a:pt x="11374" y="8445"/>
                  </a:cubicBezTo>
                  <a:cubicBezTo>
                    <a:pt x="12178" y="8666"/>
                    <a:pt x="12985" y="8858"/>
                    <a:pt x="13784" y="9020"/>
                  </a:cubicBezTo>
                  <a:cubicBezTo>
                    <a:pt x="16915" y="9656"/>
                    <a:pt x="19946" y="9841"/>
                    <a:pt x="22357" y="9524"/>
                  </a:cubicBezTo>
                  <a:cubicBezTo>
                    <a:pt x="24817" y="9201"/>
                    <a:pt x="26462" y="8382"/>
                    <a:pt x="27123" y="715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5"/>
            <p:cNvSpPr/>
            <p:nvPr/>
          </p:nvSpPr>
          <p:spPr>
            <a:xfrm>
              <a:off x="2968927" y="1211917"/>
              <a:ext cx="964496" cy="419854"/>
            </a:xfrm>
            <a:custGeom>
              <a:avLst/>
              <a:gdLst/>
              <a:ahLst/>
              <a:cxnLst/>
              <a:rect l="l" t="t" r="r" b="b"/>
              <a:pathLst>
                <a:path w="26186" h="11399" extrusionOk="0">
                  <a:moveTo>
                    <a:pt x="25308" y="1"/>
                  </a:moveTo>
                  <a:cubicBezTo>
                    <a:pt x="25320" y="64"/>
                    <a:pt x="25332" y="127"/>
                    <a:pt x="25339" y="193"/>
                  </a:cubicBezTo>
                  <a:cubicBezTo>
                    <a:pt x="25469" y="1361"/>
                    <a:pt x="24652" y="2748"/>
                    <a:pt x="22974" y="4206"/>
                  </a:cubicBezTo>
                  <a:cubicBezTo>
                    <a:pt x="20769" y="6123"/>
                    <a:pt x="17340" y="7929"/>
                    <a:pt x="13568" y="9165"/>
                  </a:cubicBezTo>
                  <a:cubicBezTo>
                    <a:pt x="10337" y="10222"/>
                    <a:pt x="7238" y="10736"/>
                    <a:pt x="4842" y="10608"/>
                  </a:cubicBezTo>
                  <a:cubicBezTo>
                    <a:pt x="2598" y="10489"/>
                    <a:pt x="1186" y="9816"/>
                    <a:pt x="793" y="8697"/>
                  </a:cubicBezTo>
                  <a:lnTo>
                    <a:pt x="0" y="8677"/>
                  </a:lnTo>
                  <a:cubicBezTo>
                    <a:pt x="281" y="10206"/>
                    <a:pt x="1908" y="11123"/>
                    <a:pt x="4611" y="11266"/>
                  </a:cubicBezTo>
                  <a:cubicBezTo>
                    <a:pt x="7101" y="11398"/>
                    <a:pt x="10306" y="10870"/>
                    <a:pt x="13636" y="9781"/>
                  </a:cubicBezTo>
                  <a:cubicBezTo>
                    <a:pt x="14429" y="9522"/>
                    <a:pt x="15208" y="9236"/>
                    <a:pt x="15964" y="8930"/>
                  </a:cubicBezTo>
                  <a:cubicBezTo>
                    <a:pt x="18926" y="7735"/>
                    <a:pt x="21557" y="6217"/>
                    <a:pt x="23393" y="4621"/>
                  </a:cubicBezTo>
                  <a:cubicBezTo>
                    <a:pt x="25266" y="2994"/>
                    <a:pt x="26186" y="1404"/>
                    <a:pt x="26062" y="19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45"/>
          <p:cNvGrpSpPr/>
          <p:nvPr/>
        </p:nvGrpSpPr>
        <p:grpSpPr>
          <a:xfrm rot="5400000">
            <a:off x="7990306" y="4257989"/>
            <a:ext cx="166385" cy="701016"/>
            <a:chOff x="8668080" y="2328029"/>
            <a:chExt cx="127488" cy="537136"/>
          </a:xfrm>
        </p:grpSpPr>
        <p:sp>
          <p:nvSpPr>
            <p:cNvPr id="512" name="Google Shape;512;p45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5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5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5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5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5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5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5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5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5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5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5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24" name="Google Shape;524;p45"/>
          <p:cNvCxnSpPr/>
          <p:nvPr/>
        </p:nvCxnSpPr>
        <p:spPr>
          <a:xfrm rot="10800000">
            <a:off x="737450" y="4612975"/>
            <a:ext cx="6753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5" name="Google Shape;525;p45"/>
          <p:cNvGrpSpPr/>
          <p:nvPr/>
        </p:nvGrpSpPr>
        <p:grpSpPr>
          <a:xfrm>
            <a:off x="7234974" y="1844047"/>
            <a:ext cx="198233" cy="168803"/>
            <a:chOff x="3080599" y="534997"/>
            <a:chExt cx="198233" cy="168803"/>
          </a:xfrm>
        </p:grpSpPr>
        <p:sp>
          <p:nvSpPr>
            <p:cNvPr id="526" name="Google Shape;526;p45"/>
            <p:cNvSpPr/>
            <p:nvPr/>
          </p:nvSpPr>
          <p:spPr>
            <a:xfrm>
              <a:off x="3080599" y="534997"/>
              <a:ext cx="198233" cy="74328"/>
            </a:xfrm>
            <a:custGeom>
              <a:avLst/>
              <a:gdLst/>
              <a:ahLst/>
              <a:cxnLst/>
              <a:rect l="l" t="t" r="r" b="b"/>
              <a:pathLst>
                <a:path w="5382" h="2018" extrusionOk="0">
                  <a:moveTo>
                    <a:pt x="5382" y="338"/>
                  </a:moveTo>
                  <a:lnTo>
                    <a:pt x="3437" y="201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5"/>
            <p:cNvSpPr/>
            <p:nvPr/>
          </p:nvSpPr>
          <p:spPr>
            <a:xfrm>
              <a:off x="3080599" y="534997"/>
              <a:ext cx="126630" cy="168803"/>
            </a:xfrm>
            <a:custGeom>
              <a:avLst/>
              <a:gdLst/>
              <a:ahLst/>
              <a:cxnLst/>
              <a:rect l="l" t="t" r="r" b="b"/>
              <a:pathLst>
                <a:path w="3438" h="4583" extrusionOk="0">
                  <a:moveTo>
                    <a:pt x="0" y="0"/>
                  </a:moveTo>
                  <a:lnTo>
                    <a:pt x="3437" y="2017"/>
                  </a:lnTo>
                  <a:lnTo>
                    <a:pt x="2885" y="4583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5"/>
            <p:cNvSpPr/>
            <p:nvPr/>
          </p:nvSpPr>
          <p:spPr>
            <a:xfrm>
              <a:off x="3186821" y="547446"/>
              <a:ext cx="92008" cy="156354"/>
            </a:xfrm>
            <a:custGeom>
              <a:avLst/>
              <a:gdLst/>
              <a:ahLst/>
              <a:cxnLst/>
              <a:rect l="l" t="t" r="r" b="b"/>
              <a:pathLst>
                <a:path w="2498" h="4245" extrusionOk="0">
                  <a:moveTo>
                    <a:pt x="1" y="4245"/>
                  </a:moveTo>
                  <a:lnTo>
                    <a:pt x="553" y="1679"/>
                  </a:lnTo>
                  <a:lnTo>
                    <a:pt x="2498" y="0"/>
                  </a:lnTo>
                  <a:lnTo>
                    <a:pt x="2043" y="2536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45"/>
          <p:cNvGrpSpPr/>
          <p:nvPr/>
        </p:nvGrpSpPr>
        <p:grpSpPr>
          <a:xfrm>
            <a:off x="8054217" y="2319399"/>
            <a:ext cx="200951" cy="162552"/>
            <a:chOff x="5095817" y="961574"/>
            <a:chExt cx="200951" cy="162552"/>
          </a:xfrm>
        </p:grpSpPr>
        <p:sp>
          <p:nvSpPr>
            <p:cNvPr id="530" name="Google Shape;530;p45"/>
            <p:cNvSpPr/>
            <p:nvPr/>
          </p:nvSpPr>
          <p:spPr>
            <a:xfrm>
              <a:off x="5095817" y="961574"/>
              <a:ext cx="131495" cy="161965"/>
            </a:xfrm>
            <a:custGeom>
              <a:avLst/>
              <a:gdLst/>
              <a:ahLst/>
              <a:cxnLst/>
              <a:rect l="l" t="t" r="r" b="b"/>
              <a:pathLst>
                <a:path w="3582" h="4412" extrusionOk="0">
                  <a:moveTo>
                    <a:pt x="3200" y="0"/>
                  </a:moveTo>
                  <a:lnTo>
                    <a:pt x="3582" y="2568"/>
                  </a:lnTo>
                  <a:lnTo>
                    <a:pt x="0" y="441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5"/>
            <p:cNvSpPr/>
            <p:nvPr/>
          </p:nvSpPr>
          <p:spPr>
            <a:xfrm>
              <a:off x="5095817" y="1055844"/>
              <a:ext cx="200951" cy="68281"/>
            </a:xfrm>
            <a:custGeom>
              <a:avLst/>
              <a:gdLst/>
              <a:ahLst/>
              <a:cxnLst/>
              <a:rect l="l" t="t" r="r" b="b"/>
              <a:pathLst>
                <a:path w="5474" h="1860" extrusionOk="0">
                  <a:moveTo>
                    <a:pt x="0" y="1844"/>
                  </a:moveTo>
                  <a:lnTo>
                    <a:pt x="3582" y="0"/>
                  </a:lnTo>
                  <a:lnTo>
                    <a:pt x="5473" y="186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5"/>
            <p:cNvSpPr/>
            <p:nvPr/>
          </p:nvSpPr>
          <p:spPr>
            <a:xfrm>
              <a:off x="5213250" y="961574"/>
              <a:ext cx="83515" cy="162552"/>
            </a:xfrm>
            <a:custGeom>
              <a:avLst/>
              <a:gdLst/>
              <a:ahLst/>
              <a:cxnLst/>
              <a:rect l="l" t="t" r="r" b="b"/>
              <a:pathLst>
                <a:path w="2275" h="4428" extrusionOk="0">
                  <a:moveTo>
                    <a:pt x="2274" y="4428"/>
                  </a:moveTo>
                  <a:lnTo>
                    <a:pt x="383" y="2568"/>
                  </a:lnTo>
                  <a:lnTo>
                    <a:pt x="1" y="0"/>
                  </a:lnTo>
                  <a:lnTo>
                    <a:pt x="1920" y="175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3" name="Google Shape;533;p45"/>
          <p:cNvSpPr/>
          <p:nvPr/>
        </p:nvSpPr>
        <p:spPr>
          <a:xfrm>
            <a:off x="398671" y="4026753"/>
            <a:ext cx="208877" cy="208877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4" name="Google Shape;534;p45"/>
          <p:cNvGrpSpPr/>
          <p:nvPr/>
        </p:nvGrpSpPr>
        <p:grpSpPr>
          <a:xfrm>
            <a:off x="88081" y="3292812"/>
            <a:ext cx="310599" cy="294704"/>
            <a:chOff x="2327131" y="3148937"/>
            <a:chExt cx="310599" cy="294704"/>
          </a:xfrm>
        </p:grpSpPr>
        <p:sp>
          <p:nvSpPr>
            <p:cNvPr id="535" name="Google Shape;535;p45"/>
            <p:cNvSpPr/>
            <p:nvPr/>
          </p:nvSpPr>
          <p:spPr>
            <a:xfrm>
              <a:off x="2374165" y="3148937"/>
              <a:ext cx="263565" cy="242106"/>
            </a:xfrm>
            <a:custGeom>
              <a:avLst/>
              <a:gdLst/>
              <a:ahLst/>
              <a:cxnLst/>
              <a:rect l="l" t="t" r="r" b="b"/>
              <a:pathLst>
                <a:path w="6915" h="6352" extrusionOk="0">
                  <a:moveTo>
                    <a:pt x="0" y="838"/>
                  </a:moveTo>
                  <a:lnTo>
                    <a:pt x="749" y="1"/>
                  </a:lnTo>
                  <a:lnTo>
                    <a:pt x="6914" y="5515"/>
                  </a:lnTo>
                  <a:lnTo>
                    <a:pt x="6165" y="635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5"/>
            <p:cNvSpPr/>
            <p:nvPr/>
          </p:nvSpPr>
          <p:spPr>
            <a:xfrm>
              <a:off x="2327131" y="3201458"/>
              <a:ext cx="263603" cy="242183"/>
            </a:xfrm>
            <a:custGeom>
              <a:avLst/>
              <a:gdLst/>
              <a:ahLst/>
              <a:cxnLst/>
              <a:rect l="l" t="t" r="r" b="b"/>
              <a:pathLst>
                <a:path w="6916" h="6354" extrusionOk="0">
                  <a:moveTo>
                    <a:pt x="1" y="839"/>
                  </a:moveTo>
                  <a:lnTo>
                    <a:pt x="750" y="1"/>
                  </a:lnTo>
                  <a:lnTo>
                    <a:pt x="6916" y="5516"/>
                  </a:lnTo>
                  <a:lnTo>
                    <a:pt x="6167" y="6353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3" descr="Interfaz de usuario gráfica, Sitio web">
            <a:extLst>
              <a:ext uri="{FF2B5EF4-FFF2-40B4-BE49-F238E27FC236}">
                <a16:creationId xmlns:a16="http://schemas.microsoft.com/office/drawing/2014/main" id="{4E72E19C-A720-8E12-B07D-3F6AFAE717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56" t="19786" r="30978" b="30251"/>
          <a:stretch/>
        </p:blipFill>
        <p:spPr>
          <a:xfrm>
            <a:off x="3913770" y="1204996"/>
            <a:ext cx="2274966" cy="1670785"/>
          </a:xfrm>
          <a:prstGeom prst="rect">
            <a:avLst/>
          </a:prstGeom>
        </p:spPr>
      </p:pic>
      <p:pic>
        <p:nvPicPr>
          <p:cNvPr id="6" name="Imagen 5" descr="Imagen de la pantalla de un computador">
            <a:extLst>
              <a:ext uri="{FF2B5EF4-FFF2-40B4-BE49-F238E27FC236}">
                <a16:creationId xmlns:a16="http://schemas.microsoft.com/office/drawing/2014/main" id="{B5B157CE-BE80-A5BC-3310-BD767EBA07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222" t="20171" r="22461" b="29230"/>
          <a:stretch/>
        </p:blipFill>
        <p:spPr>
          <a:xfrm>
            <a:off x="795954" y="1184474"/>
            <a:ext cx="2987069" cy="1656728"/>
          </a:xfrm>
          <a:prstGeom prst="rect">
            <a:avLst/>
          </a:prstGeom>
        </p:spPr>
      </p:pic>
      <p:pic>
        <p:nvPicPr>
          <p:cNvPr id="10" name="Imagen 9" descr="Imagen de la pantalla de un computador&#10;&#10;Descripción generada automáticamente con confianza baja">
            <a:extLst>
              <a:ext uri="{FF2B5EF4-FFF2-40B4-BE49-F238E27FC236}">
                <a16:creationId xmlns:a16="http://schemas.microsoft.com/office/drawing/2014/main" id="{4A970833-D14D-D676-E1B4-528124E70D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976" t="18822" r="36082" b="43138"/>
          <a:stretch/>
        </p:blipFill>
        <p:spPr>
          <a:xfrm>
            <a:off x="4861506" y="3157963"/>
            <a:ext cx="2991817" cy="1602769"/>
          </a:xfrm>
          <a:prstGeom prst="rect">
            <a:avLst/>
          </a:prstGeom>
        </p:spPr>
      </p:pic>
      <p:pic>
        <p:nvPicPr>
          <p:cNvPr id="12" name="Imagen 11" descr="Interfaz de usuario gráfica, Sitio web">
            <a:extLst>
              <a:ext uri="{FF2B5EF4-FFF2-40B4-BE49-F238E27FC236}">
                <a16:creationId xmlns:a16="http://schemas.microsoft.com/office/drawing/2014/main" id="{42691E68-8499-8640-6B68-F89930E91F8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094" t="20386" r="25393" b="29690"/>
          <a:stretch/>
        </p:blipFill>
        <p:spPr>
          <a:xfrm>
            <a:off x="6357952" y="1208059"/>
            <a:ext cx="2663351" cy="1607981"/>
          </a:xfrm>
          <a:prstGeom prst="rect">
            <a:avLst/>
          </a:prstGeom>
        </p:spPr>
      </p:pic>
      <p:pic>
        <p:nvPicPr>
          <p:cNvPr id="14" name="Gráfico 13" descr="Voz con relleno sólido">
            <a:extLst>
              <a:ext uri="{FF2B5EF4-FFF2-40B4-BE49-F238E27FC236}">
                <a16:creationId xmlns:a16="http://schemas.microsoft.com/office/drawing/2014/main" id="{791C3435-C0EA-2979-19D5-9233892AB2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7512269" y="1290374"/>
            <a:ext cx="1766794" cy="1281376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C580A37C-E0F6-4A34-090A-A731313746F7}"/>
              </a:ext>
            </a:extLst>
          </p:cNvPr>
          <p:cNvSpPr txBox="1"/>
          <p:nvPr/>
        </p:nvSpPr>
        <p:spPr>
          <a:xfrm>
            <a:off x="7707893" y="1582589"/>
            <a:ext cx="1392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" dirty="0"/>
              <a:t>Bienvenido a IoT, explora las islas </a:t>
            </a:r>
          </a:p>
          <a:p>
            <a:pPr algn="ctr"/>
            <a:r>
              <a:rPr lang="es-ES" sz="600" dirty="0"/>
              <a:t>para encontrar una tarjeta Arduino y un foco led y poder entrar al taller a comenzar con tu primera práctica</a:t>
            </a:r>
            <a:endParaRPr lang="es-MX" sz="600" dirty="0"/>
          </a:p>
        </p:txBody>
      </p:sp>
      <p:grpSp>
        <p:nvGrpSpPr>
          <p:cNvPr id="18" name="Google Shape;525;p45">
            <a:extLst>
              <a:ext uri="{FF2B5EF4-FFF2-40B4-BE49-F238E27FC236}">
                <a16:creationId xmlns:a16="http://schemas.microsoft.com/office/drawing/2014/main" id="{37C76DCC-4C48-1E26-0822-6810F07C7DC2}"/>
              </a:ext>
            </a:extLst>
          </p:cNvPr>
          <p:cNvGrpSpPr/>
          <p:nvPr/>
        </p:nvGrpSpPr>
        <p:grpSpPr>
          <a:xfrm>
            <a:off x="2474382" y="3787902"/>
            <a:ext cx="198233" cy="168803"/>
            <a:chOff x="3080599" y="534997"/>
            <a:chExt cx="198233" cy="168803"/>
          </a:xfrm>
        </p:grpSpPr>
        <p:sp>
          <p:nvSpPr>
            <p:cNvPr id="19" name="Google Shape;526;p45">
              <a:extLst>
                <a:ext uri="{FF2B5EF4-FFF2-40B4-BE49-F238E27FC236}">
                  <a16:creationId xmlns:a16="http://schemas.microsoft.com/office/drawing/2014/main" id="{25BB051E-75B7-8A8A-49FF-941F80E68894}"/>
                </a:ext>
              </a:extLst>
            </p:cNvPr>
            <p:cNvSpPr/>
            <p:nvPr/>
          </p:nvSpPr>
          <p:spPr>
            <a:xfrm>
              <a:off x="3080599" y="534997"/>
              <a:ext cx="198233" cy="74328"/>
            </a:xfrm>
            <a:custGeom>
              <a:avLst/>
              <a:gdLst/>
              <a:ahLst/>
              <a:cxnLst/>
              <a:rect l="l" t="t" r="r" b="b"/>
              <a:pathLst>
                <a:path w="5382" h="2018" extrusionOk="0">
                  <a:moveTo>
                    <a:pt x="5382" y="338"/>
                  </a:moveTo>
                  <a:lnTo>
                    <a:pt x="3437" y="201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27;p45">
              <a:extLst>
                <a:ext uri="{FF2B5EF4-FFF2-40B4-BE49-F238E27FC236}">
                  <a16:creationId xmlns:a16="http://schemas.microsoft.com/office/drawing/2014/main" id="{9B4DCE5F-1092-1D1C-1B65-5E7A8958ACE6}"/>
                </a:ext>
              </a:extLst>
            </p:cNvPr>
            <p:cNvSpPr/>
            <p:nvPr/>
          </p:nvSpPr>
          <p:spPr>
            <a:xfrm>
              <a:off x="3080599" y="534997"/>
              <a:ext cx="126630" cy="168803"/>
            </a:xfrm>
            <a:custGeom>
              <a:avLst/>
              <a:gdLst/>
              <a:ahLst/>
              <a:cxnLst/>
              <a:rect l="l" t="t" r="r" b="b"/>
              <a:pathLst>
                <a:path w="3438" h="4583" extrusionOk="0">
                  <a:moveTo>
                    <a:pt x="0" y="0"/>
                  </a:moveTo>
                  <a:lnTo>
                    <a:pt x="3437" y="2017"/>
                  </a:lnTo>
                  <a:lnTo>
                    <a:pt x="2885" y="4583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28;p45">
              <a:extLst>
                <a:ext uri="{FF2B5EF4-FFF2-40B4-BE49-F238E27FC236}">
                  <a16:creationId xmlns:a16="http://schemas.microsoft.com/office/drawing/2014/main" id="{1083344E-93F1-AD83-354D-D78C0EBB4345}"/>
                </a:ext>
              </a:extLst>
            </p:cNvPr>
            <p:cNvSpPr/>
            <p:nvPr/>
          </p:nvSpPr>
          <p:spPr>
            <a:xfrm>
              <a:off x="3186821" y="547446"/>
              <a:ext cx="92008" cy="156354"/>
            </a:xfrm>
            <a:custGeom>
              <a:avLst/>
              <a:gdLst/>
              <a:ahLst/>
              <a:cxnLst/>
              <a:rect l="l" t="t" r="r" b="b"/>
              <a:pathLst>
                <a:path w="2498" h="4245" extrusionOk="0">
                  <a:moveTo>
                    <a:pt x="1" y="4245"/>
                  </a:moveTo>
                  <a:lnTo>
                    <a:pt x="553" y="1679"/>
                  </a:lnTo>
                  <a:lnTo>
                    <a:pt x="2498" y="0"/>
                  </a:lnTo>
                  <a:lnTo>
                    <a:pt x="2043" y="2536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529;p45">
            <a:extLst>
              <a:ext uri="{FF2B5EF4-FFF2-40B4-BE49-F238E27FC236}">
                <a16:creationId xmlns:a16="http://schemas.microsoft.com/office/drawing/2014/main" id="{9CD5ABE0-8518-B048-B356-EEA7DE8FEBC1}"/>
              </a:ext>
            </a:extLst>
          </p:cNvPr>
          <p:cNvGrpSpPr/>
          <p:nvPr/>
        </p:nvGrpSpPr>
        <p:grpSpPr>
          <a:xfrm>
            <a:off x="3293625" y="4263254"/>
            <a:ext cx="200951" cy="162552"/>
            <a:chOff x="5095817" y="961574"/>
            <a:chExt cx="200951" cy="162552"/>
          </a:xfrm>
        </p:grpSpPr>
        <p:sp>
          <p:nvSpPr>
            <p:cNvPr id="23" name="Google Shape;530;p45">
              <a:extLst>
                <a:ext uri="{FF2B5EF4-FFF2-40B4-BE49-F238E27FC236}">
                  <a16:creationId xmlns:a16="http://schemas.microsoft.com/office/drawing/2014/main" id="{C8C06E70-A9E8-A32D-CCDA-997BD2725CE7}"/>
                </a:ext>
              </a:extLst>
            </p:cNvPr>
            <p:cNvSpPr/>
            <p:nvPr/>
          </p:nvSpPr>
          <p:spPr>
            <a:xfrm>
              <a:off x="5095817" y="961574"/>
              <a:ext cx="131495" cy="161965"/>
            </a:xfrm>
            <a:custGeom>
              <a:avLst/>
              <a:gdLst/>
              <a:ahLst/>
              <a:cxnLst/>
              <a:rect l="l" t="t" r="r" b="b"/>
              <a:pathLst>
                <a:path w="3582" h="4412" extrusionOk="0">
                  <a:moveTo>
                    <a:pt x="3200" y="0"/>
                  </a:moveTo>
                  <a:lnTo>
                    <a:pt x="3582" y="2568"/>
                  </a:lnTo>
                  <a:lnTo>
                    <a:pt x="0" y="441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31;p45">
              <a:extLst>
                <a:ext uri="{FF2B5EF4-FFF2-40B4-BE49-F238E27FC236}">
                  <a16:creationId xmlns:a16="http://schemas.microsoft.com/office/drawing/2014/main" id="{FC7BE2B0-BAD4-0F89-5B80-CD91C9A206AA}"/>
                </a:ext>
              </a:extLst>
            </p:cNvPr>
            <p:cNvSpPr/>
            <p:nvPr/>
          </p:nvSpPr>
          <p:spPr>
            <a:xfrm>
              <a:off x="5095817" y="1055844"/>
              <a:ext cx="200951" cy="68281"/>
            </a:xfrm>
            <a:custGeom>
              <a:avLst/>
              <a:gdLst/>
              <a:ahLst/>
              <a:cxnLst/>
              <a:rect l="l" t="t" r="r" b="b"/>
              <a:pathLst>
                <a:path w="5474" h="1860" extrusionOk="0">
                  <a:moveTo>
                    <a:pt x="0" y="1844"/>
                  </a:moveTo>
                  <a:lnTo>
                    <a:pt x="3582" y="0"/>
                  </a:lnTo>
                  <a:lnTo>
                    <a:pt x="5473" y="186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32;p45">
              <a:extLst>
                <a:ext uri="{FF2B5EF4-FFF2-40B4-BE49-F238E27FC236}">
                  <a16:creationId xmlns:a16="http://schemas.microsoft.com/office/drawing/2014/main" id="{C3E2A792-1991-76BF-F864-262DF22E3D2B}"/>
                </a:ext>
              </a:extLst>
            </p:cNvPr>
            <p:cNvSpPr/>
            <p:nvPr/>
          </p:nvSpPr>
          <p:spPr>
            <a:xfrm>
              <a:off x="5213250" y="961574"/>
              <a:ext cx="83515" cy="162552"/>
            </a:xfrm>
            <a:custGeom>
              <a:avLst/>
              <a:gdLst/>
              <a:ahLst/>
              <a:cxnLst/>
              <a:rect l="l" t="t" r="r" b="b"/>
              <a:pathLst>
                <a:path w="2275" h="4428" extrusionOk="0">
                  <a:moveTo>
                    <a:pt x="2274" y="4428"/>
                  </a:moveTo>
                  <a:lnTo>
                    <a:pt x="383" y="2568"/>
                  </a:lnTo>
                  <a:lnTo>
                    <a:pt x="1" y="0"/>
                  </a:lnTo>
                  <a:lnTo>
                    <a:pt x="1920" y="175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" name="Imagen 25" descr="Interfaz de usuario gráfica, Sitio web">
            <a:extLst>
              <a:ext uri="{FF2B5EF4-FFF2-40B4-BE49-F238E27FC236}">
                <a16:creationId xmlns:a16="http://schemas.microsoft.com/office/drawing/2014/main" id="{D3134CDC-91F8-B196-C1A5-55C21B9287E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094" t="20386" r="25393" b="29690"/>
          <a:stretch/>
        </p:blipFill>
        <p:spPr>
          <a:xfrm>
            <a:off x="1597360" y="3151914"/>
            <a:ext cx="2663351" cy="1607981"/>
          </a:xfrm>
          <a:prstGeom prst="rect">
            <a:avLst/>
          </a:prstGeom>
        </p:spPr>
      </p:pic>
      <p:pic>
        <p:nvPicPr>
          <p:cNvPr id="27" name="Gráfico 26" descr="Voz con relleno sólido">
            <a:extLst>
              <a:ext uri="{FF2B5EF4-FFF2-40B4-BE49-F238E27FC236}">
                <a16:creationId xmlns:a16="http://schemas.microsoft.com/office/drawing/2014/main" id="{EE9BDB45-CD9F-CDA7-6188-89ABFEA40E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2751677" y="3234229"/>
            <a:ext cx="1766794" cy="1281376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92A8BCE1-E9D6-4F40-1E7B-9D8EB6D89635}"/>
              </a:ext>
            </a:extLst>
          </p:cNvPr>
          <p:cNvSpPr txBox="1"/>
          <p:nvPr/>
        </p:nvSpPr>
        <p:spPr>
          <a:xfrm>
            <a:off x="2939460" y="3470806"/>
            <a:ext cx="139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" dirty="0"/>
              <a:t>Si quieres saber más sobre lo que es la tarjeta Arduino pulsa la tarjeta en este diálogo.</a:t>
            </a:r>
            <a:endParaRPr lang="es-MX" sz="600" dirty="0"/>
          </a:p>
        </p:txBody>
      </p:sp>
      <p:pic>
        <p:nvPicPr>
          <p:cNvPr id="30" name="Imagen 29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A6B5516D-6C8E-D08D-EDDA-C4260F7996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19455" y="3780408"/>
            <a:ext cx="425502" cy="3004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105;p66">
            <a:extLst>
              <a:ext uri="{FF2B5EF4-FFF2-40B4-BE49-F238E27FC236}">
                <a16:creationId xmlns:a16="http://schemas.microsoft.com/office/drawing/2014/main" id="{9C16742F-F4B1-9192-560C-FF2851F4916A}"/>
              </a:ext>
            </a:extLst>
          </p:cNvPr>
          <p:cNvSpPr txBox="1">
            <a:spLocks/>
          </p:cNvSpPr>
          <p:nvPr/>
        </p:nvSpPr>
        <p:spPr>
          <a:xfrm>
            <a:off x="4740593" y="1741847"/>
            <a:ext cx="2926098" cy="828300"/>
          </a:xfrm>
          <a:prstGeom prst="roundRect">
            <a:avLst/>
          </a:prstGeom>
          <a:noFill/>
          <a:ln w="285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Font typeface="Days One"/>
              <a:buNone/>
              <a:defRPr sz="4500" b="0" i="0" u="none" strike="noStrike" cap="none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MX" sz="2000" dirty="0"/>
              <a:t>Convivencia online</a:t>
            </a:r>
          </a:p>
        </p:txBody>
      </p:sp>
      <p:sp>
        <p:nvSpPr>
          <p:cNvPr id="1105" name="Google Shape;1105;p66"/>
          <p:cNvSpPr txBox="1">
            <a:spLocks noGrp="1"/>
          </p:cNvSpPr>
          <p:nvPr>
            <p:ph type="title" idx="2"/>
          </p:nvPr>
        </p:nvSpPr>
        <p:spPr>
          <a:xfrm>
            <a:off x="1324203" y="167695"/>
            <a:ext cx="645676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/>
              <a:t>UN VISTAZO AL FUTURO</a:t>
            </a:r>
          </a:p>
        </p:txBody>
      </p:sp>
      <p:grpSp>
        <p:nvGrpSpPr>
          <p:cNvPr id="1138" name="Google Shape;1138;p66"/>
          <p:cNvGrpSpPr/>
          <p:nvPr/>
        </p:nvGrpSpPr>
        <p:grpSpPr>
          <a:xfrm rot="-5400000">
            <a:off x="7961100" y="165473"/>
            <a:ext cx="171535" cy="722609"/>
            <a:chOff x="8668080" y="2328029"/>
            <a:chExt cx="127488" cy="537136"/>
          </a:xfrm>
        </p:grpSpPr>
        <p:sp>
          <p:nvSpPr>
            <p:cNvPr id="1139" name="Google Shape;1139;p66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66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66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66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66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66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66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66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66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66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66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66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1" name="Google Shape;1151;p66"/>
          <p:cNvGrpSpPr/>
          <p:nvPr/>
        </p:nvGrpSpPr>
        <p:grpSpPr>
          <a:xfrm>
            <a:off x="7706312" y="958146"/>
            <a:ext cx="274389" cy="287882"/>
            <a:chOff x="2772212" y="2822146"/>
            <a:chExt cx="274389" cy="287882"/>
          </a:xfrm>
        </p:grpSpPr>
        <p:sp>
          <p:nvSpPr>
            <p:cNvPr id="1152" name="Google Shape;1152;p66"/>
            <p:cNvSpPr/>
            <p:nvPr/>
          </p:nvSpPr>
          <p:spPr>
            <a:xfrm>
              <a:off x="2772212" y="2822146"/>
              <a:ext cx="221829" cy="240887"/>
            </a:xfrm>
            <a:custGeom>
              <a:avLst/>
              <a:gdLst/>
              <a:ahLst/>
              <a:cxnLst/>
              <a:rect l="l" t="t" r="r" b="b"/>
              <a:pathLst>
                <a:path w="5820" h="6320" extrusionOk="0">
                  <a:moveTo>
                    <a:pt x="0" y="5570"/>
                  </a:moveTo>
                  <a:lnTo>
                    <a:pt x="4982" y="0"/>
                  </a:lnTo>
                  <a:lnTo>
                    <a:pt x="5820" y="749"/>
                  </a:lnTo>
                  <a:lnTo>
                    <a:pt x="838" y="63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66"/>
            <p:cNvSpPr/>
            <p:nvPr/>
          </p:nvSpPr>
          <p:spPr>
            <a:xfrm>
              <a:off x="2824734" y="2869141"/>
              <a:ext cx="221867" cy="240887"/>
            </a:xfrm>
            <a:custGeom>
              <a:avLst/>
              <a:gdLst/>
              <a:ahLst/>
              <a:cxnLst/>
              <a:rect l="l" t="t" r="r" b="b"/>
              <a:pathLst>
                <a:path w="5821" h="6320" extrusionOk="0">
                  <a:moveTo>
                    <a:pt x="1" y="5571"/>
                  </a:moveTo>
                  <a:lnTo>
                    <a:pt x="4984" y="1"/>
                  </a:lnTo>
                  <a:lnTo>
                    <a:pt x="5820" y="750"/>
                  </a:lnTo>
                  <a:lnTo>
                    <a:pt x="838" y="632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4" name="Google Shape;1154;p66"/>
          <p:cNvSpPr/>
          <p:nvPr/>
        </p:nvSpPr>
        <p:spPr>
          <a:xfrm>
            <a:off x="7206477" y="944435"/>
            <a:ext cx="315293" cy="315293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5" name="Google Shape;1155;p66"/>
          <p:cNvGrpSpPr/>
          <p:nvPr/>
        </p:nvGrpSpPr>
        <p:grpSpPr>
          <a:xfrm>
            <a:off x="7811611" y="1246018"/>
            <a:ext cx="470512" cy="545615"/>
            <a:chOff x="5320111" y="1881293"/>
            <a:chExt cx="470512" cy="545615"/>
          </a:xfrm>
        </p:grpSpPr>
        <p:sp>
          <p:nvSpPr>
            <p:cNvPr id="1156" name="Google Shape;1156;p66"/>
            <p:cNvSpPr/>
            <p:nvPr/>
          </p:nvSpPr>
          <p:spPr>
            <a:xfrm>
              <a:off x="5587062" y="18812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66"/>
            <p:cNvSpPr/>
            <p:nvPr/>
          </p:nvSpPr>
          <p:spPr>
            <a:xfrm>
              <a:off x="5320111" y="18812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66"/>
            <p:cNvSpPr/>
            <p:nvPr/>
          </p:nvSpPr>
          <p:spPr>
            <a:xfrm>
              <a:off x="5320111" y="22534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9" name="Google Shape;1159;p66"/>
          <p:cNvSpPr/>
          <p:nvPr/>
        </p:nvSpPr>
        <p:spPr>
          <a:xfrm>
            <a:off x="7414907" y="1468738"/>
            <a:ext cx="218018" cy="218018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105;p66">
            <a:extLst>
              <a:ext uri="{FF2B5EF4-FFF2-40B4-BE49-F238E27FC236}">
                <a16:creationId xmlns:a16="http://schemas.microsoft.com/office/drawing/2014/main" id="{AD111775-1F86-BA7A-FBCC-67AF04184101}"/>
              </a:ext>
            </a:extLst>
          </p:cNvPr>
          <p:cNvSpPr txBox="1">
            <a:spLocks/>
          </p:cNvSpPr>
          <p:nvPr/>
        </p:nvSpPr>
        <p:spPr>
          <a:xfrm>
            <a:off x="861877" y="1741847"/>
            <a:ext cx="2787124" cy="828300"/>
          </a:xfrm>
          <a:prstGeom prst="roundRect">
            <a:avLst/>
          </a:prstGeom>
          <a:noFill/>
          <a:ln w="285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Font typeface="Days One"/>
              <a:buNone/>
              <a:defRPr sz="4500" b="0" i="0" u="none" strike="noStrike" cap="none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MX" sz="2000" dirty="0"/>
              <a:t>Uso de </a:t>
            </a:r>
            <a:r>
              <a:rPr lang="es-MX" sz="2000" dirty="0" err="1"/>
              <a:t>blockchain</a:t>
            </a:r>
            <a:endParaRPr lang="es-MX" sz="2000" dirty="0"/>
          </a:p>
        </p:txBody>
      </p:sp>
      <p:sp>
        <p:nvSpPr>
          <p:cNvPr id="22" name="Google Shape;1105;p66">
            <a:extLst>
              <a:ext uri="{FF2B5EF4-FFF2-40B4-BE49-F238E27FC236}">
                <a16:creationId xmlns:a16="http://schemas.microsoft.com/office/drawing/2014/main" id="{2CF1099B-3D3B-4B01-2290-4D6FFC90CB23}"/>
              </a:ext>
            </a:extLst>
          </p:cNvPr>
          <p:cNvSpPr txBox="1">
            <a:spLocks/>
          </p:cNvSpPr>
          <p:nvPr/>
        </p:nvSpPr>
        <p:spPr>
          <a:xfrm>
            <a:off x="648361" y="3358538"/>
            <a:ext cx="3214155" cy="828300"/>
          </a:xfrm>
          <a:prstGeom prst="roundRect">
            <a:avLst/>
          </a:prstGeom>
          <a:noFill/>
          <a:ln w="285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Font typeface="Days One"/>
              <a:buNone/>
              <a:defRPr sz="4500" b="0" i="0" u="none" strike="noStrike" cap="none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MX" sz="2000" dirty="0"/>
              <a:t>Adición de contenido</a:t>
            </a:r>
          </a:p>
        </p:txBody>
      </p:sp>
      <p:sp>
        <p:nvSpPr>
          <p:cNvPr id="25" name="Google Shape;1105;p66">
            <a:extLst>
              <a:ext uri="{FF2B5EF4-FFF2-40B4-BE49-F238E27FC236}">
                <a16:creationId xmlns:a16="http://schemas.microsoft.com/office/drawing/2014/main" id="{245E7ED0-9A9A-9FA7-BF2A-571152775CF7}"/>
              </a:ext>
            </a:extLst>
          </p:cNvPr>
          <p:cNvSpPr txBox="1">
            <a:spLocks/>
          </p:cNvSpPr>
          <p:nvPr/>
        </p:nvSpPr>
        <p:spPr>
          <a:xfrm>
            <a:off x="4436431" y="3358538"/>
            <a:ext cx="3534422" cy="828300"/>
          </a:xfrm>
          <a:prstGeom prst="roundRect">
            <a:avLst/>
          </a:prstGeom>
          <a:noFill/>
          <a:ln w="285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Font typeface="Days One"/>
              <a:buNone/>
              <a:defRPr sz="4500" b="0" i="0" u="none" strike="noStrike" cap="none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Font typeface="Bebas Neue"/>
              <a:buNone/>
              <a:defRPr sz="6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MX" sz="2000" dirty="0"/>
              <a:t>Sistema de ayuda</a:t>
            </a:r>
          </a:p>
        </p:txBody>
      </p:sp>
      <p:cxnSp>
        <p:nvCxnSpPr>
          <p:cNvPr id="28" name="Google Shape;524;p45">
            <a:extLst>
              <a:ext uri="{FF2B5EF4-FFF2-40B4-BE49-F238E27FC236}">
                <a16:creationId xmlns:a16="http://schemas.microsoft.com/office/drawing/2014/main" id="{F112EDAF-081B-B580-0771-6981184B2991}"/>
              </a:ext>
            </a:extLst>
          </p:cNvPr>
          <p:cNvCxnSpPr>
            <a:cxnSpLocks/>
          </p:cNvCxnSpPr>
          <p:nvPr/>
        </p:nvCxnSpPr>
        <p:spPr>
          <a:xfrm flipH="1">
            <a:off x="494100" y="2579224"/>
            <a:ext cx="3368416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524;p45">
            <a:extLst>
              <a:ext uri="{FF2B5EF4-FFF2-40B4-BE49-F238E27FC236}">
                <a16:creationId xmlns:a16="http://schemas.microsoft.com/office/drawing/2014/main" id="{975F432E-1096-F767-BEF8-99E022551241}"/>
              </a:ext>
            </a:extLst>
          </p:cNvPr>
          <p:cNvCxnSpPr>
            <a:cxnSpLocks/>
          </p:cNvCxnSpPr>
          <p:nvPr/>
        </p:nvCxnSpPr>
        <p:spPr>
          <a:xfrm flipH="1">
            <a:off x="4507946" y="2579224"/>
            <a:ext cx="3368416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524;p45">
            <a:extLst>
              <a:ext uri="{FF2B5EF4-FFF2-40B4-BE49-F238E27FC236}">
                <a16:creationId xmlns:a16="http://schemas.microsoft.com/office/drawing/2014/main" id="{C73CA1E0-548D-BA83-98D7-0A091BCF4204}"/>
              </a:ext>
            </a:extLst>
          </p:cNvPr>
          <p:cNvCxnSpPr>
            <a:cxnSpLocks/>
          </p:cNvCxnSpPr>
          <p:nvPr/>
        </p:nvCxnSpPr>
        <p:spPr>
          <a:xfrm flipH="1">
            <a:off x="494100" y="4132739"/>
            <a:ext cx="3368416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524;p45">
            <a:extLst>
              <a:ext uri="{FF2B5EF4-FFF2-40B4-BE49-F238E27FC236}">
                <a16:creationId xmlns:a16="http://schemas.microsoft.com/office/drawing/2014/main" id="{F75B4082-2089-0961-0D55-770A63C45C85}"/>
              </a:ext>
            </a:extLst>
          </p:cNvPr>
          <p:cNvCxnSpPr>
            <a:cxnSpLocks/>
          </p:cNvCxnSpPr>
          <p:nvPr/>
        </p:nvCxnSpPr>
        <p:spPr>
          <a:xfrm flipH="1">
            <a:off x="4559725" y="4132739"/>
            <a:ext cx="3368416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" name="Google Shape;2434;p98">
            <a:extLst>
              <a:ext uri="{FF2B5EF4-FFF2-40B4-BE49-F238E27FC236}">
                <a16:creationId xmlns:a16="http://schemas.microsoft.com/office/drawing/2014/main" id="{5FC6D117-FCB8-0A0D-B2F7-CFC33D40F5DA}"/>
              </a:ext>
            </a:extLst>
          </p:cNvPr>
          <p:cNvGrpSpPr/>
          <p:nvPr/>
        </p:nvGrpSpPr>
        <p:grpSpPr>
          <a:xfrm>
            <a:off x="1944629" y="1275626"/>
            <a:ext cx="621617" cy="643501"/>
            <a:chOff x="3992913" y="4169025"/>
            <a:chExt cx="428775" cy="439450"/>
          </a:xfrm>
        </p:grpSpPr>
        <p:sp>
          <p:nvSpPr>
            <p:cNvPr id="34" name="Google Shape;2435;p98">
              <a:extLst>
                <a:ext uri="{FF2B5EF4-FFF2-40B4-BE49-F238E27FC236}">
                  <a16:creationId xmlns:a16="http://schemas.microsoft.com/office/drawing/2014/main" id="{6BFC08FA-53F9-9BA5-F619-9D0AB57F1759}"/>
                </a:ext>
              </a:extLst>
            </p:cNvPr>
            <p:cNvSpPr/>
            <p:nvPr/>
          </p:nvSpPr>
          <p:spPr>
            <a:xfrm>
              <a:off x="4026513" y="4169025"/>
              <a:ext cx="395175" cy="380800"/>
            </a:xfrm>
            <a:custGeom>
              <a:avLst/>
              <a:gdLst/>
              <a:ahLst/>
              <a:cxnLst/>
              <a:rect l="l" t="t" r="r" b="b"/>
              <a:pathLst>
                <a:path w="15807" h="15232" extrusionOk="0">
                  <a:moveTo>
                    <a:pt x="7000" y="551"/>
                  </a:moveTo>
                  <a:cubicBezTo>
                    <a:pt x="7408" y="551"/>
                    <a:pt x="7801" y="870"/>
                    <a:pt x="7801" y="1352"/>
                  </a:cubicBezTo>
                  <a:cubicBezTo>
                    <a:pt x="7801" y="1779"/>
                    <a:pt x="7445" y="2135"/>
                    <a:pt x="7018" y="2135"/>
                  </a:cubicBezTo>
                  <a:cubicBezTo>
                    <a:pt x="6306" y="2135"/>
                    <a:pt x="5950" y="1281"/>
                    <a:pt x="6449" y="783"/>
                  </a:cubicBezTo>
                  <a:cubicBezTo>
                    <a:pt x="6609" y="623"/>
                    <a:pt x="6806" y="551"/>
                    <a:pt x="7000" y="551"/>
                  </a:cubicBezTo>
                  <a:close/>
                  <a:moveTo>
                    <a:pt x="12213" y="2776"/>
                  </a:moveTo>
                  <a:cubicBezTo>
                    <a:pt x="12782" y="2776"/>
                    <a:pt x="13138" y="3345"/>
                    <a:pt x="12924" y="3843"/>
                  </a:cubicBezTo>
                  <a:cubicBezTo>
                    <a:pt x="12796" y="4163"/>
                    <a:pt x="12502" y="4343"/>
                    <a:pt x="12202" y="4343"/>
                  </a:cubicBezTo>
                  <a:cubicBezTo>
                    <a:pt x="12002" y="4343"/>
                    <a:pt x="11800" y="4263"/>
                    <a:pt x="11643" y="4092"/>
                  </a:cubicBezTo>
                  <a:cubicBezTo>
                    <a:pt x="11181" y="3594"/>
                    <a:pt x="11501" y="2776"/>
                    <a:pt x="12213" y="2776"/>
                  </a:cubicBezTo>
                  <a:close/>
                  <a:moveTo>
                    <a:pt x="1895" y="2805"/>
                  </a:moveTo>
                  <a:cubicBezTo>
                    <a:pt x="2072" y="2805"/>
                    <a:pt x="2257" y="2870"/>
                    <a:pt x="2428" y="3025"/>
                  </a:cubicBezTo>
                  <a:cubicBezTo>
                    <a:pt x="2713" y="3309"/>
                    <a:pt x="2713" y="3808"/>
                    <a:pt x="2428" y="4128"/>
                  </a:cubicBezTo>
                  <a:cubicBezTo>
                    <a:pt x="2268" y="4288"/>
                    <a:pt x="2063" y="4368"/>
                    <a:pt x="1859" y="4368"/>
                  </a:cubicBezTo>
                  <a:cubicBezTo>
                    <a:pt x="1654" y="4368"/>
                    <a:pt x="1449" y="4288"/>
                    <a:pt x="1289" y="4128"/>
                  </a:cubicBezTo>
                  <a:cubicBezTo>
                    <a:pt x="795" y="3551"/>
                    <a:pt x="1297" y="2805"/>
                    <a:pt x="1895" y="2805"/>
                  </a:cubicBezTo>
                  <a:close/>
                  <a:moveTo>
                    <a:pt x="14010" y="7952"/>
                  </a:moveTo>
                  <a:cubicBezTo>
                    <a:pt x="14203" y="7952"/>
                    <a:pt x="14401" y="8024"/>
                    <a:pt x="14561" y="8184"/>
                  </a:cubicBezTo>
                  <a:cubicBezTo>
                    <a:pt x="14881" y="8504"/>
                    <a:pt x="14881" y="9002"/>
                    <a:pt x="14561" y="9323"/>
                  </a:cubicBezTo>
                  <a:cubicBezTo>
                    <a:pt x="14401" y="9483"/>
                    <a:pt x="14203" y="9555"/>
                    <a:pt x="14010" y="9555"/>
                  </a:cubicBezTo>
                  <a:cubicBezTo>
                    <a:pt x="13602" y="9555"/>
                    <a:pt x="13209" y="9236"/>
                    <a:pt x="13209" y="8753"/>
                  </a:cubicBezTo>
                  <a:cubicBezTo>
                    <a:pt x="13209" y="8271"/>
                    <a:pt x="13602" y="7952"/>
                    <a:pt x="14010" y="7952"/>
                  </a:cubicBezTo>
                  <a:close/>
                  <a:moveTo>
                    <a:pt x="12210" y="13110"/>
                  </a:moveTo>
                  <a:cubicBezTo>
                    <a:pt x="12606" y="13110"/>
                    <a:pt x="12995" y="13420"/>
                    <a:pt x="12995" y="13877"/>
                  </a:cubicBezTo>
                  <a:cubicBezTo>
                    <a:pt x="12995" y="14359"/>
                    <a:pt x="12603" y="14678"/>
                    <a:pt x="12206" y="14678"/>
                  </a:cubicBezTo>
                  <a:cubicBezTo>
                    <a:pt x="12017" y="14678"/>
                    <a:pt x="11828" y="14607"/>
                    <a:pt x="11679" y="14446"/>
                  </a:cubicBezTo>
                  <a:cubicBezTo>
                    <a:pt x="11359" y="14126"/>
                    <a:pt x="11359" y="13663"/>
                    <a:pt x="11679" y="13343"/>
                  </a:cubicBezTo>
                  <a:cubicBezTo>
                    <a:pt x="11829" y="13182"/>
                    <a:pt x="12020" y="13110"/>
                    <a:pt x="12210" y="13110"/>
                  </a:cubicBezTo>
                  <a:close/>
                  <a:moveTo>
                    <a:pt x="6982" y="0"/>
                  </a:moveTo>
                  <a:cubicBezTo>
                    <a:pt x="5381" y="0"/>
                    <a:pt x="5132" y="2313"/>
                    <a:pt x="6733" y="2633"/>
                  </a:cubicBezTo>
                  <a:lnTo>
                    <a:pt x="6733" y="4341"/>
                  </a:lnTo>
                  <a:cubicBezTo>
                    <a:pt x="5737" y="4377"/>
                    <a:pt x="4812" y="4768"/>
                    <a:pt x="4065" y="5409"/>
                  </a:cubicBezTo>
                  <a:lnTo>
                    <a:pt x="2997" y="4306"/>
                  </a:lnTo>
                  <a:cubicBezTo>
                    <a:pt x="3636" y="3295"/>
                    <a:pt x="2782" y="2224"/>
                    <a:pt x="1835" y="2224"/>
                  </a:cubicBezTo>
                  <a:cubicBezTo>
                    <a:pt x="1516" y="2224"/>
                    <a:pt x="1185" y="2346"/>
                    <a:pt x="898" y="2633"/>
                  </a:cubicBezTo>
                  <a:cubicBezTo>
                    <a:pt x="0" y="3560"/>
                    <a:pt x="799" y="4935"/>
                    <a:pt x="1857" y="4935"/>
                  </a:cubicBezTo>
                  <a:cubicBezTo>
                    <a:pt x="2099" y="4935"/>
                    <a:pt x="2354" y="4863"/>
                    <a:pt x="2606" y="4697"/>
                  </a:cubicBezTo>
                  <a:lnTo>
                    <a:pt x="3673" y="5765"/>
                  </a:lnTo>
                  <a:cubicBezTo>
                    <a:pt x="3531" y="5942"/>
                    <a:pt x="3389" y="6085"/>
                    <a:pt x="3282" y="6263"/>
                  </a:cubicBezTo>
                  <a:cubicBezTo>
                    <a:pt x="3177" y="6473"/>
                    <a:pt x="3343" y="6663"/>
                    <a:pt x="3537" y="6663"/>
                  </a:cubicBezTo>
                  <a:cubicBezTo>
                    <a:pt x="3606" y="6663"/>
                    <a:pt x="3679" y="6639"/>
                    <a:pt x="3744" y="6583"/>
                  </a:cubicBezTo>
                  <a:cubicBezTo>
                    <a:pt x="4507" y="5439"/>
                    <a:pt x="5745" y="4839"/>
                    <a:pt x="6992" y="4839"/>
                  </a:cubicBezTo>
                  <a:cubicBezTo>
                    <a:pt x="7956" y="4839"/>
                    <a:pt x="8926" y="5198"/>
                    <a:pt x="9686" y="5942"/>
                  </a:cubicBezTo>
                  <a:cubicBezTo>
                    <a:pt x="11465" y="7615"/>
                    <a:pt x="11288" y="10461"/>
                    <a:pt x="9331" y="11920"/>
                  </a:cubicBezTo>
                  <a:cubicBezTo>
                    <a:pt x="9075" y="12090"/>
                    <a:pt x="9250" y="12419"/>
                    <a:pt x="9475" y="12419"/>
                  </a:cubicBezTo>
                  <a:cubicBezTo>
                    <a:pt x="9532" y="12419"/>
                    <a:pt x="9593" y="12397"/>
                    <a:pt x="9651" y="12347"/>
                  </a:cubicBezTo>
                  <a:cubicBezTo>
                    <a:pt x="9758" y="12276"/>
                    <a:pt x="9900" y="12169"/>
                    <a:pt x="10007" y="12062"/>
                  </a:cubicBezTo>
                  <a:lnTo>
                    <a:pt x="11074" y="13165"/>
                  </a:lnTo>
                  <a:cubicBezTo>
                    <a:pt x="10434" y="14179"/>
                    <a:pt x="11293" y="15232"/>
                    <a:pt x="12228" y="15232"/>
                  </a:cubicBezTo>
                  <a:cubicBezTo>
                    <a:pt x="12540" y="15232"/>
                    <a:pt x="12861" y="15114"/>
                    <a:pt x="13138" y="14838"/>
                  </a:cubicBezTo>
                  <a:cubicBezTo>
                    <a:pt x="14064" y="13911"/>
                    <a:pt x="13271" y="12536"/>
                    <a:pt x="12214" y="12536"/>
                  </a:cubicBezTo>
                  <a:cubicBezTo>
                    <a:pt x="11972" y="12536"/>
                    <a:pt x="11717" y="12608"/>
                    <a:pt x="11465" y="12774"/>
                  </a:cubicBezTo>
                  <a:lnTo>
                    <a:pt x="10398" y="11671"/>
                  </a:lnTo>
                  <a:cubicBezTo>
                    <a:pt x="11038" y="10924"/>
                    <a:pt x="11394" y="9963"/>
                    <a:pt x="11465" y="9002"/>
                  </a:cubicBezTo>
                  <a:lnTo>
                    <a:pt x="12711" y="9002"/>
                  </a:lnTo>
                  <a:cubicBezTo>
                    <a:pt x="12746" y="9251"/>
                    <a:pt x="12889" y="9465"/>
                    <a:pt x="13067" y="9643"/>
                  </a:cubicBezTo>
                  <a:cubicBezTo>
                    <a:pt x="13316" y="9892"/>
                    <a:pt x="13671" y="10070"/>
                    <a:pt x="14027" y="10070"/>
                  </a:cubicBezTo>
                  <a:cubicBezTo>
                    <a:pt x="15806" y="10070"/>
                    <a:pt x="15806" y="7401"/>
                    <a:pt x="14027" y="7401"/>
                  </a:cubicBezTo>
                  <a:cubicBezTo>
                    <a:pt x="14004" y="7400"/>
                    <a:pt x="13981" y="7399"/>
                    <a:pt x="13958" y="7399"/>
                  </a:cubicBezTo>
                  <a:cubicBezTo>
                    <a:pt x="13346" y="7399"/>
                    <a:pt x="12814" y="7851"/>
                    <a:pt x="12711" y="8469"/>
                  </a:cubicBezTo>
                  <a:lnTo>
                    <a:pt x="11465" y="8469"/>
                  </a:lnTo>
                  <a:cubicBezTo>
                    <a:pt x="11394" y="7472"/>
                    <a:pt x="10967" y="6547"/>
                    <a:pt x="10327" y="5800"/>
                  </a:cubicBezTo>
                  <a:lnTo>
                    <a:pt x="11465" y="4662"/>
                  </a:lnTo>
                  <a:cubicBezTo>
                    <a:pt x="11679" y="4804"/>
                    <a:pt x="11928" y="4875"/>
                    <a:pt x="12213" y="4875"/>
                  </a:cubicBezTo>
                  <a:cubicBezTo>
                    <a:pt x="13565" y="4875"/>
                    <a:pt x="14027" y="3025"/>
                    <a:pt x="12818" y="2384"/>
                  </a:cubicBezTo>
                  <a:cubicBezTo>
                    <a:pt x="12601" y="2263"/>
                    <a:pt x="12381" y="2209"/>
                    <a:pt x="12172" y="2209"/>
                  </a:cubicBezTo>
                  <a:cubicBezTo>
                    <a:pt x="11214" y="2209"/>
                    <a:pt x="10461" y="3336"/>
                    <a:pt x="11074" y="4270"/>
                  </a:cubicBezTo>
                  <a:lnTo>
                    <a:pt x="9935" y="5444"/>
                  </a:lnTo>
                  <a:cubicBezTo>
                    <a:pt x="9188" y="4768"/>
                    <a:pt x="8263" y="4412"/>
                    <a:pt x="7267" y="4341"/>
                  </a:cubicBezTo>
                  <a:lnTo>
                    <a:pt x="7267" y="2633"/>
                  </a:lnTo>
                  <a:cubicBezTo>
                    <a:pt x="8832" y="2313"/>
                    <a:pt x="8583" y="0"/>
                    <a:pt x="69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436;p98">
              <a:extLst>
                <a:ext uri="{FF2B5EF4-FFF2-40B4-BE49-F238E27FC236}">
                  <a16:creationId xmlns:a16="http://schemas.microsoft.com/office/drawing/2014/main" id="{F81F99B3-4714-AC5F-A4EB-0BD36B1D999C}"/>
                </a:ext>
              </a:extLst>
            </p:cNvPr>
            <p:cNvSpPr/>
            <p:nvPr/>
          </p:nvSpPr>
          <p:spPr>
            <a:xfrm>
              <a:off x="4125438" y="4313425"/>
              <a:ext cx="163700" cy="153700"/>
            </a:xfrm>
            <a:custGeom>
              <a:avLst/>
              <a:gdLst/>
              <a:ahLst/>
              <a:cxnLst/>
              <a:rect l="l" t="t" r="r" b="b"/>
              <a:pathLst>
                <a:path w="6548" h="6148" extrusionOk="0">
                  <a:moveTo>
                    <a:pt x="2029" y="771"/>
                  </a:moveTo>
                  <a:cubicBezTo>
                    <a:pt x="1887" y="914"/>
                    <a:pt x="1780" y="1092"/>
                    <a:pt x="1709" y="1234"/>
                  </a:cubicBezTo>
                  <a:lnTo>
                    <a:pt x="1460" y="1092"/>
                  </a:lnTo>
                  <a:cubicBezTo>
                    <a:pt x="1638" y="949"/>
                    <a:pt x="1816" y="842"/>
                    <a:pt x="2029" y="771"/>
                  </a:cubicBezTo>
                  <a:close/>
                  <a:moveTo>
                    <a:pt x="4057" y="771"/>
                  </a:moveTo>
                  <a:cubicBezTo>
                    <a:pt x="4271" y="842"/>
                    <a:pt x="4448" y="949"/>
                    <a:pt x="4591" y="1092"/>
                  </a:cubicBezTo>
                  <a:cubicBezTo>
                    <a:pt x="4520" y="1163"/>
                    <a:pt x="4448" y="1198"/>
                    <a:pt x="4377" y="1234"/>
                  </a:cubicBezTo>
                  <a:cubicBezTo>
                    <a:pt x="4271" y="1092"/>
                    <a:pt x="4164" y="914"/>
                    <a:pt x="4057" y="771"/>
                  </a:cubicBezTo>
                  <a:close/>
                  <a:moveTo>
                    <a:pt x="2776" y="771"/>
                  </a:moveTo>
                  <a:lnTo>
                    <a:pt x="2776" y="1590"/>
                  </a:lnTo>
                  <a:cubicBezTo>
                    <a:pt x="2563" y="1554"/>
                    <a:pt x="2385" y="1518"/>
                    <a:pt x="2207" y="1483"/>
                  </a:cubicBezTo>
                  <a:cubicBezTo>
                    <a:pt x="2349" y="1198"/>
                    <a:pt x="2527" y="949"/>
                    <a:pt x="2776" y="771"/>
                  </a:cubicBezTo>
                  <a:close/>
                  <a:moveTo>
                    <a:pt x="3310" y="771"/>
                  </a:moveTo>
                  <a:cubicBezTo>
                    <a:pt x="3523" y="985"/>
                    <a:pt x="3737" y="1198"/>
                    <a:pt x="3879" y="1483"/>
                  </a:cubicBezTo>
                  <a:cubicBezTo>
                    <a:pt x="3701" y="1518"/>
                    <a:pt x="3488" y="1554"/>
                    <a:pt x="3310" y="1590"/>
                  </a:cubicBezTo>
                  <a:lnTo>
                    <a:pt x="3310" y="771"/>
                  </a:lnTo>
                  <a:close/>
                  <a:moveTo>
                    <a:pt x="1068" y="1483"/>
                  </a:moveTo>
                  <a:cubicBezTo>
                    <a:pt x="1211" y="1590"/>
                    <a:pt x="1353" y="1661"/>
                    <a:pt x="1460" y="1732"/>
                  </a:cubicBezTo>
                  <a:cubicBezTo>
                    <a:pt x="1353" y="2052"/>
                    <a:pt x="1282" y="2372"/>
                    <a:pt x="1282" y="2693"/>
                  </a:cubicBezTo>
                  <a:lnTo>
                    <a:pt x="570" y="2693"/>
                  </a:lnTo>
                  <a:cubicBezTo>
                    <a:pt x="641" y="2266"/>
                    <a:pt x="819" y="1839"/>
                    <a:pt x="1068" y="1483"/>
                  </a:cubicBezTo>
                  <a:close/>
                  <a:moveTo>
                    <a:pt x="1993" y="1981"/>
                  </a:moveTo>
                  <a:cubicBezTo>
                    <a:pt x="2242" y="2052"/>
                    <a:pt x="2492" y="2123"/>
                    <a:pt x="2776" y="2123"/>
                  </a:cubicBezTo>
                  <a:lnTo>
                    <a:pt x="2776" y="2693"/>
                  </a:lnTo>
                  <a:lnTo>
                    <a:pt x="1816" y="2693"/>
                  </a:lnTo>
                  <a:cubicBezTo>
                    <a:pt x="1851" y="2444"/>
                    <a:pt x="1887" y="2195"/>
                    <a:pt x="1993" y="1981"/>
                  </a:cubicBezTo>
                  <a:close/>
                  <a:moveTo>
                    <a:pt x="4093" y="1981"/>
                  </a:moveTo>
                  <a:cubicBezTo>
                    <a:pt x="4164" y="2195"/>
                    <a:pt x="4235" y="2444"/>
                    <a:pt x="4235" y="2693"/>
                  </a:cubicBezTo>
                  <a:lnTo>
                    <a:pt x="3310" y="2693"/>
                  </a:lnTo>
                  <a:lnTo>
                    <a:pt x="3310" y="2123"/>
                  </a:lnTo>
                  <a:cubicBezTo>
                    <a:pt x="3595" y="2123"/>
                    <a:pt x="3844" y="2052"/>
                    <a:pt x="4093" y="1981"/>
                  </a:cubicBezTo>
                  <a:close/>
                  <a:moveTo>
                    <a:pt x="4982" y="1483"/>
                  </a:moveTo>
                  <a:cubicBezTo>
                    <a:pt x="5089" y="1625"/>
                    <a:pt x="5196" y="1768"/>
                    <a:pt x="5267" y="1945"/>
                  </a:cubicBezTo>
                  <a:cubicBezTo>
                    <a:pt x="5374" y="2159"/>
                    <a:pt x="5445" y="2408"/>
                    <a:pt x="5480" y="2693"/>
                  </a:cubicBezTo>
                  <a:lnTo>
                    <a:pt x="4804" y="2693"/>
                  </a:lnTo>
                  <a:cubicBezTo>
                    <a:pt x="4769" y="2372"/>
                    <a:pt x="4698" y="2052"/>
                    <a:pt x="4591" y="1732"/>
                  </a:cubicBezTo>
                  <a:cubicBezTo>
                    <a:pt x="4733" y="1661"/>
                    <a:pt x="4875" y="1590"/>
                    <a:pt x="4982" y="1483"/>
                  </a:cubicBezTo>
                  <a:close/>
                  <a:moveTo>
                    <a:pt x="2776" y="3226"/>
                  </a:moveTo>
                  <a:lnTo>
                    <a:pt x="2776" y="3867"/>
                  </a:lnTo>
                  <a:cubicBezTo>
                    <a:pt x="2492" y="3902"/>
                    <a:pt x="2242" y="3974"/>
                    <a:pt x="1993" y="4045"/>
                  </a:cubicBezTo>
                  <a:cubicBezTo>
                    <a:pt x="1887" y="3796"/>
                    <a:pt x="1851" y="3511"/>
                    <a:pt x="1816" y="3226"/>
                  </a:cubicBezTo>
                  <a:close/>
                  <a:moveTo>
                    <a:pt x="4271" y="3226"/>
                  </a:moveTo>
                  <a:cubicBezTo>
                    <a:pt x="4235" y="3511"/>
                    <a:pt x="4164" y="3796"/>
                    <a:pt x="4093" y="4045"/>
                  </a:cubicBezTo>
                  <a:cubicBezTo>
                    <a:pt x="3844" y="3974"/>
                    <a:pt x="3595" y="3902"/>
                    <a:pt x="3310" y="3867"/>
                  </a:cubicBezTo>
                  <a:lnTo>
                    <a:pt x="3310" y="3226"/>
                  </a:lnTo>
                  <a:close/>
                  <a:moveTo>
                    <a:pt x="5480" y="3226"/>
                  </a:moveTo>
                  <a:cubicBezTo>
                    <a:pt x="5445" y="3689"/>
                    <a:pt x="5267" y="4116"/>
                    <a:pt x="4982" y="4507"/>
                  </a:cubicBezTo>
                  <a:cubicBezTo>
                    <a:pt x="4875" y="4436"/>
                    <a:pt x="4733" y="4329"/>
                    <a:pt x="4591" y="4258"/>
                  </a:cubicBezTo>
                  <a:cubicBezTo>
                    <a:pt x="4733" y="3938"/>
                    <a:pt x="4804" y="3582"/>
                    <a:pt x="4804" y="3226"/>
                  </a:cubicBezTo>
                  <a:close/>
                  <a:moveTo>
                    <a:pt x="1709" y="4792"/>
                  </a:moveTo>
                  <a:cubicBezTo>
                    <a:pt x="1780" y="4934"/>
                    <a:pt x="1887" y="5112"/>
                    <a:pt x="2029" y="5254"/>
                  </a:cubicBezTo>
                  <a:cubicBezTo>
                    <a:pt x="1816" y="5183"/>
                    <a:pt x="1638" y="5077"/>
                    <a:pt x="1460" y="4934"/>
                  </a:cubicBezTo>
                  <a:cubicBezTo>
                    <a:pt x="1531" y="4863"/>
                    <a:pt x="1638" y="4827"/>
                    <a:pt x="1709" y="4792"/>
                  </a:cubicBezTo>
                  <a:close/>
                  <a:moveTo>
                    <a:pt x="2776" y="4436"/>
                  </a:moveTo>
                  <a:lnTo>
                    <a:pt x="2776" y="5254"/>
                  </a:lnTo>
                  <a:cubicBezTo>
                    <a:pt x="2527" y="5041"/>
                    <a:pt x="2349" y="4827"/>
                    <a:pt x="2207" y="4543"/>
                  </a:cubicBezTo>
                  <a:cubicBezTo>
                    <a:pt x="2385" y="4507"/>
                    <a:pt x="2563" y="4472"/>
                    <a:pt x="2776" y="4436"/>
                  </a:cubicBezTo>
                  <a:close/>
                  <a:moveTo>
                    <a:pt x="3310" y="4436"/>
                  </a:moveTo>
                  <a:cubicBezTo>
                    <a:pt x="3488" y="4472"/>
                    <a:pt x="3701" y="4507"/>
                    <a:pt x="3879" y="4543"/>
                  </a:cubicBezTo>
                  <a:cubicBezTo>
                    <a:pt x="3737" y="4827"/>
                    <a:pt x="3523" y="5041"/>
                    <a:pt x="3310" y="5254"/>
                  </a:cubicBezTo>
                  <a:lnTo>
                    <a:pt x="3310" y="4436"/>
                  </a:lnTo>
                  <a:close/>
                  <a:moveTo>
                    <a:pt x="4377" y="4756"/>
                  </a:moveTo>
                  <a:cubicBezTo>
                    <a:pt x="4448" y="4827"/>
                    <a:pt x="4520" y="4863"/>
                    <a:pt x="4591" y="4899"/>
                  </a:cubicBezTo>
                  <a:cubicBezTo>
                    <a:pt x="4448" y="5041"/>
                    <a:pt x="4306" y="5112"/>
                    <a:pt x="4164" y="5183"/>
                  </a:cubicBezTo>
                  <a:lnTo>
                    <a:pt x="4164" y="5219"/>
                  </a:lnTo>
                  <a:lnTo>
                    <a:pt x="4057" y="5254"/>
                  </a:lnTo>
                  <a:cubicBezTo>
                    <a:pt x="4164" y="5112"/>
                    <a:pt x="4271" y="4934"/>
                    <a:pt x="4377" y="4756"/>
                  </a:cubicBezTo>
                  <a:close/>
                  <a:moveTo>
                    <a:pt x="3034" y="0"/>
                  </a:moveTo>
                  <a:cubicBezTo>
                    <a:pt x="1827" y="0"/>
                    <a:pt x="630" y="698"/>
                    <a:pt x="179" y="2052"/>
                  </a:cubicBezTo>
                  <a:cubicBezTo>
                    <a:pt x="72" y="2372"/>
                    <a:pt x="1" y="2693"/>
                    <a:pt x="1" y="3013"/>
                  </a:cubicBezTo>
                  <a:cubicBezTo>
                    <a:pt x="1" y="3155"/>
                    <a:pt x="36" y="3333"/>
                    <a:pt x="36" y="3475"/>
                  </a:cubicBezTo>
                  <a:cubicBezTo>
                    <a:pt x="72" y="3618"/>
                    <a:pt x="214" y="3724"/>
                    <a:pt x="357" y="3724"/>
                  </a:cubicBezTo>
                  <a:cubicBezTo>
                    <a:pt x="499" y="3689"/>
                    <a:pt x="606" y="3547"/>
                    <a:pt x="606" y="3404"/>
                  </a:cubicBezTo>
                  <a:lnTo>
                    <a:pt x="606" y="3226"/>
                  </a:lnTo>
                  <a:lnTo>
                    <a:pt x="1246" y="3226"/>
                  </a:lnTo>
                  <a:cubicBezTo>
                    <a:pt x="1282" y="3582"/>
                    <a:pt x="1353" y="3938"/>
                    <a:pt x="1460" y="4258"/>
                  </a:cubicBezTo>
                  <a:cubicBezTo>
                    <a:pt x="1317" y="4329"/>
                    <a:pt x="1175" y="4436"/>
                    <a:pt x="1068" y="4507"/>
                  </a:cubicBezTo>
                  <a:cubicBezTo>
                    <a:pt x="997" y="4436"/>
                    <a:pt x="926" y="4365"/>
                    <a:pt x="890" y="4258"/>
                  </a:cubicBezTo>
                  <a:cubicBezTo>
                    <a:pt x="835" y="4147"/>
                    <a:pt x="745" y="4102"/>
                    <a:pt x="655" y="4102"/>
                  </a:cubicBezTo>
                  <a:cubicBezTo>
                    <a:pt x="456" y="4102"/>
                    <a:pt x="256" y="4322"/>
                    <a:pt x="428" y="4543"/>
                  </a:cubicBezTo>
                  <a:cubicBezTo>
                    <a:pt x="968" y="5574"/>
                    <a:pt x="1998" y="6147"/>
                    <a:pt x="3076" y="6147"/>
                  </a:cubicBezTo>
                  <a:cubicBezTo>
                    <a:pt x="3561" y="6147"/>
                    <a:pt x="4056" y="6031"/>
                    <a:pt x="4520" y="5788"/>
                  </a:cubicBezTo>
                  <a:cubicBezTo>
                    <a:pt x="5978" y="5005"/>
                    <a:pt x="6548" y="3155"/>
                    <a:pt x="5765" y="1696"/>
                  </a:cubicBezTo>
                  <a:cubicBezTo>
                    <a:pt x="5195" y="556"/>
                    <a:pt x="4110" y="0"/>
                    <a:pt x="30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437;p98">
              <a:extLst>
                <a:ext uri="{FF2B5EF4-FFF2-40B4-BE49-F238E27FC236}">
                  <a16:creationId xmlns:a16="http://schemas.microsoft.com/office/drawing/2014/main" id="{B0396F71-AB8E-3D05-5619-DAB30F6E43FE}"/>
                </a:ext>
              </a:extLst>
            </p:cNvPr>
            <p:cNvSpPr/>
            <p:nvPr/>
          </p:nvSpPr>
          <p:spPr>
            <a:xfrm>
              <a:off x="3992913" y="4345800"/>
              <a:ext cx="257100" cy="262675"/>
            </a:xfrm>
            <a:custGeom>
              <a:avLst/>
              <a:gdLst/>
              <a:ahLst/>
              <a:cxnLst/>
              <a:rect l="l" t="t" r="r" b="b"/>
              <a:pathLst>
                <a:path w="10284" h="10507" extrusionOk="0">
                  <a:moveTo>
                    <a:pt x="1299" y="881"/>
                  </a:moveTo>
                  <a:cubicBezTo>
                    <a:pt x="1707" y="881"/>
                    <a:pt x="2100" y="1200"/>
                    <a:pt x="2100" y="1682"/>
                  </a:cubicBezTo>
                  <a:cubicBezTo>
                    <a:pt x="2100" y="2109"/>
                    <a:pt x="1744" y="2465"/>
                    <a:pt x="1317" y="2465"/>
                  </a:cubicBezTo>
                  <a:cubicBezTo>
                    <a:pt x="605" y="2465"/>
                    <a:pt x="249" y="1611"/>
                    <a:pt x="748" y="1113"/>
                  </a:cubicBezTo>
                  <a:cubicBezTo>
                    <a:pt x="908" y="953"/>
                    <a:pt x="1105" y="881"/>
                    <a:pt x="1299" y="881"/>
                  </a:cubicBezTo>
                  <a:close/>
                  <a:moveTo>
                    <a:pt x="3225" y="6047"/>
                  </a:moveTo>
                  <a:cubicBezTo>
                    <a:pt x="3421" y="6047"/>
                    <a:pt x="3618" y="6119"/>
                    <a:pt x="3772" y="6272"/>
                  </a:cubicBezTo>
                  <a:cubicBezTo>
                    <a:pt x="3914" y="6450"/>
                    <a:pt x="4021" y="6628"/>
                    <a:pt x="4021" y="6841"/>
                  </a:cubicBezTo>
                  <a:cubicBezTo>
                    <a:pt x="4021" y="7268"/>
                    <a:pt x="3665" y="7624"/>
                    <a:pt x="3238" y="7624"/>
                  </a:cubicBezTo>
                  <a:cubicBezTo>
                    <a:pt x="2669" y="7624"/>
                    <a:pt x="2278" y="7055"/>
                    <a:pt x="2491" y="6521"/>
                  </a:cubicBezTo>
                  <a:cubicBezTo>
                    <a:pt x="2621" y="6219"/>
                    <a:pt x="2921" y="6047"/>
                    <a:pt x="3225" y="6047"/>
                  </a:cubicBezTo>
                  <a:close/>
                  <a:moveTo>
                    <a:pt x="8362" y="8371"/>
                  </a:moveTo>
                  <a:cubicBezTo>
                    <a:pt x="8789" y="8371"/>
                    <a:pt x="9145" y="8727"/>
                    <a:pt x="9145" y="9154"/>
                  </a:cubicBezTo>
                  <a:cubicBezTo>
                    <a:pt x="9145" y="9637"/>
                    <a:pt x="8752" y="9956"/>
                    <a:pt x="8344" y="9956"/>
                  </a:cubicBezTo>
                  <a:cubicBezTo>
                    <a:pt x="8150" y="9956"/>
                    <a:pt x="7953" y="9884"/>
                    <a:pt x="7793" y="9724"/>
                  </a:cubicBezTo>
                  <a:cubicBezTo>
                    <a:pt x="7294" y="9225"/>
                    <a:pt x="7650" y="8371"/>
                    <a:pt x="8362" y="8371"/>
                  </a:cubicBezTo>
                  <a:close/>
                  <a:moveTo>
                    <a:pt x="4444" y="1"/>
                  </a:moveTo>
                  <a:cubicBezTo>
                    <a:pt x="4320" y="1"/>
                    <a:pt x="4193" y="70"/>
                    <a:pt x="4163" y="188"/>
                  </a:cubicBezTo>
                  <a:cubicBezTo>
                    <a:pt x="4021" y="579"/>
                    <a:pt x="3914" y="971"/>
                    <a:pt x="3914" y="1398"/>
                  </a:cubicBezTo>
                  <a:lnTo>
                    <a:pt x="2633" y="1398"/>
                  </a:lnTo>
                  <a:cubicBezTo>
                    <a:pt x="2487" y="680"/>
                    <a:pt x="1922" y="344"/>
                    <a:pt x="1353" y="344"/>
                  </a:cubicBezTo>
                  <a:cubicBezTo>
                    <a:pt x="679" y="344"/>
                    <a:pt x="0" y="815"/>
                    <a:pt x="0" y="1682"/>
                  </a:cubicBezTo>
                  <a:cubicBezTo>
                    <a:pt x="0" y="2527"/>
                    <a:pt x="674" y="2988"/>
                    <a:pt x="1344" y="2988"/>
                  </a:cubicBezTo>
                  <a:cubicBezTo>
                    <a:pt x="1916" y="2988"/>
                    <a:pt x="2486" y="2652"/>
                    <a:pt x="2633" y="1931"/>
                  </a:cubicBezTo>
                  <a:lnTo>
                    <a:pt x="3879" y="1931"/>
                  </a:lnTo>
                  <a:cubicBezTo>
                    <a:pt x="3914" y="2963"/>
                    <a:pt x="4306" y="3924"/>
                    <a:pt x="4982" y="4671"/>
                  </a:cubicBezTo>
                  <a:lnTo>
                    <a:pt x="3950" y="5703"/>
                  </a:lnTo>
                  <a:cubicBezTo>
                    <a:pt x="3723" y="5555"/>
                    <a:pt x="3477" y="5488"/>
                    <a:pt x="3237" y="5488"/>
                  </a:cubicBezTo>
                  <a:cubicBezTo>
                    <a:pt x="2498" y="5488"/>
                    <a:pt x="1814" y="6124"/>
                    <a:pt x="1922" y="6984"/>
                  </a:cubicBezTo>
                  <a:cubicBezTo>
                    <a:pt x="1992" y="7709"/>
                    <a:pt x="2600" y="8173"/>
                    <a:pt x="3231" y="8173"/>
                  </a:cubicBezTo>
                  <a:cubicBezTo>
                    <a:pt x="3560" y="8173"/>
                    <a:pt x="3895" y="8047"/>
                    <a:pt x="4163" y="7767"/>
                  </a:cubicBezTo>
                  <a:cubicBezTo>
                    <a:pt x="4412" y="7518"/>
                    <a:pt x="4555" y="7197"/>
                    <a:pt x="4555" y="6841"/>
                  </a:cubicBezTo>
                  <a:cubicBezTo>
                    <a:pt x="4555" y="6557"/>
                    <a:pt x="4484" y="6308"/>
                    <a:pt x="4341" y="6094"/>
                  </a:cubicBezTo>
                  <a:lnTo>
                    <a:pt x="5373" y="5062"/>
                  </a:lnTo>
                  <a:cubicBezTo>
                    <a:pt x="6120" y="5738"/>
                    <a:pt x="7081" y="6130"/>
                    <a:pt x="8077" y="6165"/>
                  </a:cubicBezTo>
                  <a:lnTo>
                    <a:pt x="8077" y="7873"/>
                  </a:lnTo>
                  <a:cubicBezTo>
                    <a:pt x="6512" y="8194"/>
                    <a:pt x="6761" y="10506"/>
                    <a:pt x="8362" y="10506"/>
                  </a:cubicBezTo>
                  <a:cubicBezTo>
                    <a:pt x="9963" y="10506"/>
                    <a:pt x="10212" y="8194"/>
                    <a:pt x="8646" y="7873"/>
                  </a:cubicBezTo>
                  <a:lnTo>
                    <a:pt x="8646" y="6165"/>
                  </a:lnTo>
                  <a:cubicBezTo>
                    <a:pt x="9109" y="6130"/>
                    <a:pt x="9607" y="6023"/>
                    <a:pt x="10070" y="5845"/>
                  </a:cubicBezTo>
                  <a:cubicBezTo>
                    <a:pt x="10212" y="5774"/>
                    <a:pt x="10283" y="5632"/>
                    <a:pt x="10212" y="5489"/>
                  </a:cubicBezTo>
                  <a:cubicBezTo>
                    <a:pt x="10160" y="5385"/>
                    <a:pt x="10070" y="5319"/>
                    <a:pt x="9969" y="5319"/>
                  </a:cubicBezTo>
                  <a:cubicBezTo>
                    <a:pt x="9932" y="5319"/>
                    <a:pt x="9894" y="5328"/>
                    <a:pt x="9856" y="5347"/>
                  </a:cubicBezTo>
                  <a:cubicBezTo>
                    <a:pt x="9364" y="5541"/>
                    <a:pt x="8868" y="5631"/>
                    <a:pt x="8387" y="5631"/>
                  </a:cubicBezTo>
                  <a:cubicBezTo>
                    <a:pt x="6046" y="5631"/>
                    <a:pt x="4047" y="3514"/>
                    <a:pt x="4519" y="1006"/>
                  </a:cubicBezTo>
                  <a:cubicBezTo>
                    <a:pt x="4555" y="793"/>
                    <a:pt x="4590" y="579"/>
                    <a:pt x="4661" y="366"/>
                  </a:cubicBezTo>
                  <a:cubicBezTo>
                    <a:pt x="4733" y="223"/>
                    <a:pt x="4661" y="81"/>
                    <a:pt x="4519" y="10"/>
                  </a:cubicBezTo>
                  <a:cubicBezTo>
                    <a:pt x="4495" y="4"/>
                    <a:pt x="4469" y="1"/>
                    <a:pt x="4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8" name="Gráfico 37" descr="Cadena de bloques contorno">
            <a:extLst>
              <a:ext uri="{FF2B5EF4-FFF2-40B4-BE49-F238E27FC236}">
                <a16:creationId xmlns:a16="http://schemas.microsoft.com/office/drawing/2014/main" id="{E4BC62FA-11D0-023E-7A8B-90E001942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62608" y="2757522"/>
            <a:ext cx="840951" cy="840951"/>
          </a:xfrm>
          <a:prstGeom prst="rect">
            <a:avLst/>
          </a:prstGeom>
        </p:spPr>
      </p:pic>
      <p:pic>
        <p:nvPicPr>
          <p:cNvPr id="40" name="Gráfico 39" descr="Baile con relleno sólido">
            <a:extLst>
              <a:ext uri="{FF2B5EF4-FFF2-40B4-BE49-F238E27FC236}">
                <a16:creationId xmlns:a16="http://schemas.microsoft.com/office/drawing/2014/main" id="{3CBCD109-C67E-24D1-55E6-F4D0D68A20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89493" y="1259728"/>
            <a:ext cx="828297" cy="828297"/>
          </a:xfrm>
          <a:prstGeom prst="rect">
            <a:avLst/>
          </a:prstGeom>
        </p:spPr>
      </p:pic>
      <p:pic>
        <p:nvPicPr>
          <p:cNvPr id="42" name="Gráfico 41" descr="Preguntas con relleno sólido">
            <a:extLst>
              <a:ext uri="{FF2B5EF4-FFF2-40B4-BE49-F238E27FC236}">
                <a16:creationId xmlns:a16="http://schemas.microsoft.com/office/drawing/2014/main" id="{46B3DD66-EC18-53F2-B9FA-83CE975BCF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36155" y="2882303"/>
            <a:ext cx="734972" cy="7349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1B64434D-F957-7A2E-83A6-BA106417422D}"/>
              </a:ext>
            </a:extLst>
          </p:cNvPr>
          <p:cNvSpPr/>
          <p:nvPr/>
        </p:nvSpPr>
        <p:spPr>
          <a:xfrm>
            <a:off x="0" y="0"/>
            <a:ext cx="9143999" cy="5143500"/>
          </a:xfrm>
          <a:prstGeom prst="rect">
            <a:avLst/>
          </a:prstGeom>
          <a:gradFill flip="none" rotWithShape="1">
            <a:gsLst>
              <a:gs pos="0">
                <a:srgbClr val="5229B7"/>
              </a:gs>
              <a:gs pos="79000">
                <a:srgbClr val="FEA8C3"/>
              </a:gs>
              <a:gs pos="100000">
                <a:srgbClr val="FFD38B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27" name="Google Shape;2127;p97"/>
          <p:cNvSpPr txBox="1">
            <a:spLocks noGrp="1"/>
          </p:cNvSpPr>
          <p:nvPr>
            <p:ph type="ctrTitle"/>
          </p:nvPr>
        </p:nvSpPr>
        <p:spPr>
          <a:xfrm>
            <a:off x="1597580" y="530498"/>
            <a:ext cx="5961435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¿Preguntas?</a:t>
            </a:r>
            <a:endParaRPr dirty="0"/>
          </a:p>
        </p:txBody>
      </p:sp>
      <p:sp>
        <p:nvSpPr>
          <p:cNvPr id="2128" name="Google Shape;2128;p97"/>
          <p:cNvSpPr txBox="1">
            <a:spLocks noGrp="1"/>
          </p:cNvSpPr>
          <p:nvPr>
            <p:ph type="subTitle" idx="1"/>
          </p:nvPr>
        </p:nvSpPr>
        <p:spPr>
          <a:xfrm>
            <a:off x="2425075" y="1628450"/>
            <a:ext cx="4293900" cy="6915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s-MX" sz="1800" b="1" dirty="0">
                <a:solidFill>
                  <a:schemeClr val="lt2"/>
                </a:solidFill>
              </a:rPr>
              <a:t>¡Contáctanos!</a:t>
            </a:r>
            <a:endParaRPr sz="1800" b="1" dirty="0"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endParaRPr sz="1600" b="1" dirty="0">
              <a:solidFill>
                <a:schemeClr val="lt2"/>
              </a:solidFill>
            </a:endParaRPr>
          </a:p>
        </p:txBody>
      </p:sp>
      <p:cxnSp>
        <p:nvCxnSpPr>
          <p:cNvPr id="2130" name="Google Shape;2130;p97"/>
          <p:cNvCxnSpPr>
            <a:cxnSpLocks/>
          </p:cNvCxnSpPr>
          <p:nvPr/>
        </p:nvCxnSpPr>
        <p:spPr>
          <a:xfrm>
            <a:off x="1696598" y="1607634"/>
            <a:ext cx="5728771" cy="13298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45" name="Google Shape;2145;p97"/>
          <p:cNvGrpSpPr/>
          <p:nvPr/>
        </p:nvGrpSpPr>
        <p:grpSpPr>
          <a:xfrm>
            <a:off x="752520" y="3610847"/>
            <a:ext cx="860520" cy="997821"/>
            <a:chOff x="5320111" y="1881293"/>
            <a:chExt cx="470512" cy="545615"/>
          </a:xfrm>
        </p:grpSpPr>
        <p:sp>
          <p:nvSpPr>
            <p:cNvPr id="2146" name="Google Shape;2146;p97"/>
            <p:cNvSpPr/>
            <p:nvPr/>
          </p:nvSpPr>
          <p:spPr>
            <a:xfrm>
              <a:off x="5587062" y="18812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97"/>
            <p:cNvSpPr/>
            <p:nvPr/>
          </p:nvSpPr>
          <p:spPr>
            <a:xfrm>
              <a:off x="5320111" y="18812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97"/>
            <p:cNvSpPr/>
            <p:nvPr/>
          </p:nvSpPr>
          <p:spPr>
            <a:xfrm>
              <a:off x="5320111" y="22534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3" name="Google Shape;2153;p97"/>
          <p:cNvGrpSpPr/>
          <p:nvPr/>
        </p:nvGrpSpPr>
        <p:grpSpPr>
          <a:xfrm rot="10800000">
            <a:off x="7568370" y="517436"/>
            <a:ext cx="860520" cy="997821"/>
            <a:chOff x="5320111" y="1881293"/>
            <a:chExt cx="470512" cy="545615"/>
          </a:xfrm>
        </p:grpSpPr>
        <p:sp>
          <p:nvSpPr>
            <p:cNvPr id="2154" name="Google Shape;2154;p97"/>
            <p:cNvSpPr/>
            <p:nvPr/>
          </p:nvSpPr>
          <p:spPr>
            <a:xfrm>
              <a:off x="5587062" y="18812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97"/>
            <p:cNvSpPr/>
            <p:nvPr/>
          </p:nvSpPr>
          <p:spPr>
            <a:xfrm>
              <a:off x="5320111" y="18812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97"/>
            <p:cNvSpPr/>
            <p:nvPr/>
          </p:nvSpPr>
          <p:spPr>
            <a:xfrm>
              <a:off x="5320111" y="22534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7" name="Google Shape;2157;p97"/>
          <p:cNvGrpSpPr/>
          <p:nvPr/>
        </p:nvGrpSpPr>
        <p:grpSpPr>
          <a:xfrm rot="10800000">
            <a:off x="7730248" y="1584263"/>
            <a:ext cx="315323" cy="376981"/>
            <a:chOff x="4040314" y="1769061"/>
            <a:chExt cx="315323" cy="376981"/>
          </a:xfrm>
        </p:grpSpPr>
        <p:sp>
          <p:nvSpPr>
            <p:cNvPr id="2158" name="Google Shape;2158;p97"/>
            <p:cNvSpPr/>
            <p:nvPr/>
          </p:nvSpPr>
          <p:spPr>
            <a:xfrm>
              <a:off x="4040314" y="1769061"/>
              <a:ext cx="132487" cy="376981"/>
            </a:xfrm>
            <a:custGeom>
              <a:avLst/>
              <a:gdLst/>
              <a:ahLst/>
              <a:cxnLst/>
              <a:rect l="l" t="t" r="r" b="b"/>
              <a:pathLst>
                <a:path w="3597" h="10235" extrusionOk="0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97"/>
            <p:cNvSpPr/>
            <p:nvPr/>
          </p:nvSpPr>
          <p:spPr>
            <a:xfrm>
              <a:off x="4060093" y="1890752"/>
              <a:ext cx="295544" cy="255286"/>
            </a:xfrm>
            <a:custGeom>
              <a:avLst/>
              <a:gdLst/>
              <a:ahLst/>
              <a:cxnLst/>
              <a:rect l="l" t="t" r="r" b="b"/>
              <a:pathLst>
                <a:path w="8024" h="6931" extrusionOk="0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97"/>
            <p:cNvSpPr/>
            <p:nvPr/>
          </p:nvSpPr>
          <p:spPr>
            <a:xfrm>
              <a:off x="4040314" y="1769061"/>
              <a:ext cx="315323" cy="139558"/>
            </a:xfrm>
            <a:custGeom>
              <a:avLst/>
              <a:gdLst/>
              <a:ahLst/>
              <a:cxnLst/>
              <a:rect l="l" t="t" r="r" b="b"/>
              <a:pathLst>
                <a:path w="8561" h="3789" extrusionOk="0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1" name="Google Shape;2161;p97"/>
          <p:cNvGrpSpPr/>
          <p:nvPr/>
        </p:nvGrpSpPr>
        <p:grpSpPr>
          <a:xfrm rot="10800000" flipH="1">
            <a:off x="8262506" y="3907475"/>
            <a:ext cx="166385" cy="701016"/>
            <a:chOff x="8668080" y="2328029"/>
            <a:chExt cx="127488" cy="537136"/>
          </a:xfrm>
        </p:grpSpPr>
        <p:sp>
          <p:nvSpPr>
            <p:cNvPr id="2162" name="Google Shape;2162;p97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97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97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97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97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97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97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97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97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97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97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97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4" name="Google Shape;2174;p97"/>
          <p:cNvGrpSpPr/>
          <p:nvPr/>
        </p:nvGrpSpPr>
        <p:grpSpPr>
          <a:xfrm rot="10800000" flipH="1">
            <a:off x="715106" y="535000"/>
            <a:ext cx="166385" cy="701016"/>
            <a:chOff x="8668080" y="2328029"/>
            <a:chExt cx="127488" cy="537136"/>
          </a:xfrm>
        </p:grpSpPr>
        <p:sp>
          <p:nvSpPr>
            <p:cNvPr id="2175" name="Google Shape;2175;p97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97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97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97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97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97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97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97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97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97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97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97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9" name="Google Shape;2149;p97"/>
          <p:cNvGrpSpPr/>
          <p:nvPr/>
        </p:nvGrpSpPr>
        <p:grpSpPr>
          <a:xfrm>
            <a:off x="1135839" y="3164861"/>
            <a:ext cx="315323" cy="376981"/>
            <a:chOff x="4040314" y="1769061"/>
            <a:chExt cx="315323" cy="376981"/>
          </a:xfrm>
        </p:grpSpPr>
        <p:sp>
          <p:nvSpPr>
            <p:cNvPr id="2150" name="Google Shape;2150;p97"/>
            <p:cNvSpPr/>
            <p:nvPr/>
          </p:nvSpPr>
          <p:spPr>
            <a:xfrm>
              <a:off x="4040314" y="1769061"/>
              <a:ext cx="132487" cy="376981"/>
            </a:xfrm>
            <a:custGeom>
              <a:avLst/>
              <a:gdLst/>
              <a:ahLst/>
              <a:cxnLst/>
              <a:rect l="l" t="t" r="r" b="b"/>
              <a:pathLst>
                <a:path w="3597" h="10235" extrusionOk="0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97"/>
            <p:cNvSpPr/>
            <p:nvPr/>
          </p:nvSpPr>
          <p:spPr>
            <a:xfrm>
              <a:off x="4060093" y="1890752"/>
              <a:ext cx="295544" cy="255286"/>
            </a:xfrm>
            <a:custGeom>
              <a:avLst/>
              <a:gdLst/>
              <a:ahLst/>
              <a:cxnLst/>
              <a:rect l="l" t="t" r="r" b="b"/>
              <a:pathLst>
                <a:path w="8024" h="6931" extrusionOk="0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97"/>
            <p:cNvSpPr/>
            <p:nvPr/>
          </p:nvSpPr>
          <p:spPr>
            <a:xfrm>
              <a:off x="4040314" y="1769061"/>
              <a:ext cx="315323" cy="139558"/>
            </a:xfrm>
            <a:custGeom>
              <a:avLst/>
              <a:gdLst/>
              <a:ahLst/>
              <a:cxnLst/>
              <a:rect l="l" t="t" r="r" b="b"/>
              <a:pathLst>
                <a:path w="8561" h="3789" extrusionOk="0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EB1AEA7B-049C-B15D-50CB-17326AD5F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756" y="2239595"/>
            <a:ext cx="2604485" cy="26044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ternet of Things by Slidesgo">
  <a:themeElements>
    <a:clrScheme name="Simple Light">
      <a:dk1>
        <a:srgbClr val="DB73CB"/>
      </a:dk1>
      <a:lt1>
        <a:srgbClr val="FEA8C3"/>
      </a:lt1>
      <a:dk2>
        <a:srgbClr val="E7D47B"/>
      </a:dk2>
      <a:lt2>
        <a:srgbClr val="FFFFFF"/>
      </a:lt2>
      <a:accent1>
        <a:srgbClr val="5229B7"/>
      </a:accent1>
      <a:accent2>
        <a:srgbClr val="9B69A5"/>
      </a:accent2>
      <a:accent3>
        <a:srgbClr val="78F0F9"/>
      </a:accent3>
      <a:accent4>
        <a:srgbClr val="C954FA"/>
      </a:accent4>
      <a:accent5>
        <a:srgbClr val="F7ABB7"/>
      </a:accent5>
      <a:accent6>
        <a:srgbClr val="FFD38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93</Words>
  <Application>Microsoft Office PowerPoint</Application>
  <PresentationFormat>Presentación en pantalla (16:9)</PresentationFormat>
  <Paragraphs>29</Paragraphs>
  <Slides>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Roboto Condensed Light</vt:lpstr>
      <vt:lpstr>Lato</vt:lpstr>
      <vt:lpstr>Days One</vt:lpstr>
      <vt:lpstr>Bebas Neue</vt:lpstr>
      <vt:lpstr>Arial</vt:lpstr>
      <vt:lpstr>Poppins</vt:lpstr>
      <vt:lpstr>Internet of Things by Slidesgo</vt:lpstr>
      <vt:lpstr>Meta-tech</vt:lpstr>
      <vt:lpstr>Aprendizaje Divertido</vt:lpstr>
      <vt:lpstr>Ventajas</vt:lpstr>
      <vt:lpstr>DEMO</vt:lpstr>
      <vt:lpstr>UN VISTAZO AL FUTURO</vt:lpstr>
      <vt:lpstr>¿Preguntas?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Meta-tech</dc:title>
  <cp:lastModifiedBy>Rosa Isela Loera Romero</cp:lastModifiedBy>
  <cp:revision>3</cp:revision>
  <dcterms:modified xsi:type="dcterms:W3CDTF">2022-11-24T19:46:38Z</dcterms:modified>
</cp:coreProperties>
</file>