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32CA-2C1D-45A8-881B-283718DA2D6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13C1-91F3-4633-A8AC-DEE4E749B5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449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32CA-2C1D-45A8-881B-283718DA2D6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13C1-91F3-4633-A8AC-DEE4E749B5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22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32CA-2C1D-45A8-881B-283718DA2D6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13C1-91F3-4633-A8AC-DEE4E749B5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65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32CA-2C1D-45A8-881B-283718DA2D6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13C1-91F3-4633-A8AC-DEE4E749B5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941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32CA-2C1D-45A8-881B-283718DA2D6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13C1-91F3-4633-A8AC-DEE4E749B5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59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32CA-2C1D-45A8-881B-283718DA2D6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13C1-91F3-4633-A8AC-DEE4E749B5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328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32CA-2C1D-45A8-881B-283718DA2D6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13C1-91F3-4633-A8AC-DEE4E749B5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65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32CA-2C1D-45A8-881B-283718DA2D6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13C1-91F3-4633-A8AC-DEE4E749B5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99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32CA-2C1D-45A8-881B-283718DA2D6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13C1-91F3-4633-A8AC-DEE4E749B5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95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32CA-2C1D-45A8-881B-283718DA2D6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13C1-91F3-4633-A8AC-DEE4E749B5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069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32CA-2C1D-45A8-881B-283718DA2D6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13C1-91F3-4633-A8AC-DEE4E749B5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32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A32CA-2C1D-45A8-881B-283718DA2D6B}" type="datetimeFigureOut">
              <a:rPr lang="es-CO" smtClean="0"/>
              <a:t>7/10/2022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13C1-91F3-4633-A8AC-DEE4E749B5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2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35" y="-3838"/>
            <a:ext cx="10152529" cy="686183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97769" y="383699"/>
            <a:ext cx="3673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>
                <a:solidFill>
                  <a:schemeClr val="bg1"/>
                </a:solidFill>
              </a:rPr>
              <a:t>REGLAS PARA EJECUTAR UN CÓDIGO</a:t>
            </a:r>
            <a:endParaRPr lang="es-CO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8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12" y="0"/>
            <a:ext cx="9543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443293" cy="632861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213558" y="556009"/>
            <a:ext cx="36736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 smtClean="0"/>
              <a:t>Permiten obtener un dato o cambiarlo de métodos encapsulados (variables privadas).</a:t>
            </a:r>
            <a:endParaRPr lang="es-CO" sz="3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098" y="3686760"/>
            <a:ext cx="484890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453"/>
            <a:ext cx="12136759" cy="57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7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22" y="0"/>
            <a:ext cx="10878995" cy="67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5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450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</dc:creator>
  <cp:lastModifiedBy>NA</cp:lastModifiedBy>
  <cp:revision>10</cp:revision>
  <dcterms:created xsi:type="dcterms:W3CDTF">2022-10-07T18:13:34Z</dcterms:created>
  <dcterms:modified xsi:type="dcterms:W3CDTF">2022-10-07T18:22:20Z</dcterms:modified>
</cp:coreProperties>
</file>