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1160125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1"/>
    <p:restoredTop sz="94635"/>
  </p:normalViewPr>
  <p:slideViewPr>
    <p:cSldViewPr snapToGrid="0">
      <p:cViewPr varScale="1">
        <p:scale>
          <a:sx n="98" d="100"/>
          <a:sy n="98" d="100"/>
        </p:scale>
        <p:origin x="224" y="224"/>
      </p:cViewPr>
      <p:guideLst>
        <p:guide orient="horz" pos="2381"/>
        <p:guide pos="35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98378" y="685800"/>
            <a:ext cx="506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685800"/>
            <a:ext cx="5062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0431" y="1094388"/>
            <a:ext cx="10399200" cy="301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80421" y="4165643"/>
            <a:ext cx="10399200" cy="11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80421" y="1625801"/>
            <a:ext cx="10399200" cy="288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80421" y="4633192"/>
            <a:ext cx="10399200" cy="1911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0421" y="3161354"/>
            <a:ext cx="10399200" cy="12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80421" y="654105"/>
            <a:ext cx="10399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80421" y="1693927"/>
            <a:ext cx="103992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80421" y="654105"/>
            <a:ext cx="10399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80421" y="1693927"/>
            <a:ext cx="48816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897811" y="1693927"/>
            <a:ext cx="4881600" cy="502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80421" y="654105"/>
            <a:ext cx="10399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80421" y="816630"/>
            <a:ext cx="3427200" cy="1110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80421" y="2042457"/>
            <a:ext cx="3427200" cy="4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98337" y="661638"/>
            <a:ext cx="7771800" cy="60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580000" y="-184"/>
            <a:ext cx="5580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24035" y="1812541"/>
            <a:ext cx="4937100" cy="2178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24035" y="4120005"/>
            <a:ext cx="4937100" cy="1815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28524" y="1064257"/>
            <a:ext cx="4682700" cy="54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80421" y="6218168"/>
            <a:ext cx="7321200" cy="88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0421" y="654105"/>
            <a:ext cx="10399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0421" y="1693927"/>
            <a:ext cx="10399200" cy="50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340401" y="6854072"/>
            <a:ext cx="6696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80525" y="531100"/>
            <a:ext cx="10645800" cy="6928200"/>
            <a:chOff x="280525" y="531100"/>
            <a:chExt cx="10645800" cy="6928200"/>
          </a:xfrm>
        </p:grpSpPr>
        <p:sp>
          <p:nvSpPr>
            <p:cNvPr id="55" name="Google Shape;55;p13"/>
            <p:cNvSpPr/>
            <p:nvPr/>
          </p:nvSpPr>
          <p:spPr>
            <a:xfrm>
              <a:off x="280525" y="531100"/>
              <a:ext cx="10645800" cy="2047800"/>
            </a:xfrm>
            <a:prstGeom prst="rect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80525" y="2578900"/>
              <a:ext cx="10645800" cy="1220100"/>
            </a:xfrm>
            <a:prstGeom prst="rect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51550" y="650350"/>
              <a:ext cx="2622000" cy="4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Name of the project: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Team: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Participants:</a:t>
              </a:r>
              <a:endParaRPr sz="1800" b="1"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351550" y="2712100"/>
              <a:ext cx="23835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Value Proposition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What makes you different?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</a:rPr>
                <a:t>Why they will someone pay for your service?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80525" y="3799000"/>
              <a:ext cx="10645800" cy="1220100"/>
            </a:xfrm>
            <a:prstGeom prst="rect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351550" y="3932200"/>
              <a:ext cx="26220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Business Opportunity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What is your potential market?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</a:rPr>
                <a:t>How will you monetize?</a:t>
              </a:r>
              <a:endParaRPr sz="800"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80525" y="5019100"/>
              <a:ext cx="10645800" cy="1220100"/>
            </a:xfrm>
            <a:prstGeom prst="rect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351550" y="5152300"/>
              <a:ext cx="30288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Challenges accomplished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How do you resolve the challenges proposed? 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</a:rPr>
                <a:t>What info or API’s proposed have you work with?</a:t>
              </a:r>
              <a:endParaRPr sz="8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80525" y="6239200"/>
              <a:ext cx="10645800" cy="1220100"/>
            </a:xfrm>
            <a:prstGeom prst="rect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351550" y="6372400"/>
              <a:ext cx="2622000" cy="42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/>
                <a:t>Additional info</a:t>
              </a:r>
              <a:endParaRPr sz="1800" b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Web, github, ppt, etc</a:t>
              </a:r>
              <a:endParaRPr sz="800"/>
            </a:p>
          </p:txBody>
        </p:sp>
      </p:grpSp>
      <p:sp>
        <p:nvSpPr>
          <p:cNvPr id="65" name="Google Shape;65;p13"/>
          <p:cNvSpPr txBox="1"/>
          <p:nvPr/>
        </p:nvSpPr>
        <p:spPr>
          <a:xfrm>
            <a:off x="1968525" y="0"/>
            <a:ext cx="62730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TRAVEL-TECH HACKATHON AT SOUTH SUMMIT</a:t>
            </a:r>
            <a:endParaRPr sz="2400" b="1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0102"/>
          <a:stretch/>
        </p:blipFill>
        <p:spPr>
          <a:xfrm>
            <a:off x="448012" y="103000"/>
            <a:ext cx="628414" cy="3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300" y="-46757"/>
            <a:ext cx="996327" cy="64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9040" y="103001"/>
            <a:ext cx="996336" cy="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82420" y="162045"/>
            <a:ext cx="797824" cy="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33625" y="195905"/>
            <a:ext cx="724875" cy="10619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973550" y="4012725"/>
            <a:ext cx="7724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/>
              <a:t>- </a:t>
            </a:r>
            <a:r>
              <a:rPr lang="es-ES" sz="1200" dirty="0" err="1" smtClean="0"/>
              <a:t>Potential</a:t>
            </a:r>
            <a:r>
              <a:rPr lang="es-ES" sz="1200" dirty="0" smtClean="0"/>
              <a:t> </a:t>
            </a:r>
            <a:r>
              <a:rPr lang="es-ES" sz="1200" dirty="0" err="1" smtClean="0"/>
              <a:t>market</a:t>
            </a:r>
            <a:r>
              <a:rPr lang="es-ES" sz="1200" dirty="0" smtClean="0"/>
              <a:t>, </a:t>
            </a:r>
            <a:r>
              <a:rPr lang="es-ES" sz="1200" dirty="0" err="1" smtClean="0"/>
              <a:t>anyone</a:t>
            </a:r>
            <a:r>
              <a:rPr lang="es-ES" sz="1200" dirty="0" smtClean="0"/>
              <a:t> </a:t>
            </a:r>
            <a:r>
              <a:rPr lang="es-ES" sz="1200" dirty="0" err="1" smtClean="0"/>
              <a:t>that</a:t>
            </a:r>
            <a:r>
              <a:rPr lang="es-ES" sz="1200" dirty="0" smtClean="0"/>
              <a:t> </a:t>
            </a:r>
            <a:r>
              <a:rPr lang="es-ES" sz="1200" dirty="0" err="1" smtClean="0"/>
              <a:t>is</a:t>
            </a:r>
            <a:r>
              <a:rPr lang="es-ES" sz="1200" dirty="0" smtClean="0"/>
              <a:t> </a:t>
            </a:r>
            <a:r>
              <a:rPr lang="es-ES" sz="1200" dirty="0" err="1" smtClean="0"/>
              <a:t>starting</a:t>
            </a:r>
            <a:r>
              <a:rPr lang="es-ES" sz="1200" dirty="0" smtClean="0"/>
              <a:t> to plan travelling </a:t>
            </a:r>
            <a:r>
              <a:rPr lang="es-ES" sz="1200" dirty="0" err="1" smtClean="0"/>
              <a:t>or</a:t>
            </a:r>
            <a:r>
              <a:rPr lang="es-ES" sz="1200" dirty="0" smtClean="0"/>
              <a:t> </a:t>
            </a:r>
            <a:r>
              <a:rPr lang="es-ES" sz="1200" dirty="0" err="1" smtClean="0"/>
              <a:t>that</a:t>
            </a:r>
            <a:r>
              <a:rPr lang="es-ES" sz="1200" dirty="0" smtClean="0"/>
              <a:t> </a:t>
            </a:r>
            <a:r>
              <a:rPr lang="es-ES" sz="1200" dirty="0" err="1" smtClean="0"/>
              <a:t>have</a:t>
            </a:r>
            <a:r>
              <a:rPr lang="es-ES" sz="1200" dirty="0" smtClean="0"/>
              <a:t> </a:t>
            </a:r>
            <a:r>
              <a:rPr lang="es-ES" sz="1200" dirty="0" err="1" smtClean="0"/>
              <a:t>already</a:t>
            </a:r>
            <a:r>
              <a:rPr lang="es-ES" sz="1200" dirty="0" smtClean="0"/>
              <a:t> </a:t>
            </a:r>
            <a:r>
              <a:rPr lang="es-ES" sz="1200" dirty="0" err="1" smtClean="0"/>
              <a:t>booked</a:t>
            </a:r>
            <a:r>
              <a:rPr lang="es-ES" sz="1200" dirty="0" smtClean="0"/>
              <a:t> a </a:t>
            </a:r>
            <a:r>
              <a:rPr lang="es-ES" sz="1200" dirty="0" err="1" smtClean="0"/>
              <a:t>flight</a:t>
            </a:r>
            <a:endParaRPr lang="es-ES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/>
              <a:t>-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comissions</a:t>
            </a:r>
            <a:r>
              <a:rPr lang="es-ES" sz="1200" dirty="0" smtClean="0"/>
              <a:t> to </a:t>
            </a:r>
            <a:r>
              <a:rPr lang="es-ES" sz="1200" dirty="0" err="1" smtClean="0"/>
              <a:t>our</a:t>
            </a:r>
            <a:r>
              <a:rPr lang="es-ES" sz="1200" dirty="0" smtClean="0"/>
              <a:t> </a:t>
            </a:r>
            <a:r>
              <a:rPr lang="es-ES" sz="1200" dirty="0" err="1" smtClean="0"/>
              <a:t>partners</a:t>
            </a:r>
            <a:endParaRPr lang="es-ES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/>
              <a:t>- </a:t>
            </a:r>
            <a:r>
              <a:rPr lang="es-ES" sz="1200" dirty="0" err="1" smtClean="0"/>
              <a:t>Using</a:t>
            </a:r>
            <a:r>
              <a:rPr lang="es-ES" sz="1200" dirty="0" smtClean="0"/>
              <a:t> </a:t>
            </a:r>
            <a:r>
              <a:rPr lang="es-ES" sz="1200" dirty="0" err="1" smtClean="0"/>
              <a:t>our</a:t>
            </a:r>
            <a:r>
              <a:rPr lang="es-ES" sz="1200" dirty="0" smtClean="0"/>
              <a:t> data and </a:t>
            </a:r>
            <a:r>
              <a:rPr lang="es-ES" sz="1200" dirty="0" err="1" smtClean="0"/>
              <a:t>selling</a:t>
            </a:r>
            <a:r>
              <a:rPr lang="es-ES" sz="1200" dirty="0" smtClean="0"/>
              <a:t> </a:t>
            </a:r>
            <a:r>
              <a:rPr lang="es-ES" sz="1200" dirty="0" err="1" smtClean="0"/>
              <a:t>it</a:t>
            </a:r>
            <a:r>
              <a:rPr lang="es-ES" sz="1200" dirty="0" smtClean="0"/>
              <a:t> to </a:t>
            </a:r>
            <a:r>
              <a:rPr lang="es-ES" sz="1200" dirty="0" err="1" smtClean="0"/>
              <a:t>other</a:t>
            </a:r>
            <a:r>
              <a:rPr lang="es-ES" sz="1200" dirty="0" smtClean="0"/>
              <a:t> </a:t>
            </a:r>
            <a:r>
              <a:rPr lang="es-ES" sz="1200" dirty="0" err="1" smtClean="0"/>
              <a:t>companies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2973550" y="2728300"/>
            <a:ext cx="7724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/>
              <a:t>-</a:t>
            </a: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recommend</a:t>
            </a:r>
            <a:r>
              <a:rPr lang="es-ES" sz="1200" dirty="0" smtClean="0"/>
              <a:t> and </a:t>
            </a:r>
            <a:r>
              <a:rPr lang="es-ES" sz="1200" dirty="0" err="1" smtClean="0"/>
              <a:t>follow</a:t>
            </a:r>
            <a:r>
              <a:rPr lang="es-ES" sz="1200" dirty="0" smtClean="0"/>
              <a:t> </a:t>
            </a:r>
            <a:r>
              <a:rPr lang="es-ES" sz="1200" dirty="0" err="1" smtClean="0"/>
              <a:t>clients</a:t>
            </a:r>
            <a:r>
              <a:rPr lang="es-ES" sz="1200" dirty="0" smtClean="0"/>
              <a:t> </a:t>
            </a:r>
            <a:r>
              <a:rPr lang="es-ES" sz="1200" dirty="0" err="1" smtClean="0"/>
              <a:t>from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election</a:t>
            </a:r>
            <a:r>
              <a:rPr lang="es-ES" sz="1200" dirty="0" smtClean="0"/>
              <a:t> of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destination</a:t>
            </a:r>
            <a:r>
              <a:rPr lang="es-ES" sz="1200" dirty="0" smtClean="0"/>
              <a:t> to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return</a:t>
            </a:r>
            <a:r>
              <a:rPr lang="es-ES" sz="1200" dirty="0" smtClean="0"/>
              <a:t> to home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2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smtClean="0"/>
              <a:t>- </a:t>
            </a:r>
            <a:r>
              <a:rPr lang="es-ES" sz="1200" dirty="0" err="1" smtClean="0"/>
              <a:t>We</a:t>
            </a:r>
            <a:r>
              <a:rPr lang="es-ES" sz="1200" dirty="0" smtClean="0"/>
              <a:t> are a B2B2C </a:t>
            </a:r>
            <a:r>
              <a:rPr lang="es-ES" sz="1200" dirty="0" err="1" smtClean="0"/>
              <a:t>service</a:t>
            </a:r>
            <a:r>
              <a:rPr lang="es-ES" sz="1200" dirty="0" smtClean="0"/>
              <a:t>, </a:t>
            </a:r>
            <a:r>
              <a:rPr lang="es-ES" sz="1200" dirty="0" err="1" smtClean="0"/>
              <a:t>companies</a:t>
            </a:r>
            <a:r>
              <a:rPr lang="es-ES" sz="1200" dirty="0" smtClean="0"/>
              <a:t> </a:t>
            </a:r>
            <a:r>
              <a:rPr lang="es-ES" sz="1200" dirty="0" err="1" smtClean="0"/>
              <a:t>get</a:t>
            </a:r>
            <a:r>
              <a:rPr lang="es-ES" sz="1200" dirty="0" smtClean="0"/>
              <a:t> </a:t>
            </a:r>
            <a:r>
              <a:rPr lang="es-ES" sz="1200" dirty="0" err="1" smtClean="0"/>
              <a:t>visiblity</a:t>
            </a:r>
            <a:r>
              <a:rPr lang="es-ES" sz="1200" dirty="0" smtClean="0"/>
              <a:t>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partenering</a:t>
            </a:r>
            <a:r>
              <a:rPr lang="es-ES" sz="1200" dirty="0" smtClean="0"/>
              <a:t> </a:t>
            </a:r>
            <a:r>
              <a:rPr lang="es-ES" sz="1200" dirty="0" err="1" smtClean="0"/>
              <a:t>with</a:t>
            </a:r>
            <a:r>
              <a:rPr lang="es-ES" sz="1200" dirty="0" smtClean="0"/>
              <a:t> </a:t>
            </a:r>
            <a:r>
              <a:rPr lang="es-ES" sz="1200" dirty="0" err="1" smtClean="0"/>
              <a:t>us</a:t>
            </a:r>
            <a:r>
              <a:rPr lang="es-ES" sz="1200" dirty="0" smtClean="0"/>
              <a:t> in </a:t>
            </a:r>
            <a:r>
              <a:rPr lang="es-ES" sz="1200" dirty="0" err="1" smtClean="0"/>
              <a:t>exanche</a:t>
            </a:r>
            <a:r>
              <a:rPr lang="es-ES" sz="1200" dirty="0" smtClean="0"/>
              <a:t> of </a:t>
            </a:r>
            <a:r>
              <a:rPr lang="es-ES" sz="1200" dirty="0" err="1" smtClean="0"/>
              <a:t>commisions</a:t>
            </a:r>
            <a:r>
              <a:rPr lang="es-ES" sz="1200" dirty="0" smtClean="0"/>
              <a:t> per </a:t>
            </a:r>
            <a:r>
              <a:rPr lang="es-ES" sz="1200" dirty="0" err="1" smtClean="0"/>
              <a:t>purchases</a:t>
            </a:r>
            <a:r>
              <a:rPr lang="es-ES" sz="1200" dirty="0" smtClean="0"/>
              <a:t> done </a:t>
            </a:r>
            <a:r>
              <a:rPr lang="es-ES" sz="1200" dirty="0" err="1" smtClean="0"/>
              <a:t>with</a:t>
            </a:r>
            <a:r>
              <a:rPr lang="es-ES" sz="1200" dirty="0" smtClean="0"/>
              <a:t> </a:t>
            </a:r>
            <a:r>
              <a:rPr lang="es-ES" sz="1200" dirty="0" err="1" smtClean="0"/>
              <a:t>our</a:t>
            </a:r>
            <a:r>
              <a:rPr lang="es-ES" sz="1200" dirty="0" smtClean="0"/>
              <a:t> </a:t>
            </a:r>
            <a:r>
              <a:rPr lang="es-ES" sz="1200" dirty="0" err="1" smtClean="0"/>
              <a:t>application</a:t>
            </a:r>
            <a:r>
              <a:rPr lang="es-ES" sz="1200" dirty="0" smtClean="0"/>
              <a:t> and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selling</a:t>
            </a:r>
            <a:r>
              <a:rPr lang="es-ES" sz="1200" dirty="0" smtClean="0"/>
              <a:t> </a:t>
            </a:r>
            <a:r>
              <a:rPr lang="es-ES" sz="1200" dirty="0" err="1" smtClean="0"/>
              <a:t>them</a:t>
            </a:r>
            <a:r>
              <a:rPr lang="es-ES" sz="1200" dirty="0" smtClean="0"/>
              <a:t> data.</a:t>
            </a:r>
            <a:endParaRPr sz="1200" dirty="0"/>
          </a:p>
        </p:txBody>
      </p:sp>
      <p:sp>
        <p:nvSpPr>
          <p:cNvPr id="73" name="Google Shape;73;p13"/>
          <p:cNvSpPr txBox="1"/>
          <p:nvPr/>
        </p:nvSpPr>
        <p:spPr>
          <a:xfrm>
            <a:off x="3380350" y="5168500"/>
            <a:ext cx="73173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have</a:t>
            </a:r>
            <a:r>
              <a:rPr lang="es-ES" sz="1200" dirty="0" smtClean="0"/>
              <a:t> </a:t>
            </a:r>
            <a:r>
              <a:rPr lang="es-ES" sz="1200" dirty="0" err="1" smtClean="0"/>
              <a:t>solved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ferrovial </a:t>
            </a:r>
            <a:r>
              <a:rPr lang="es-ES" sz="1200" dirty="0" err="1" smtClean="0"/>
              <a:t>challenge</a:t>
            </a:r>
            <a:r>
              <a:rPr lang="es-ES" sz="1200" dirty="0" smtClean="0"/>
              <a:t>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giving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user</a:t>
            </a:r>
            <a:r>
              <a:rPr lang="es-ES" sz="1200" dirty="0" smtClean="0"/>
              <a:t> more </a:t>
            </a:r>
            <a:r>
              <a:rPr lang="es-ES" sz="1200" dirty="0" err="1" smtClean="0"/>
              <a:t>than</a:t>
            </a:r>
            <a:r>
              <a:rPr lang="es-ES" sz="1200" dirty="0" smtClean="0"/>
              <a:t> a </a:t>
            </a:r>
            <a:r>
              <a:rPr lang="es-ES" sz="1200" dirty="0" err="1" smtClean="0"/>
              <a:t>door</a:t>
            </a:r>
            <a:r>
              <a:rPr lang="es-ES" sz="1200" dirty="0" smtClean="0"/>
              <a:t> to </a:t>
            </a:r>
            <a:r>
              <a:rPr lang="es-ES" sz="1200" dirty="0" err="1" smtClean="0"/>
              <a:t>door</a:t>
            </a:r>
            <a:r>
              <a:rPr lang="es-ES" sz="1200" dirty="0" smtClean="0"/>
              <a:t> </a:t>
            </a:r>
            <a:r>
              <a:rPr lang="es-ES" sz="1200" dirty="0" err="1" smtClean="0"/>
              <a:t>service</a:t>
            </a:r>
            <a:r>
              <a:rPr lang="es-ES" sz="1200" dirty="0" smtClean="0"/>
              <a:t>, </a:t>
            </a:r>
            <a:r>
              <a:rPr lang="es-ES" sz="1200" dirty="0" err="1" smtClean="0"/>
              <a:t>because</a:t>
            </a:r>
            <a:r>
              <a:rPr lang="es-ES" sz="1200" dirty="0" smtClean="0"/>
              <a:t> </a:t>
            </a: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follow</a:t>
            </a:r>
            <a:r>
              <a:rPr lang="es-ES" sz="1200" dirty="0" smtClean="0"/>
              <a:t> </a:t>
            </a:r>
            <a:r>
              <a:rPr lang="es-ES" sz="1200" dirty="0" err="1" smtClean="0"/>
              <a:t>our</a:t>
            </a:r>
            <a:r>
              <a:rPr lang="es-ES" sz="1200" dirty="0" smtClean="0"/>
              <a:t> </a:t>
            </a:r>
            <a:r>
              <a:rPr lang="es-ES" sz="1200" dirty="0" err="1" smtClean="0"/>
              <a:t>users</a:t>
            </a:r>
            <a:r>
              <a:rPr lang="es-ES" sz="1200" dirty="0" smtClean="0"/>
              <a:t> in </a:t>
            </a:r>
            <a:r>
              <a:rPr lang="es-ES" sz="1200" dirty="0" err="1" smtClean="0"/>
              <a:t>all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processes</a:t>
            </a:r>
            <a:r>
              <a:rPr lang="es-ES" sz="1200" dirty="0" smtClean="0"/>
              <a:t> of </a:t>
            </a:r>
            <a:r>
              <a:rPr lang="es-ES" sz="1200" dirty="0" err="1" smtClean="0"/>
              <a:t>their</a:t>
            </a:r>
            <a:r>
              <a:rPr lang="es-ES" sz="1200" dirty="0" smtClean="0"/>
              <a:t> </a:t>
            </a:r>
            <a:r>
              <a:rPr lang="es-ES" sz="1200" dirty="0" err="1" smtClean="0"/>
              <a:t>travels</a:t>
            </a:r>
            <a:r>
              <a:rPr lang="es-ES" sz="1200" dirty="0" smtClean="0"/>
              <a:t>, </a:t>
            </a:r>
            <a:r>
              <a:rPr lang="es-ES" sz="1200" dirty="0" err="1" smtClean="0"/>
              <a:t>even</a:t>
            </a:r>
            <a:r>
              <a:rPr lang="es-ES" sz="1200" dirty="0" smtClean="0"/>
              <a:t> </a:t>
            </a: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recommend</a:t>
            </a:r>
            <a:r>
              <a:rPr lang="es-ES" sz="1200" dirty="0" smtClean="0"/>
              <a:t> </a:t>
            </a:r>
            <a:r>
              <a:rPr lang="es-ES" sz="1200" dirty="0" err="1" smtClean="0"/>
              <a:t>them</a:t>
            </a:r>
            <a:r>
              <a:rPr lang="es-ES" sz="1200" dirty="0" smtClean="0"/>
              <a:t> </a:t>
            </a:r>
            <a:r>
              <a:rPr lang="es-ES" sz="1200" dirty="0" err="1" smtClean="0"/>
              <a:t>destinations</a:t>
            </a:r>
            <a:r>
              <a:rPr lang="es-ES" sz="1200" dirty="0"/>
              <a:t> </a:t>
            </a:r>
            <a:r>
              <a:rPr lang="es-ES" sz="1200" dirty="0" smtClean="0"/>
              <a:t>in </a:t>
            </a:r>
            <a:r>
              <a:rPr lang="es-ES" sz="1200" dirty="0" err="1" smtClean="0"/>
              <a:t>function</a:t>
            </a:r>
            <a:r>
              <a:rPr lang="es-ES" sz="1200" dirty="0" smtClean="0"/>
              <a:t> of </a:t>
            </a:r>
            <a:r>
              <a:rPr lang="es-ES" sz="1200" dirty="0" err="1" smtClean="0"/>
              <a:t>their</a:t>
            </a:r>
            <a:r>
              <a:rPr lang="es-ES" sz="1200" dirty="0" smtClean="0"/>
              <a:t> </a:t>
            </a:r>
            <a:r>
              <a:rPr lang="es-ES" sz="1200" dirty="0" err="1" smtClean="0"/>
              <a:t>interests</a:t>
            </a:r>
            <a:r>
              <a:rPr lang="es-ES" sz="120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solved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BBVA </a:t>
            </a:r>
            <a:r>
              <a:rPr lang="es-ES" sz="1200" dirty="0" err="1" smtClean="0"/>
              <a:t>challenge</a:t>
            </a:r>
            <a:r>
              <a:rPr lang="es-ES" sz="1200" dirty="0" smtClean="0"/>
              <a:t>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giving</a:t>
            </a:r>
            <a:r>
              <a:rPr lang="es-ES" sz="1200" dirty="0" smtClean="0"/>
              <a:t> to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user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hability</a:t>
            </a:r>
            <a:r>
              <a:rPr lang="es-ES" sz="1200" dirty="0" smtClean="0"/>
              <a:t> to </a:t>
            </a:r>
            <a:r>
              <a:rPr lang="es-ES" sz="1200" dirty="0" err="1" smtClean="0"/>
              <a:t>chose</a:t>
            </a:r>
            <a:r>
              <a:rPr lang="es-ES" sz="1200" dirty="0" smtClean="0"/>
              <a:t> a </a:t>
            </a:r>
            <a:r>
              <a:rPr lang="es-ES" sz="1200" dirty="0" err="1" smtClean="0"/>
              <a:t>destination</a:t>
            </a:r>
            <a:r>
              <a:rPr lang="es-ES" sz="1200" dirty="0" smtClean="0"/>
              <a:t> in </a:t>
            </a:r>
            <a:r>
              <a:rPr lang="es-ES" sz="1200" dirty="0" err="1" smtClean="0"/>
              <a:t>function</a:t>
            </a:r>
            <a:r>
              <a:rPr lang="es-ES" sz="1200" dirty="0" smtClean="0"/>
              <a:t> of </a:t>
            </a:r>
            <a:r>
              <a:rPr lang="es-ES" sz="1200" dirty="0" err="1" smtClean="0"/>
              <a:t>their</a:t>
            </a:r>
            <a:r>
              <a:rPr lang="es-ES" sz="1200" dirty="0" smtClean="0"/>
              <a:t> </a:t>
            </a:r>
            <a:r>
              <a:rPr lang="es-ES" sz="1200" dirty="0" err="1" smtClean="0"/>
              <a:t>adress</a:t>
            </a:r>
            <a:r>
              <a:rPr lang="es-ES" sz="1200" dirty="0" smtClean="0"/>
              <a:t> and </a:t>
            </a:r>
            <a:r>
              <a:rPr lang="es-ES" sz="1200" dirty="0" err="1" smtClean="0"/>
              <a:t>bank</a:t>
            </a:r>
            <a:r>
              <a:rPr lang="es-ES" sz="1200" dirty="0" smtClean="0"/>
              <a:t> </a:t>
            </a:r>
            <a:r>
              <a:rPr lang="es-ES" sz="1200" dirty="0" err="1" smtClean="0"/>
              <a:t>account</a:t>
            </a:r>
            <a:r>
              <a:rPr lang="es-ES" sz="120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 err="1" smtClean="0"/>
              <a:t>We</a:t>
            </a:r>
            <a:r>
              <a:rPr lang="es-ES" sz="1200" dirty="0" smtClean="0"/>
              <a:t> </a:t>
            </a:r>
            <a:r>
              <a:rPr lang="es-ES" sz="1200" dirty="0" err="1" smtClean="0"/>
              <a:t>solve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Amadeus </a:t>
            </a:r>
            <a:r>
              <a:rPr lang="es-ES" sz="1200" dirty="0" err="1" smtClean="0"/>
              <a:t>challenge</a:t>
            </a:r>
            <a:r>
              <a:rPr lang="es-ES" sz="1200" dirty="0" smtClean="0"/>
              <a:t> </a:t>
            </a:r>
            <a:r>
              <a:rPr lang="es-ES" sz="1200" dirty="0" err="1" smtClean="0"/>
              <a:t>by</a:t>
            </a:r>
            <a:r>
              <a:rPr lang="es-ES" sz="1200" dirty="0" smtClean="0"/>
              <a:t> </a:t>
            </a:r>
            <a:r>
              <a:rPr lang="es-ES" sz="1200" dirty="0" err="1" smtClean="0"/>
              <a:t>using</a:t>
            </a:r>
            <a:r>
              <a:rPr lang="es-ES" sz="1200" dirty="0" smtClean="0"/>
              <a:t> </a:t>
            </a:r>
            <a:r>
              <a:rPr lang="es-ES" sz="1200" dirty="0" err="1" smtClean="0"/>
              <a:t>their</a:t>
            </a:r>
            <a:r>
              <a:rPr lang="es-ES" sz="1200" dirty="0" smtClean="0"/>
              <a:t> API </a:t>
            </a:r>
            <a:r>
              <a:rPr lang="es-ES" sz="1200" dirty="0" err="1" smtClean="0"/>
              <a:t>for</a:t>
            </a:r>
            <a:r>
              <a:rPr lang="es-ES" sz="1200" dirty="0" smtClean="0"/>
              <a:t> </a:t>
            </a:r>
            <a:r>
              <a:rPr lang="es-ES" sz="1200" dirty="0" err="1" smtClean="0"/>
              <a:t>the</a:t>
            </a:r>
            <a:r>
              <a:rPr lang="es-ES" sz="1200" dirty="0" smtClean="0"/>
              <a:t> </a:t>
            </a:r>
            <a:r>
              <a:rPr lang="es-ES" sz="1200" dirty="0" err="1" smtClean="0"/>
              <a:t>search</a:t>
            </a:r>
            <a:r>
              <a:rPr lang="es-ES" sz="1200" dirty="0" smtClean="0"/>
              <a:t> of </a:t>
            </a:r>
            <a:r>
              <a:rPr lang="es-ES" sz="1200" dirty="0" err="1" smtClean="0"/>
              <a:t>hotels</a:t>
            </a:r>
            <a:r>
              <a:rPr lang="es-ES" sz="1200" dirty="0" smtClean="0"/>
              <a:t>, </a:t>
            </a:r>
            <a:r>
              <a:rPr lang="es-ES" sz="1200" dirty="0" err="1" smtClean="0"/>
              <a:t>flights</a:t>
            </a:r>
            <a:r>
              <a:rPr lang="es-ES" sz="1200" dirty="0" smtClean="0"/>
              <a:t> and POI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74" name="Google Shape;74;p13"/>
          <p:cNvSpPr txBox="1"/>
          <p:nvPr/>
        </p:nvSpPr>
        <p:spPr>
          <a:xfrm>
            <a:off x="2178575" y="6372400"/>
            <a:ext cx="85191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_tradnl" sz="1200" dirty="0"/>
              <a:t>https://</a:t>
            </a:r>
            <a:r>
              <a:rPr lang="es-ES_tradnl" sz="1200" dirty="0" err="1"/>
              <a:t>github.com</a:t>
            </a:r>
            <a:r>
              <a:rPr lang="es-ES_tradnl" sz="1200" dirty="0"/>
              <a:t>/</a:t>
            </a:r>
            <a:r>
              <a:rPr lang="es-ES_tradnl" sz="1200" dirty="0" err="1"/>
              <a:t>CarlosRodriguezGonzalez</a:t>
            </a:r>
            <a:r>
              <a:rPr lang="es-ES_tradnl" sz="1200" dirty="0"/>
              <a:t>/</a:t>
            </a:r>
            <a:r>
              <a:rPr lang="es-ES_tradnl" sz="1200" dirty="0" err="1"/>
              <a:t>TravelTech</a:t>
            </a:r>
            <a:r>
              <a:rPr lang="es-ES_tradnl" sz="1200" dirty="0"/>
              <a:t>-U-</a:t>
            </a:r>
            <a:r>
              <a:rPr lang="es-ES_tradnl" sz="1200" dirty="0" err="1"/>
              <a:t>Hack</a:t>
            </a:r>
            <a:r>
              <a:rPr lang="es-ES_tradnl" sz="1200"/>
              <a:t>-</a:t>
            </a:r>
            <a:endParaRPr sz="1200"/>
          </a:p>
        </p:txBody>
      </p:sp>
      <p:sp>
        <p:nvSpPr>
          <p:cNvPr id="75" name="Google Shape;75;p13"/>
          <p:cNvSpPr txBox="1"/>
          <p:nvPr/>
        </p:nvSpPr>
        <p:spPr>
          <a:xfrm>
            <a:off x="1188675" y="1201000"/>
            <a:ext cx="783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U-</a:t>
            </a:r>
            <a:r>
              <a:rPr lang="es-ES" dirty="0" err="1" smtClean="0"/>
              <a:t>Hack</a:t>
            </a:r>
            <a:r>
              <a:rPr lang="es-ES" dirty="0" smtClean="0"/>
              <a:t>!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2735050" y="617050"/>
            <a:ext cx="78327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 smtClean="0"/>
              <a:t>AirTreep</a:t>
            </a:r>
            <a:endParaRPr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887775" y="1889950"/>
            <a:ext cx="88926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Adrián Naranjo, María López, Alba Morales, Carlos Rodríguez, Alberto Antón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Macintosh PowerPoint</Application>
  <PresentationFormat>Personalizado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Carlos Rodríguez González</cp:lastModifiedBy>
  <cp:revision>4</cp:revision>
  <dcterms:modified xsi:type="dcterms:W3CDTF">2018-10-02T16:52:31Z</dcterms:modified>
</cp:coreProperties>
</file>