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9"/>
    <p:restoredTop sz="94672"/>
  </p:normalViewPr>
  <p:slideViewPr>
    <p:cSldViewPr snapToGrid="0" snapToObjects="1">
      <p:cViewPr varScale="1">
        <p:scale>
          <a:sx n="46" d="100"/>
          <a:sy n="46" d="100"/>
        </p:scale>
        <p:origin x="200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3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8007-00A8-5E4A-B1EF-3BDA31BDEB4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24D5-745F-3C4F-9CBA-6C006B2D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InClass</a:t>
            </a:r>
            <a:r>
              <a:rPr lang="en-US" dirty="0" smtClean="0"/>
              <a:t> Assignment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Rosario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image, histogram, PDF, and CDF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495136"/>
            <a:ext cx="3099313" cy="227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13" y="1495136"/>
            <a:ext cx="3130346" cy="227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63" y="1495136"/>
            <a:ext cx="3011055" cy="2298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056273"/>
            <a:ext cx="3425581" cy="262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Equalized Image, histogram, PDF, and CDF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6" y="1690688"/>
            <a:ext cx="3179738" cy="2303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62" y="1690688"/>
            <a:ext cx="3010659" cy="2211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85" y="1690688"/>
            <a:ext cx="3065515" cy="2281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7" y="4117346"/>
            <a:ext cx="3462285" cy="26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Image, Matched Image, Histogram &amp; PDF Reference and Matched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05" y="4242048"/>
            <a:ext cx="2870649" cy="2011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05" y="1684799"/>
            <a:ext cx="2870649" cy="2134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73" y="1690688"/>
            <a:ext cx="2871752" cy="2128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86" y="1690688"/>
            <a:ext cx="2985018" cy="2197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73" y="4168417"/>
            <a:ext cx="2887513" cy="2158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86" y="4168417"/>
            <a:ext cx="2985018" cy="2258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9186" y="2207172"/>
            <a:ext cx="64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 DATA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248" y="4662955"/>
            <a:ext cx="116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MATCHED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93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21" y="123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Input CDF (red) , Ref CDF (blue), Matched CDF (green)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07" y="1319551"/>
            <a:ext cx="7178566" cy="535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InClass Assignment #4</vt:lpstr>
      <vt:lpstr>Input image, histogram, PDF, and CDF</vt:lpstr>
      <vt:lpstr>Equalized Image, histogram, PDF, and CDF</vt:lpstr>
      <vt:lpstr>Reference Image, Matched Image, Histogram &amp; PDF Reference and Matched image</vt:lpstr>
      <vt:lpstr>Input CDF (red) , Ref CDF (blue), Matched CDF (green)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Assignment #4</dc:title>
  <dc:creator>Rosario, Carlos</dc:creator>
  <cp:lastModifiedBy>Rosario, Carlos</cp:lastModifiedBy>
  <cp:revision>3</cp:revision>
  <dcterms:created xsi:type="dcterms:W3CDTF">2016-09-13T17:07:30Z</dcterms:created>
  <dcterms:modified xsi:type="dcterms:W3CDTF">2016-09-13T17:34:54Z</dcterms:modified>
</cp:coreProperties>
</file>