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5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1929-EA54-2340-B312-EA786BF24E9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836E6-1F51-1D40-B5D4-1F508C08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Assignment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2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73" y="1825625"/>
            <a:ext cx="4919854" cy="4351338"/>
          </a:xfrm>
        </p:spPr>
      </p:pic>
    </p:spTree>
    <p:extLst>
      <p:ext uri="{BB962C8B-B14F-4D97-AF65-F5344CB8AC3E}">
        <p14:creationId xmlns:p14="http://schemas.microsoft.com/office/powerpoint/2010/main" val="19160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Filter output for window size = 3x3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24" y="1481158"/>
            <a:ext cx="5902970" cy="51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Filter output for window size = 11x11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45" y="1368877"/>
            <a:ext cx="6051509" cy="53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Filter output for window size = 31x31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84" y="1317995"/>
            <a:ext cx="6160031" cy="53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time for window sizes 3x3, 24x24, 45x45, 66x66, 87x87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1690688"/>
            <a:ext cx="618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InClass Assignment #7</vt:lpstr>
      <vt:lpstr>Input Image</vt:lpstr>
      <vt:lpstr>Median Filter output for window size = 3x3</vt:lpstr>
      <vt:lpstr>Median Filter output for window size = 11x11</vt:lpstr>
      <vt:lpstr>Median Filter output for window size = 31x31</vt:lpstr>
      <vt:lpstr>Plot of time for window sizes 3x3, 24x24, 45x45, 66x66, 87x87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Assignment #7</dc:title>
  <dc:creator>Rosario, Carlos</dc:creator>
  <cp:lastModifiedBy>Rosario, Carlos</cp:lastModifiedBy>
  <cp:revision>2</cp:revision>
  <dcterms:created xsi:type="dcterms:W3CDTF">2016-09-22T22:17:58Z</dcterms:created>
  <dcterms:modified xsi:type="dcterms:W3CDTF">2016-09-22T22:25:55Z</dcterms:modified>
</cp:coreProperties>
</file>