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8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176A-52F8-274F-9021-F412EDDC9C8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D58F-972F-4049-8360-F12EE1E3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5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5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edge, and edges detected during hysteresis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2" y="2492566"/>
            <a:ext cx="4432300" cy="322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429066"/>
            <a:ext cx="4381500" cy="328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5880" y="589788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edges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2430" y="5897880"/>
            <a:ext cx="20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 detected during hysteresis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9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Binary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2369344"/>
            <a:ext cx="4432300" cy="3263900"/>
          </a:xfrm>
        </p:spPr>
      </p:pic>
    </p:spTree>
    <p:extLst>
      <p:ext uri="{BB962C8B-B14F-4D97-AF65-F5344CB8AC3E}">
        <p14:creationId xmlns:p14="http://schemas.microsoft.com/office/powerpoint/2010/main" val="205081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0671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Gradient X-direction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362994"/>
            <a:ext cx="4381500" cy="3276600"/>
          </a:xfrm>
        </p:spPr>
      </p:pic>
    </p:spTree>
    <p:extLst>
      <p:ext uri="{BB962C8B-B14F-4D97-AF65-F5344CB8AC3E}">
        <p14:creationId xmlns:p14="http://schemas.microsoft.com/office/powerpoint/2010/main" val="119705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Gradient Y-direction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2350294"/>
            <a:ext cx="4635500" cy="3302000"/>
          </a:xfrm>
        </p:spPr>
      </p:pic>
    </p:spTree>
    <p:extLst>
      <p:ext uri="{BB962C8B-B14F-4D97-AF65-F5344CB8AC3E}">
        <p14:creationId xmlns:p14="http://schemas.microsoft.com/office/powerpoint/2010/main" val="138493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gradient magnitude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356644"/>
            <a:ext cx="4495800" cy="3289300"/>
          </a:xfrm>
        </p:spPr>
      </p:pic>
    </p:spTree>
    <p:extLst>
      <p:ext uri="{BB962C8B-B14F-4D97-AF65-F5344CB8AC3E}">
        <p14:creationId xmlns:p14="http://schemas.microsoft.com/office/powerpoint/2010/main" val="67814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gradient direction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394744"/>
            <a:ext cx="4343400" cy="3213100"/>
          </a:xfrm>
        </p:spPr>
      </p:pic>
    </p:spTree>
    <p:extLst>
      <p:ext uri="{BB962C8B-B14F-4D97-AF65-F5344CB8AC3E}">
        <p14:creationId xmlns:p14="http://schemas.microsoft.com/office/powerpoint/2010/main" val="114469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edge map alpha = .09, T = 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2388394"/>
            <a:ext cx="4432300" cy="3225800"/>
          </a:xfrm>
        </p:spPr>
      </p:pic>
    </p:spTree>
    <p:extLst>
      <p:ext uri="{BB962C8B-B14F-4D97-AF65-F5344CB8AC3E}">
        <p14:creationId xmlns:p14="http://schemas.microsoft.com/office/powerpoint/2010/main" val="8654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edge map alpha = 0.9, beta =, Thigh = 22, </a:t>
            </a:r>
            <a:r>
              <a:rPr lang="en-US" dirty="0" err="1" smtClean="0"/>
              <a:t>Tmin</a:t>
            </a:r>
            <a:r>
              <a:rPr lang="en-US" dirty="0" smtClean="0"/>
              <a:t> = 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375694"/>
            <a:ext cx="4381500" cy="3251200"/>
          </a:xfrm>
        </p:spPr>
      </p:pic>
    </p:spTree>
    <p:extLst>
      <p:ext uri="{BB962C8B-B14F-4D97-AF65-F5344CB8AC3E}">
        <p14:creationId xmlns:p14="http://schemas.microsoft.com/office/powerpoint/2010/main" val="82154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with and without non-max </a:t>
            </a:r>
            <a:r>
              <a:rPr lang="en-US" dirty="0" err="1" smtClean="0"/>
              <a:t>supression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26" y="2498916"/>
            <a:ext cx="4483100" cy="32131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49" y="2498916"/>
            <a:ext cx="4343400" cy="321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8577" y="5764976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4693" y="5810491"/>
            <a:ext cx="16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0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InClass 09</vt:lpstr>
      <vt:lpstr>Input Image</vt:lpstr>
      <vt:lpstr>Visualization of Gradient X-direction</vt:lpstr>
      <vt:lpstr>Visualization of Gradient Y-direction</vt:lpstr>
      <vt:lpstr>Visualization of gradient magnitude</vt:lpstr>
      <vt:lpstr>Visualization of gradient direction</vt:lpstr>
      <vt:lpstr>Strong edge map alpha = .09, T = 22</vt:lpstr>
      <vt:lpstr>Weak edge map alpha = 0.9, beta =, Thigh = 22, Tmin = 11</vt:lpstr>
      <vt:lpstr>Gradient magnitude with and without non-max supression</vt:lpstr>
      <vt:lpstr>Strong edge, and edges detected during hysteresis</vt:lpstr>
      <vt:lpstr>Final Binary Image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09</dc:title>
  <dc:creator>Rosario, Carlos</dc:creator>
  <cp:lastModifiedBy>Rosario, Carlos</cp:lastModifiedBy>
  <cp:revision>3</cp:revision>
  <dcterms:created xsi:type="dcterms:W3CDTF">2016-10-13T02:44:37Z</dcterms:created>
  <dcterms:modified xsi:type="dcterms:W3CDTF">2016-10-13T03:06:41Z</dcterms:modified>
</cp:coreProperties>
</file>