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6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7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4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3509-514C-E94F-90EC-D244CD531F2C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817C-16A9-E44C-9D44-F0974F594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InClass09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1203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57" y="1825625"/>
            <a:ext cx="4376685" cy="4351338"/>
          </a:xfrm>
        </p:spPr>
      </p:pic>
    </p:spTree>
    <p:extLst>
      <p:ext uri="{BB962C8B-B14F-4D97-AF65-F5344CB8AC3E}">
        <p14:creationId xmlns:p14="http://schemas.microsoft.com/office/powerpoint/2010/main" val="13969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used to remove noisy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found that a </a:t>
            </a:r>
            <a:r>
              <a:rPr lang="en-US" dirty="0" err="1" smtClean="0"/>
              <a:t>treshold</a:t>
            </a:r>
            <a:r>
              <a:rPr lang="en-US" dirty="0" smtClean="0"/>
              <a:t> of 5 worked the best to remove the small noisy regions. Anything larger and I started to erode the grains of rice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treshold</a:t>
            </a:r>
            <a:r>
              <a:rPr lang="en-US" dirty="0" smtClean="0"/>
              <a:t> works as follows:</a:t>
            </a:r>
          </a:p>
          <a:p>
            <a:pPr lvl="1"/>
            <a:r>
              <a:rPr lang="en-US" dirty="0" smtClean="0"/>
              <a:t>If the size of a grain of rice is less than the threshold, then it is labeled 0. </a:t>
            </a:r>
          </a:p>
          <a:p>
            <a:pPr lvl="1"/>
            <a:r>
              <a:rPr lang="en-US" dirty="0" smtClean="0"/>
              <a:t>The size of a grain of rice is the total number of label-points (for each label)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 output after small noise/region removal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67" y="1825625"/>
            <a:ext cx="4334666" cy="4351338"/>
          </a:xfrm>
        </p:spPr>
      </p:pic>
    </p:spTree>
    <p:extLst>
      <p:ext uri="{BB962C8B-B14F-4D97-AF65-F5344CB8AC3E}">
        <p14:creationId xmlns:p14="http://schemas.microsoft.com/office/powerpoint/2010/main" val="138785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objects after small region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script reports that there are 94 grains of rice in the image after noise/small region removal. </a:t>
            </a:r>
          </a:p>
        </p:txBody>
      </p:sp>
    </p:spTree>
    <p:extLst>
      <p:ext uri="{BB962C8B-B14F-4D97-AF65-F5344CB8AC3E}">
        <p14:creationId xmlns:p14="http://schemas.microsoft.com/office/powerpoint/2010/main" val="164100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116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InClass09</vt:lpstr>
      <vt:lpstr>Input Image</vt:lpstr>
      <vt:lpstr>CCL Output</vt:lpstr>
      <vt:lpstr>Threshold used to remove noisy regions</vt:lpstr>
      <vt:lpstr>CCL output after small noise/region removal</vt:lpstr>
      <vt:lpstr>Number of objects after small region removal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InClass09</dc:title>
  <dc:creator>Rosario, Carlos</dc:creator>
  <cp:lastModifiedBy>Rosario, Carlos</cp:lastModifiedBy>
  <cp:revision>3</cp:revision>
  <dcterms:created xsi:type="dcterms:W3CDTF">2016-10-15T01:56:31Z</dcterms:created>
  <dcterms:modified xsi:type="dcterms:W3CDTF">2016-10-15T02:13:08Z</dcterms:modified>
</cp:coreProperties>
</file>