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B668-8570-FE4E-9F2F-9633646D3EB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AE1A-781C-E04E-A91E-C58FE105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7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B668-8570-FE4E-9F2F-9633646D3EB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AE1A-781C-E04E-A91E-C58FE105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B668-8570-FE4E-9F2F-9633646D3EB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AE1A-781C-E04E-A91E-C58FE105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0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B668-8570-FE4E-9F2F-9633646D3EB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AE1A-781C-E04E-A91E-C58FE105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7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B668-8570-FE4E-9F2F-9633646D3EB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AE1A-781C-E04E-A91E-C58FE105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9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B668-8570-FE4E-9F2F-9633646D3EB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AE1A-781C-E04E-A91E-C58FE105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0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B668-8570-FE4E-9F2F-9633646D3EB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AE1A-781C-E04E-A91E-C58FE105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6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B668-8570-FE4E-9F2F-9633646D3EB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AE1A-781C-E04E-A91E-C58FE105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1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B668-8570-FE4E-9F2F-9633646D3EB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AE1A-781C-E04E-A91E-C58FE105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2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B668-8570-FE4E-9F2F-9633646D3EB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AE1A-781C-E04E-A91E-C58FE105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0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B668-8570-FE4E-9F2F-9633646D3EB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AE1A-781C-E04E-A91E-C58FE105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7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0B668-8570-FE4E-9F2F-9633646D3EB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3AE1A-781C-E04E-A91E-C58FE105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8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InClass</a:t>
            </a:r>
            <a:r>
              <a:rPr lang="en-US" dirty="0" smtClean="0"/>
              <a:t>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Carlos Rosario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6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Erosion output using 7x7 structuring element (all 1’s)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92" y="1027906"/>
            <a:ext cx="4367513" cy="4351338"/>
          </a:xfrm>
        </p:spPr>
      </p:pic>
      <p:sp>
        <p:nvSpPr>
          <p:cNvPr id="5" name="TextBox 4"/>
          <p:cNvSpPr txBox="1"/>
          <p:nvPr/>
        </p:nvSpPr>
        <p:spPr>
          <a:xfrm>
            <a:off x="3511950" y="5380672"/>
            <a:ext cx="4757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Compared to the erosion with 3x3 structuring element, this one is super thin. You can’t even tell that these were rice grains. I think some of the rice grains have even been completely eroded or eroded to a few pixels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image after thresholding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26" y="1825625"/>
            <a:ext cx="4334948" cy="4351338"/>
          </a:xfrm>
        </p:spPr>
      </p:pic>
    </p:spTree>
    <p:extLst>
      <p:ext uri="{BB962C8B-B14F-4D97-AF65-F5344CB8AC3E}">
        <p14:creationId xmlns:p14="http://schemas.microsoft.com/office/powerpoint/2010/main" val="130189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Dilation output using 3x3 structuring element (all 1’s)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34" y="1825625"/>
            <a:ext cx="4294931" cy="4351338"/>
          </a:xfrm>
        </p:spPr>
      </p:pic>
    </p:spTree>
    <p:extLst>
      <p:ext uri="{BB962C8B-B14F-4D97-AF65-F5344CB8AC3E}">
        <p14:creationId xmlns:p14="http://schemas.microsoft.com/office/powerpoint/2010/main" val="9765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Erosion output using 3x3 structuring element (all 1’s)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090" y="1825625"/>
            <a:ext cx="4441819" cy="4351338"/>
          </a:xfrm>
        </p:spPr>
      </p:pic>
    </p:spTree>
    <p:extLst>
      <p:ext uri="{BB962C8B-B14F-4D97-AF65-F5344CB8AC3E}">
        <p14:creationId xmlns:p14="http://schemas.microsoft.com/office/powerpoint/2010/main" val="5553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image after thresholding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26" y="1825625"/>
            <a:ext cx="4334948" cy="4351338"/>
          </a:xfrm>
        </p:spPr>
      </p:pic>
    </p:spTree>
    <p:extLst>
      <p:ext uri="{BB962C8B-B14F-4D97-AF65-F5344CB8AC3E}">
        <p14:creationId xmlns:p14="http://schemas.microsoft.com/office/powerpoint/2010/main" val="18254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Dilation output using 3x3 structuring element (1 in the centers)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12375" y="1829564"/>
            <a:ext cx="4757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see the changes happening in vertical direction, </a:t>
            </a:r>
            <a:r>
              <a:rPr lang="en-US" dirty="0" err="1" smtClean="0"/>
              <a:t>i.e</a:t>
            </a:r>
            <a:r>
              <a:rPr lang="en-US" dirty="0" smtClean="0"/>
              <a:t> the noise and rice grains get thicker but only in a vertical direction. </a:t>
            </a:r>
          </a:p>
          <a:p>
            <a:endParaRPr lang="en-US" dirty="0"/>
          </a:p>
          <a:p>
            <a:r>
              <a:rPr lang="en-US" dirty="0" smtClean="0"/>
              <a:t>I can also tell that the rice grains seem to have more jagged edges due to the thickening only happening in one direction.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65" y="1952946"/>
            <a:ext cx="4391928" cy="4351338"/>
          </a:xfrm>
        </p:spPr>
      </p:pic>
    </p:spTree>
    <p:extLst>
      <p:ext uri="{BB962C8B-B14F-4D97-AF65-F5344CB8AC3E}">
        <p14:creationId xmlns:p14="http://schemas.microsoft.com/office/powerpoint/2010/main" val="10244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Erosion output using 3x3 structuring element (1 in the centers)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26" y="1952947"/>
            <a:ext cx="4522458" cy="4351338"/>
          </a:xfrm>
        </p:spPr>
      </p:pic>
      <p:sp>
        <p:nvSpPr>
          <p:cNvPr id="5" name="TextBox 4"/>
          <p:cNvSpPr txBox="1"/>
          <p:nvPr/>
        </p:nvSpPr>
        <p:spPr>
          <a:xfrm>
            <a:off x="6412375" y="1829564"/>
            <a:ext cx="4757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can also tell that the rice grains seem to have more jagged edges due to the eroding happening along the vertical direction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image after thresholding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26" y="1825625"/>
            <a:ext cx="4334948" cy="4351338"/>
          </a:xfrm>
        </p:spPr>
      </p:pic>
    </p:spTree>
    <p:extLst>
      <p:ext uri="{BB962C8B-B14F-4D97-AF65-F5344CB8AC3E}">
        <p14:creationId xmlns:p14="http://schemas.microsoft.com/office/powerpoint/2010/main" val="18761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Dilation output using 7x7 structuring element (all 1’s)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644" y="1225460"/>
            <a:ext cx="4383810" cy="4351338"/>
          </a:xfrm>
        </p:spPr>
      </p:pic>
      <p:sp>
        <p:nvSpPr>
          <p:cNvPr id="8" name="TextBox 7"/>
          <p:cNvSpPr txBox="1"/>
          <p:nvPr/>
        </p:nvSpPr>
        <p:spPr>
          <a:xfrm>
            <a:off x="3511952" y="5576798"/>
            <a:ext cx="4757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Compared to the dilation with 3x3 structuring element, this one is super thick. It looks like the noise has merged with the rice grains in most of the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227</Words>
  <Application>Microsoft Macintosh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InClass 10</vt:lpstr>
      <vt:lpstr>Original image after thresholding</vt:lpstr>
      <vt:lpstr>Dilation output using 3x3 structuring element (all 1’s)</vt:lpstr>
      <vt:lpstr>Erosion output using 3x3 structuring element (all 1’s)</vt:lpstr>
      <vt:lpstr>Original image after thresholding</vt:lpstr>
      <vt:lpstr>Dilation output using 3x3 structuring element (1 in the centers)</vt:lpstr>
      <vt:lpstr>Erosion output using 3x3 structuring element (1 in the centers)</vt:lpstr>
      <vt:lpstr>Original image after thresholding</vt:lpstr>
      <vt:lpstr>Dilation output using 7x7 structuring element (all 1’s)</vt:lpstr>
      <vt:lpstr>Erosion output using 7x7 structuring element (all 1’s)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InClass 10</dc:title>
  <dc:creator>Rosario, Carlos</dc:creator>
  <cp:lastModifiedBy>Rosario, Carlos</cp:lastModifiedBy>
  <cp:revision>4</cp:revision>
  <dcterms:created xsi:type="dcterms:W3CDTF">2016-10-18T16:55:26Z</dcterms:created>
  <dcterms:modified xsi:type="dcterms:W3CDTF">2016-10-18T17:32:17Z</dcterms:modified>
</cp:coreProperties>
</file>