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C1F7-D96B-F849-87F6-71BAEE534D6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A8FC-FBBF-484E-8723-060E3139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after </a:t>
            </a:r>
            <a:r>
              <a:rPr lang="en-US" dirty="0" err="1" smtClean="0"/>
              <a:t>otsu</a:t>
            </a:r>
            <a:r>
              <a:rPr lang="en-US" dirty="0" smtClean="0"/>
              <a:t> thresholding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31" y="1825625"/>
            <a:ext cx="4368138" cy="4351338"/>
          </a:xfrm>
        </p:spPr>
      </p:pic>
    </p:spTree>
    <p:extLst>
      <p:ext uri="{BB962C8B-B14F-4D97-AF65-F5344CB8AC3E}">
        <p14:creationId xmlns:p14="http://schemas.microsoft.com/office/powerpoint/2010/main" val="11545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image after small region removal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47" y="1825625"/>
            <a:ext cx="4368106" cy="4351338"/>
          </a:xfrm>
        </p:spPr>
      </p:pic>
    </p:spTree>
    <p:extLst>
      <p:ext uri="{BB962C8B-B14F-4D97-AF65-F5344CB8AC3E}">
        <p14:creationId xmlns:p14="http://schemas.microsoft.com/office/powerpoint/2010/main" val="202016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Eroded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77" y="1802475"/>
            <a:ext cx="4409245" cy="4351338"/>
          </a:xfrm>
        </p:spPr>
      </p:pic>
    </p:spTree>
    <p:extLst>
      <p:ext uri="{BB962C8B-B14F-4D97-AF65-F5344CB8AC3E}">
        <p14:creationId xmlns:p14="http://schemas.microsoft.com/office/powerpoint/2010/main" val="136361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boundary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80" y="1825625"/>
            <a:ext cx="4381039" cy="4351338"/>
          </a:xfrm>
        </p:spPr>
      </p:pic>
    </p:spTree>
    <p:extLst>
      <p:ext uri="{BB962C8B-B14F-4D97-AF65-F5344CB8AC3E}">
        <p14:creationId xmlns:p14="http://schemas.microsoft.com/office/powerpoint/2010/main" val="96601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InClass 11</vt:lpstr>
      <vt:lpstr>Image after otsu thresholding</vt:lpstr>
      <vt:lpstr>Binary image after small region removal</vt:lpstr>
      <vt:lpstr>Eroded Image</vt:lpstr>
      <vt:lpstr>Final boundary image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11</dc:title>
  <dc:creator>Rosario, Carlos</dc:creator>
  <cp:lastModifiedBy>Rosario, Carlos</cp:lastModifiedBy>
  <cp:revision>1</cp:revision>
  <dcterms:created xsi:type="dcterms:W3CDTF">2016-10-26T00:48:35Z</dcterms:created>
  <dcterms:modified xsi:type="dcterms:W3CDTF">2016-10-26T00:53:34Z</dcterms:modified>
</cp:coreProperties>
</file>