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0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6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6D7E-991D-7040-BB6E-3D49354E136D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B820-280B-E348-BCA4-9D05ED4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InClass</a:t>
            </a:r>
            <a:r>
              <a:rPr lang="en-US" dirty="0" smtClean="0"/>
              <a:t> Assignment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Rosario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6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Output for N=1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216944"/>
            <a:ext cx="9652000" cy="3568700"/>
          </a:xfrm>
        </p:spPr>
      </p:pic>
    </p:spTree>
    <p:extLst>
      <p:ext uri="{BB962C8B-B14F-4D97-AF65-F5344CB8AC3E}">
        <p14:creationId xmlns:p14="http://schemas.microsoft.com/office/powerpoint/2010/main" val="140015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Output for N=5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216944"/>
            <a:ext cx="9817100" cy="3568700"/>
          </a:xfrm>
        </p:spPr>
      </p:pic>
    </p:spTree>
    <p:extLst>
      <p:ext uri="{BB962C8B-B14F-4D97-AF65-F5344CB8AC3E}">
        <p14:creationId xmlns:p14="http://schemas.microsoft.com/office/powerpoint/2010/main" val="41793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Output for N=10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2204244"/>
            <a:ext cx="9918700" cy="3594100"/>
          </a:xfrm>
        </p:spPr>
      </p:pic>
    </p:spTree>
    <p:extLst>
      <p:ext uri="{BB962C8B-B14F-4D97-AF65-F5344CB8AC3E}">
        <p14:creationId xmlns:p14="http://schemas.microsoft.com/office/powerpoint/2010/main" val="12258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segmentation accuracy varies with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N gets larger the accuracy of the segmentation tends to increase. I think this makes sense with our intuition because higher N means more data points with which to train our algorithm. I saw the largest accuracy increase (just going off what I could visually see) between N=1 and N=5. The outputs from N=5 and N=10 were </a:t>
            </a:r>
            <a:r>
              <a:rPr lang="en-US" smtClean="0"/>
              <a:t>very similar.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5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InClass Assignment #2</vt:lpstr>
      <vt:lpstr>Segmentation Output for N=1</vt:lpstr>
      <vt:lpstr>Segmentation Output for N=5</vt:lpstr>
      <vt:lpstr>Segmentation Output for N=10</vt:lpstr>
      <vt:lpstr>How the segmentation accuracy varies with 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Assignment #2</dc:title>
  <dc:creator>Rosario, Carlos</dc:creator>
  <cp:lastModifiedBy>Rosario, Carlos</cp:lastModifiedBy>
  <cp:revision>1</cp:revision>
  <dcterms:created xsi:type="dcterms:W3CDTF">2016-09-02T07:25:07Z</dcterms:created>
  <dcterms:modified xsi:type="dcterms:W3CDTF">2016-09-02T07:30:00Z</dcterms:modified>
</cp:coreProperties>
</file>