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C4AD-08B6-9440-8615-A99A0B9156B0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1446-C55E-254D-BC7C-FE598BA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92" y="2243637"/>
            <a:ext cx="4284240" cy="4284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2187" y="3183037"/>
            <a:ext cx="194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Transformation used: </a:t>
            </a:r>
            <a:r>
              <a:rPr lang="en-US" b="1" dirty="0" smtClean="0"/>
              <a:t>inverse</a:t>
            </a:r>
          </a:p>
          <a:p>
            <a:r>
              <a:rPr lang="en-US" dirty="0" smtClean="0"/>
              <a:t>f(x) = 255 -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57028" y="1597306"/>
            <a:ext cx="120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Corrupted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886673"/>
            <a:ext cx="15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1" y="2256005"/>
            <a:ext cx="4427959" cy="44279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17489" y="3644702"/>
            <a:ext cx="486136" cy="244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1" y="2256005"/>
            <a:ext cx="4427959" cy="442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86673"/>
            <a:ext cx="15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2187" y="3183037"/>
            <a:ext cx="194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Transformation used: </a:t>
            </a:r>
            <a:r>
              <a:rPr lang="en-US" b="1" dirty="0" smtClean="0"/>
              <a:t>add</a:t>
            </a:r>
          </a:p>
          <a:p>
            <a:r>
              <a:rPr lang="en-US" dirty="0" smtClean="0"/>
              <a:t>f(x) = x + 100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817489" y="3644702"/>
            <a:ext cx="486136" cy="244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91" y="2259769"/>
            <a:ext cx="4424195" cy="4424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7028" y="1597306"/>
            <a:ext cx="120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Corrupted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1" y="2256005"/>
            <a:ext cx="4427959" cy="442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86673"/>
            <a:ext cx="15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9873" y="2870522"/>
            <a:ext cx="2754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Transformation used: </a:t>
            </a:r>
            <a:r>
              <a:rPr lang="en-US" b="1" dirty="0" smtClean="0"/>
              <a:t>linear contrast stretch</a:t>
            </a:r>
          </a:p>
          <a:p>
            <a:endParaRPr lang="en-US" dirty="0" smtClean="0"/>
          </a:p>
          <a:p>
            <a:r>
              <a:rPr lang="en-US" dirty="0" smtClean="0"/>
              <a:t>f(x) = (255/(</a:t>
            </a:r>
            <a:r>
              <a:rPr lang="en-US" dirty="0" err="1" smtClean="0"/>
              <a:t>orig_max</a:t>
            </a:r>
            <a:r>
              <a:rPr lang="en-US" dirty="0" smtClean="0"/>
              <a:t> – </a:t>
            </a:r>
            <a:r>
              <a:rPr lang="en-US" dirty="0" err="1" smtClean="0"/>
              <a:t>orig_min</a:t>
            </a:r>
            <a:r>
              <a:rPr lang="en-US" dirty="0" smtClean="0"/>
              <a:t>) ) * (original – </a:t>
            </a:r>
            <a:r>
              <a:rPr lang="en-US" dirty="0" err="1" smtClean="0"/>
              <a:t>orig_min</a:t>
            </a:r>
            <a:r>
              <a:rPr lang="en-US" dirty="0" smtClean="0"/>
              <a:t>); </a:t>
            </a:r>
          </a:p>
          <a:p>
            <a:endParaRPr lang="en-US" dirty="0"/>
          </a:p>
          <a:p>
            <a:r>
              <a:rPr lang="en-US" dirty="0" err="1" smtClean="0"/>
              <a:t>orig_max</a:t>
            </a:r>
            <a:r>
              <a:rPr lang="en-US" dirty="0" smtClean="0"/>
              <a:t> = 178, </a:t>
            </a:r>
            <a:r>
              <a:rPr lang="en-US" dirty="0" err="1" smtClean="0"/>
              <a:t>orig_min</a:t>
            </a:r>
            <a:r>
              <a:rPr lang="en-US" dirty="0" smtClean="0"/>
              <a:t> = 50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781392" y="2371487"/>
            <a:ext cx="486136" cy="244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91" y="2256005"/>
            <a:ext cx="4427959" cy="4427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7028" y="1597306"/>
            <a:ext cx="120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Corrupted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1" y="2256005"/>
            <a:ext cx="4427959" cy="442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86673"/>
            <a:ext cx="15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57028" y="1597306"/>
            <a:ext cx="120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Corrupted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9873" y="2870522"/>
            <a:ext cx="2754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Transformation used: </a:t>
            </a:r>
            <a:r>
              <a:rPr lang="en-US" b="1" dirty="0" smtClean="0"/>
              <a:t>log</a:t>
            </a:r>
          </a:p>
          <a:p>
            <a:endParaRPr lang="en-US" dirty="0" smtClean="0"/>
          </a:p>
          <a:p>
            <a:r>
              <a:rPr lang="en-US" dirty="0" smtClean="0"/>
              <a:t>f(x) = (255 / log(256)  * double(log(</a:t>
            </a:r>
            <a:r>
              <a:rPr lang="en-US" dirty="0" err="1" smtClean="0"/>
              <a:t>original_image</a:t>
            </a:r>
            <a:r>
              <a:rPr lang="en-US" dirty="0" smtClean="0"/>
              <a:t>) )+1)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91" y="2256005"/>
            <a:ext cx="4439534" cy="4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7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93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InClass #3</vt:lpstr>
      <vt:lpstr>Corrupt1</vt:lpstr>
      <vt:lpstr>Corrupt2</vt:lpstr>
      <vt:lpstr>Corrupt3</vt:lpstr>
      <vt:lpstr>Corrupt4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#3</dc:title>
  <dc:creator>Rosario, Carlos</dc:creator>
  <cp:lastModifiedBy>Rosario, Carlos</cp:lastModifiedBy>
  <cp:revision>11</cp:revision>
  <dcterms:created xsi:type="dcterms:W3CDTF">2016-09-06T13:10:30Z</dcterms:created>
  <dcterms:modified xsi:type="dcterms:W3CDTF">2016-09-07T02:06:07Z</dcterms:modified>
</cp:coreProperties>
</file>