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8"/>
  </p:normalViewPr>
  <p:slideViewPr>
    <p:cSldViewPr snapToGrid="0" snapToObjects="1">
      <p:cViewPr varScale="1">
        <p:scale>
          <a:sx n="58" d="100"/>
          <a:sy n="58" d="100"/>
        </p:scale>
        <p:origin x="224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9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6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8EE40-8465-5246-8FAB-5B380A02C5D9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754B-3441-8E40-BF25-C9D50C076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InClass</a:t>
            </a:r>
            <a:r>
              <a:rPr lang="en-US" dirty="0" smtClean="0"/>
              <a:t> Assignment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Carlos Rosario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3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58" y="1610449"/>
            <a:ext cx="5558084" cy="4915817"/>
          </a:xfrm>
        </p:spPr>
      </p:pic>
    </p:spTree>
    <p:extLst>
      <p:ext uri="{BB962C8B-B14F-4D97-AF65-F5344CB8AC3E}">
        <p14:creationId xmlns:p14="http://schemas.microsoft.com/office/powerpoint/2010/main" val="103167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 = 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8" y="1690688"/>
            <a:ext cx="5561508" cy="482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08" y="1690688"/>
            <a:ext cx="5644776" cy="44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0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 = 5.0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27" y="1446333"/>
            <a:ext cx="5790073" cy="5054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616" y="2021417"/>
            <a:ext cx="5345150" cy="427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6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 = 7.0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0" y="1613204"/>
            <a:ext cx="5843238" cy="5088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22" y="1690688"/>
            <a:ext cx="5544770" cy="44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8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Sigma = 12.0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2" y="1457129"/>
            <a:ext cx="5995795" cy="52224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97" y="2018099"/>
            <a:ext cx="5302006" cy="41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1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InClass Assignment #6</vt:lpstr>
      <vt:lpstr>Input Image</vt:lpstr>
      <vt:lpstr>Sigma = 2.0</vt:lpstr>
      <vt:lpstr>Sigma = 5.0</vt:lpstr>
      <vt:lpstr>Sigma = 7.0</vt:lpstr>
      <vt:lpstr>Sigma = 12.0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InClass Assignment #6</dc:title>
  <dc:creator>Rosario, Carlos</dc:creator>
  <cp:lastModifiedBy>Rosario, Carlos</cp:lastModifiedBy>
  <cp:revision>4</cp:revision>
  <dcterms:created xsi:type="dcterms:W3CDTF">2016-09-21T00:18:28Z</dcterms:created>
  <dcterms:modified xsi:type="dcterms:W3CDTF">2016-09-21T01:12:48Z</dcterms:modified>
</cp:coreProperties>
</file>