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20E-2689-3E42-891B-82904CC11C5A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6011-0027-494D-B68B-4A6FF6F53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4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20E-2689-3E42-891B-82904CC11C5A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6011-0027-494D-B68B-4A6FF6F53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20E-2689-3E42-891B-82904CC11C5A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6011-0027-494D-B68B-4A6FF6F53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20E-2689-3E42-891B-82904CC11C5A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6011-0027-494D-B68B-4A6FF6F53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20E-2689-3E42-891B-82904CC11C5A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6011-0027-494D-B68B-4A6FF6F53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2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20E-2689-3E42-891B-82904CC11C5A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6011-0027-494D-B68B-4A6FF6F53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20E-2689-3E42-891B-82904CC11C5A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6011-0027-494D-B68B-4A6FF6F53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1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20E-2689-3E42-891B-82904CC11C5A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6011-0027-494D-B68B-4A6FF6F53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3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20E-2689-3E42-891B-82904CC11C5A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6011-0027-494D-B68B-4A6FF6F53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9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20E-2689-3E42-891B-82904CC11C5A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6011-0027-494D-B68B-4A6FF6F53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8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820E-2689-3E42-891B-82904CC11C5A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6011-0027-494D-B68B-4A6FF6F53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2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D820E-2689-3E42-891B-82904CC11C5A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76011-0027-494D-B68B-4A6FF6F53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4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InClass</a:t>
            </a:r>
            <a:r>
              <a:rPr lang="en-US" dirty="0" smtClean="0"/>
              <a:t> 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Carlos Rosario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4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Image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927" y="1825625"/>
            <a:ext cx="4426146" cy="4351338"/>
          </a:xfrm>
        </p:spPr>
      </p:pic>
    </p:spTree>
    <p:extLst>
      <p:ext uri="{BB962C8B-B14F-4D97-AF65-F5344CB8AC3E}">
        <p14:creationId xmlns:p14="http://schemas.microsoft.com/office/powerpoint/2010/main" val="171799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 array visualization for (25,25)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32" y="1825625"/>
            <a:ext cx="2973936" cy="4351338"/>
          </a:xfrm>
        </p:spPr>
      </p:pic>
    </p:spTree>
    <p:extLst>
      <p:ext uri="{BB962C8B-B14F-4D97-AF65-F5344CB8AC3E}">
        <p14:creationId xmlns:p14="http://schemas.microsoft.com/office/powerpoint/2010/main" val="127164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 array for all edge pixels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346" y="1825625"/>
            <a:ext cx="3361308" cy="4351338"/>
          </a:xfrm>
        </p:spPr>
      </p:pic>
    </p:spTree>
    <p:extLst>
      <p:ext uri="{BB962C8B-B14F-4D97-AF65-F5344CB8AC3E}">
        <p14:creationId xmlns:p14="http://schemas.microsoft.com/office/powerpoint/2010/main" val="822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Locations in accumulator array with highest votes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in (</a:t>
            </a:r>
            <a:r>
              <a:rPr lang="en-US" dirty="0" err="1" smtClean="0"/>
              <a:t>row,column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(168,90)</a:t>
            </a:r>
          </a:p>
          <a:p>
            <a:pPr lvl="1"/>
            <a:r>
              <a:rPr lang="en-US" dirty="0" smtClean="0"/>
              <a:t>(218,90)</a:t>
            </a:r>
          </a:p>
          <a:p>
            <a:pPr lvl="1"/>
            <a:r>
              <a:rPr lang="en-US" dirty="0" smtClean="0"/>
              <a:t>(168,180)</a:t>
            </a:r>
          </a:p>
          <a:p>
            <a:pPr lvl="1"/>
            <a:r>
              <a:rPr lang="en-US" dirty="0" smtClean="0"/>
              <a:t>(218,180)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3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Conversions to theta and rho of the locations in the previous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(168,90) -&gt; rho = 25, theta = 90</a:t>
            </a:r>
          </a:p>
          <a:p>
            <a:r>
              <a:rPr lang="en-US" dirty="0" smtClean="0"/>
              <a:t>(218,90) -&gt; rho = 75, theta = 90</a:t>
            </a:r>
          </a:p>
          <a:p>
            <a:r>
              <a:rPr lang="en-US" dirty="0" smtClean="0"/>
              <a:t>(168,180) -&gt; rho = -25, theta = 180</a:t>
            </a:r>
          </a:p>
          <a:p>
            <a:r>
              <a:rPr lang="en-US" dirty="0" smtClean="0"/>
              <a:t>(218,180) -&gt; rho = 75, theta = 180</a:t>
            </a:r>
          </a:p>
          <a:p>
            <a:endParaRPr lang="en-US" dirty="0"/>
          </a:p>
          <a:p>
            <a:r>
              <a:rPr lang="en-US" dirty="0" smtClean="0"/>
              <a:t>These values do indeed make sense because when you plug in the values for rho and theta you end up with the following four line equations: </a:t>
            </a:r>
          </a:p>
          <a:p>
            <a:pPr lvl="1"/>
            <a:r>
              <a:rPr lang="en-US" dirty="0" smtClean="0"/>
              <a:t>Y = 25 (horizontal line at y = 25)</a:t>
            </a:r>
          </a:p>
          <a:p>
            <a:pPr lvl="1"/>
            <a:r>
              <a:rPr lang="en-US" dirty="0" smtClean="0"/>
              <a:t>Y = 75 (horizontal line at y = 75)</a:t>
            </a:r>
          </a:p>
          <a:p>
            <a:pPr lvl="1"/>
            <a:r>
              <a:rPr lang="en-US" dirty="0" smtClean="0"/>
              <a:t>X = 25 (vertical line at x = 25)</a:t>
            </a:r>
          </a:p>
          <a:p>
            <a:pPr lvl="1"/>
            <a:r>
              <a:rPr lang="en-US" dirty="0" smtClean="0"/>
              <a:t>X = 75 (vertical line at x = 75)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Which perfectly describe our original synthetic image.</a:t>
            </a:r>
          </a:p>
        </p:txBody>
      </p:sp>
    </p:spTree>
    <p:extLst>
      <p:ext uri="{BB962C8B-B14F-4D97-AF65-F5344CB8AC3E}">
        <p14:creationId xmlns:p14="http://schemas.microsoft.com/office/powerpoint/2010/main" val="110926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180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InClass 12</vt:lpstr>
      <vt:lpstr>Synthetic Image</vt:lpstr>
      <vt:lpstr>Accumulator array visualization for (25,25)</vt:lpstr>
      <vt:lpstr>Accumulator array for all edge pixels</vt:lpstr>
      <vt:lpstr>Locations in accumulator array with highest votes</vt:lpstr>
      <vt:lpstr>Conversions to theta and rho of the locations in the previous slide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InClass 12</dc:title>
  <dc:creator>Rosario, Carlos</dc:creator>
  <cp:lastModifiedBy>Rosario, Carlos</cp:lastModifiedBy>
  <cp:revision>3</cp:revision>
  <dcterms:created xsi:type="dcterms:W3CDTF">2016-10-28T18:38:30Z</dcterms:created>
  <dcterms:modified xsi:type="dcterms:W3CDTF">2016-10-28T19:15:54Z</dcterms:modified>
</cp:coreProperties>
</file>