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0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4AA5-C68E-FF42-A9BA-1A6C4EF6062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8E0-687F-CC47-9511-EBC65FA30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0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4AA5-C68E-FF42-A9BA-1A6C4EF6062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8E0-687F-CC47-9511-EBC65FA30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3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4AA5-C68E-FF42-A9BA-1A6C4EF6062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8E0-687F-CC47-9511-EBC65FA30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4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4AA5-C68E-FF42-A9BA-1A6C4EF6062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8E0-687F-CC47-9511-EBC65FA30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4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4AA5-C68E-FF42-A9BA-1A6C4EF6062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8E0-687F-CC47-9511-EBC65FA30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1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4AA5-C68E-FF42-A9BA-1A6C4EF6062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8E0-687F-CC47-9511-EBC65FA30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4AA5-C68E-FF42-A9BA-1A6C4EF6062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8E0-687F-CC47-9511-EBC65FA30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6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4AA5-C68E-FF42-A9BA-1A6C4EF6062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8E0-687F-CC47-9511-EBC65FA30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6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4AA5-C68E-FF42-A9BA-1A6C4EF6062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8E0-687F-CC47-9511-EBC65FA30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4AA5-C68E-FF42-A9BA-1A6C4EF6062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8E0-687F-CC47-9511-EBC65FA30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8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4AA5-C68E-FF42-A9BA-1A6C4EF6062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8E0-687F-CC47-9511-EBC65FA30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4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4AA5-C68E-FF42-A9BA-1A6C4EF6062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398E0-687F-CC47-9511-EBC65FA30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8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InClass</a:t>
            </a:r>
            <a:r>
              <a:rPr lang="en-US" dirty="0" smtClean="0"/>
              <a:t> Assignment #5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Carlos Rosario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nput image 1 (image1.png) and </a:t>
            </a:r>
            <a:r>
              <a:rPr lang="en-US" dirty="0" err="1" smtClean="0"/>
              <a:t>tresholded</a:t>
            </a:r>
            <a:r>
              <a:rPr lang="en-US" dirty="0" smtClean="0"/>
              <a:t> output using Otsu’s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7400"/>
            <a:ext cx="5750719" cy="4555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57" y="1937401"/>
            <a:ext cx="6090424" cy="455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between-class variance for image1.png after running Otsu’s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38" y="1793767"/>
            <a:ext cx="6352323" cy="49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6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 2 (image2.png) and </a:t>
            </a:r>
            <a:r>
              <a:rPr lang="en-US" dirty="0" err="1" smtClean="0"/>
              <a:t>tresholded</a:t>
            </a:r>
            <a:r>
              <a:rPr lang="en-US" dirty="0" smtClean="0"/>
              <a:t> output using Otsu’s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79" y="1947166"/>
            <a:ext cx="5492784" cy="4053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985" y="1947166"/>
            <a:ext cx="5679688" cy="423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Image2 mean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50" y="1651824"/>
            <a:ext cx="6935500" cy="52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2 </a:t>
            </a:r>
            <a:r>
              <a:rPr lang="en-US" dirty="0" err="1" smtClean="0"/>
              <a:t>treshold</a:t>
            </a:r>
            <a:r>
              <a:rPr lang="en-US" dirty="0" smtClean="0"/>
              <a:t> output via Local </a:t>
            </a:r>
            <a:r>
              <a:rPr lang="en-US" dirty="0" err="1" smtClean="0"/>
              <a:t>Treshold</a:t>
            </a:r>
            <a:r>
              <a:rPr lang="en-US" dirty="0" smtClean="0"/>
              <a:t> algorithm; K =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07" y="1734423"/>
            <a:ext cx="6960680" cy="51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2 </a:t>
            </a:r>
            <a:r>
              <a:rPr lang="en-US" dirty="0" err="1" smtClean="0"/>
              <a:t>treshold</a:t>
            </a:r>
            <a:r>
              <a:rPr lang="en-US" dirty="0" smtClean="0"/>
              <a:t> output via Local </a:t>
            </a:r>
            <a:r>
              <a:rPr lang="en-US" dirty="0" err="1" smtClean="0"/>
              <a:t>Treshold</a:t>
            </a:r>
            <a:r>
              <a:rPr lang="en-US" dirty="0" smtClean="0"/>
              <a:t> algorithm; K = .6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17" y="1690688"/>
            <a:ext cx="6801765" cy="50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2 </a:t>
            </a:r>
            <a:r>
              <a:rPr lang="en-US" dirty="0" err="1" smtClean="0"/>
              <a:t>treshold</a:t>
            </a:r>
            <a:r>
              <a:rPr lang="en-US" dirty="0" smtClean="0"/>
              <a:t> output via Local </a:t>
            </a:r>
            <a:r>
              <a:rPr lang="en-US" dirty="0" err="1" smtClean="0"/>
              <a:t>Treshold</a:t>
            </a:r>
            <a:r>
              <a:rPr lang="en-US" dirty="0" smtClean="0"/>
              <a:t> algorithm; K = 1.2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502" y="1767181"/>
            <a:ext cx="6765430" cy="49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80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InClass Assignment #5</vt:lpstr>
      <vt:lpstr>Input image 1 (image1.png) and tresholded output using Otsu’s algorithm</vt:lpstr>
      <vt:lpstr>Plot of between-class variance for image1.png after running Otsu’s algorithm</vt:lpstr>
      <vt:lpstr>Input image 2 (image2.png) and tresholded output using Otsu’s algorithm</vt:lpstr>
      <vt:lpstr>Image2 mean image</vt:lpstr>
      <vt:lpstr>Image 2 treshold output via Local Treshold algorithm; K = 1</vt:lpstr>
      <vt:lpstr>Image 2 treshold output via Local Treshold algorithm; K = .6</vt:lpstr>
      <vt:lpstr>Image 2 treshold output via Local Treshold algorithm; K = 1.2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InClass Assignment #5</dc:title>
  <dc:creator>Rosario, Carlos</dc:creator>
  <cp:lastModifiedBy>Rosario, Carlos</cp:lastModifiedBy>
  <cp:revision>5</cp:revision>
  <dcterms:created xsi:type="dcterms:W3CDTF">2016-09-15T15:41:18Z</dcterms:created>
  <dcterms:modified xsi:type="dcterms:W3CDTF">2016-09-15T16:13:03Z</dcterms:modified>
</cp:coreProperties>
</file>