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leeFMtyfXYdvWds6UHJofMXgh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712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537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6732240" y="63451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-1404664" y="621789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0" name="Google Shape;20;p13" descr="Código QR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04" y="116632"/>
            <a:ext cx="936104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5" descr="AF PPT Migra‹o da M#609F3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5" name="Google Shape;15;p12" descr="AF PPT Migra‹o da M#609F37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609600" y="990600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143000" y="309595"/>
            <a:ext cx="67818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 de Engenharia de Software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19100" y="2420888"/>
            <a:ext cx="8305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DE CONSULTORIA EMPRESARIAL – QUALIFICAÇÃO DE PROCESSOS </a:t>
            </a:r>
            <a:endParaRPr sz="2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209800" y="4004080"/>
            <a:ext cx="6324600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Acadêmico: Carlos Eduardo Rubini</a:t>
            </a:r>
            <a:endParaRPr dirty="0"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Orientador: Marco </a:t>
            </a:r>
            <a:r>
              <a:rPr lang="pt-BR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Antonio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Murara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PERSISTENCIA</a:t>
            </a:r>
            <a:endParaRPr/>
          </a:p>
        </p:txBody>
      </p:sp>
      <p:pic>
        <p:nvPicPr>
          <p:cNvPr id="150" name="Google Shape;150;p9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2700" y="1625284"/>
            <a:ext cx="4038600" cy="3607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>
            <a:spLocks noGrp="1"/>
          </p:cNvSpPr>
          <p:nvPr>
            <p:ph type="sldNum" idx="12"/>
          </p:nvPr>
        </p:nvSpPr>
        <p:spPr>
          <a:xfrm>
            <a:off x="-1404664" y="62182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2" name="Google Shape;152;p9" descr="Código QR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04" y="116632"/>
            <a:ext cx="936104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ROAD MAP</a:t>
            </a:r>
            <a:endParaRPr/>
          </a:p>
        </p:txBody>
      </p:sp>
      <p:pic>
        <p:nvPicPr>
          <p:cNvPr id="158" name="Google Shape;158;p10" descr="Gráfico, Gráfico de barras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114" y="2525588"/>
            <a:ext cx="8673771" cy="180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 descr="Código QR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04" y="116632"/>
            <a:ext cx="936104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 txBox="1"/>
          <p:nvPr/>
        </p:nvSpPr>
        <p:spPr>
          <a:xfrm>
            <a:off x="-1404664" y="62182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1331640" y="2908659"/>
            <a:ext cx="67818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Obrigado pela atenção.</a:t>
            </a:r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sldNum" idx="12"/>
          </p:nvPr>
        </p:nvSpPr>
        <p:spPr>
          <a:xfrm>
            <a:off x="-1404664" y="621789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1295400" y="609600"/>
            <a:ext cx="67818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765076" y="1700808"/>
            <a:ext cx="7842300" cy="3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Utilização de formulários físicos para realização de consultorias;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90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90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90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</a:t>
            </a:r>
            <a:r>
              <a:rPr lang="pt-BR" sz="1800" b="1">
                <a:solidFill>
                  <a:schemeClr val="dk1"/>
                </a:solidFill>
              </a:rPr>
              <a:t>d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 papelada, formulários rasurados, demora para entrega de resultados e análises, necessidade de profissional qualificado para análise;</a:t>
            </a:r>
            <a:endParaRPr/>
          </a:p>
          <a:p>
            <a:pPr marL="0" marR="0" lvl="0" indent="0" algn="just" rtl="0">
              <a:spcBef>
                <a:spcPts val="90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90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desenvolver um projeto de software para auxiliar na hora de realizar consultorias empresariais?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-1404664" y="621789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295400" y="609600"/>
            <a:ext cx="67818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GERAL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762000" y="1676400"/>
            <a:ext cx="76962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uma solução de software para auxiliar na realização da consultoria empresarial e </a:t>
            </a:r>
            <a:r>
              <a:rPr lang="pt-BR" sz="1800" b="1">
                <a:solidFill>
                  <a:schemeClr val="dk1"/>
                </a:solidFill>
              </a:rPr>
              <a:t>análises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qualificação de processos.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Agilização dos fluxos de trabalho, visualização da posição dos processos da empresa, </a:t>
            </a:r>
            <a:r>
              <a:rPr lang="pt-BR" sz="1800" b="1">
                <a:solidFill>
                  <a:schemeClr val="dk1"/>
                </a:solidFill>
              </a:rPr>
              <a:t>análise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mercado, facilidade no acesso ao feedback.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-1404664" y="621789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1295400" y="609600"/>
            <a:ext cx="67818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728936" y="1556792"/>
            <a:ext cx="7696200" cy="4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João da Silva 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Idade: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 anos 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Cargo: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Consultor Empresarial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Educação: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Graduação em Administração e pós-graduação em Gestão Empresarial 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Experiência: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anos trabalhando em empresas de diversos setores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Objetivo: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uma consultoria simultânea com 10 empresas durante uma palestra.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Frustrações: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Engajamento do </a:t>
            </a:r>
            <a:r>
              <a:rPr lang="pt-BR" sz="1800">
                <a:solidFill>
                  <a:schemeClr val="dk1"/>
                </a:solidFill>
              </a:rPr>
              <a:t>público,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tempo de resposta e recolhimento de informações.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Necessidades: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Relatórios personalizados, facilidade na aplicação de formulários, feedbacks rápidos ao usuário.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xfrm>
            <a:off x="-1404664" y="621789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1295400" y="609600"/>
            <a:ext cx="67818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PROTOTIPAÇÃO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762000" y="1676400"/>
            <a:ext cx="7696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solucionar os problemas apresentados, resolvemos apresentar uma prototipação de como o sistema funcionaria na prática.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-1404664" y="621789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4832E8-55E9-3560-96BC-1B45A2AB1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21" y="2324950"/>
            <a:ext cx="7401958" cy="1933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1295400" y="609600"/>
            <a:ext cx="67818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PROTOTIPAÇÃO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-1404664" y="621789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871CA6-3004-5D1A-3111-59AB64334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74983"/>
            <a:ext cx="7230324" cy="47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2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1295400" y="609600"/>
            <a:ext cx="67818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PROTOTIPAÇÃO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-1404664" y="621789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91CF8B-FC96-2205-E4D1-9E573B13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3324"/>
            <a:ext cx="9144000" cy="24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1295400" y="609600"/>
            <a:ext cx="67818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CASOS DE USO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762000" y="1676400"/>
            <a:ext cx="7696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>
            <a:spLocks noGrp="1"/>
          </p:cNvSpPr>
          <p:nvPr>
            <p:ph type="sldNum" idx="12"/>
          </p:nvPr>
        </p:nvSpPr>
        <p:spPr>
          <a:xfrm>
            <a:off x="-1404664" y="621789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130" name="Google Shape;130;p6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7107" y="1233444"/>
            <a:ext cx="5665985" cy="439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/>
        </p:nvSpPr>
        <p:spPr>
          <a:xfrm>
            <a:off x="1295400" y="609600"/>
            <a:ext cx="67818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sldNum" idx="12"/>
          </p:nvPr>
        </p:nvSpPr>
        <p:spPr>
          <a:xfrm>
            <a:off x="-1404664" y="621789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862" y="1138237"/>
            <a:ext cx="60102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presentação católica_aula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236</Words>
  <Application>Microsoft Office PowerPoint</Application>
  <PresentationFormat>Apresentação na tela (4:3)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apresentação católica_aula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 246</dc:creator>
  <cp:lastModifiedBy>CARLOS EDUARDO RUBINI</cp:lastModifiedBy>
  <cp:revision>3</cp:revision>
  <dcterms:created xsi:type="dcterms:W3CDTF">2004-11-19T17:28:53Z</dcterms:created>
  <dcterms:modified xsi:type="dcterms:W3CDTF">2023-04-12T18:57:26Z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0x010100E60DDA19E479A04780454C97181E8AB6</vt:lpwstr>
  </property>
</Properties>
</file>