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5000-F485-4C7B-AF91-57760CDA4104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7F5C0-7A50-4DD5-857A-3390E5CC42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50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EEF7-D8DC-47F7-816C-6717694CEBA3}" type="datetimeFigureOut">
              <a:rPr lang="es-MX" smtClean="0"/>
              <a:pPr/>
              <a:t>15/03/2017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6B16-3178-4FF9-9100-3EEAC04D342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facebook.com/Servicios-Profesionales-De-Limpieza-Mantenimiento-Y-Construcci%C3%B3n-404039576318535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43808" y="2564904"/>
            <a:ext cx="3384376" cy="963538"/>
          </a:xfrm>
        </p:spPr>
        <p:txBody>
          <a:bodyPr>
            <a:normAutofit/>
          </a:bodyPr>
          <a:lstStyle/>
          <a:p>
            <a: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José Alberto Alvarez Ruiz</a:t>
            </a:r>
            <a:b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Director General.</a:t>
            </a:r>
            <a:endParaRPr lang="es-MX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5688631" cy="1872208"/>
          </a:xfrm>
          <a:prstGeom prst="rect">
            <a:avLst/>
          </a:prstGeom>
          <a:noFill/>
          <a:effectLst/>
        </p:spPr>
      </p:pic>
      <p:sp>
        <p:nvSpPr>
          <p:cNvPr id="6" name="1 Título"/>
          <p:cNvSpPr>
            <a:spLocks noGrp="1"/>
          </p:cNvSpPr>
          <p:nvPr>
            <p:ph type="subTitle" idx="1"/>
          </p:nvPr>
        </p:nvSpPr>
        <p:spPr>
          <a:xfrm>
            <a:off x="1731640" y="4221088"/>
            <a:ext cx="5720680" cy="1752600"/>
          </a:xfrm>
        </p:spPr>
        <p:txBody>
          <a:bodyPr>
            <a:normAutofit/>
          </a:bodyPr>
          <a:lstStyle/>
          <a:p>
            <a:r>
              <a:rPr lang="es-MX" sz="2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10 de Mayo No. 8 Col. Olivar de los Padres</a:t>
            </a:r>
          </a:p>
          <a:p>
            <a:r>
              <a:rPr lang="es-MX" sz="2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C.P. 01780 México D.F.</a:t>
            </a:r>
          </a:p>
          <a:p>
            <a:r>
              <a:rPr lang="es-MX" sz="2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Tel/fax 55 5846-4918 Cel. 55 3238-0550</a:t>
            </a:r>
          </a:p>
          <a:p>
            <a:r>
              <a:rPr lang="es-MX" sz="2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serviciosprofesionales12@yahoo.com.mx</a:t>
            </a:r>
            <a:endParaRPr lang="es-MX" sz="20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960" y="1772816"/>
            <a:ext cx="7988424" cy="4608511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Servicios de limpieza.</a:t>
            </a:r>
            <a:b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 limpieza tiene diferentes significados entre personas y organizaciones; sin embargo, en ambos casos, es la necesidad de un entorno interno limpio y acogedor que proporcione un ambiente sano y efectivo. Nuestro enfoque se basa en procesos, métodos y empleados calificados. Así es como nos aseguramos de que el cliente reciba un nivel de calidad detallado, profesional y consistente en los servicios prestados. </a:t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Lo que hacemos </a:t>
            </a:r>
            <a:b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En colaboración con el cliente, trabajamos de cerca para entender con precisión las necesidades y con ello ofrecer una solución de limpieza y mantenimiento profesional, satisfactoria y a la medida. Al abarcar una amplia gama de servicios, con el cual se permite al cliente escalar sus servicios para satisfacer sus necesidades en constante cambio. </a:t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s-MX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624"/>
            <a:ext cx="3528392" cy="1224136"/>
          </a:xfrm>
          <a:prstGeom prst="rect">
            <a:avLst/>
          </a:prstGeom>
          <a:noFill/>
          <a:effectLst/>
        </p:spPr>
      </p:pic>
      <p:pic>
        <p:nvPicPr>
          <p:cNvPr id="1027" name="Picture 3" descr="C:\Users\ALBERTO\Pictures\Letrero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6675">
            <a:off x="7815014" y="3427834"/>
            <a:ext cx="933450" cy="1657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4536503"/>
          </a:xfrm>
        </p:spPr>
        <p:txBody>
          <a:bodyPr>
            <a:normAutofit/>
          </a:bodyPr>
          <a:lstStyle/>
          <a:p>
            <a:pPr marL="457200" indent="-457200"/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3" y="44624"/>
            <a:ext cx="3465319" cy="1224136"/>
          </a:xfrm>
          <a:prstGeom prst="rect">
            <a:avLst/>
          </a:prstGeom>
          <a:noFill/>
          <a:effectLst/>
        </p:spPr>
      </p:pic>
      <p:pic>
        <p:nvPicPr>
          <p:cNvPr id="1030" name="Picture 6" descr="Resumen de servicios de limpieza / Limpieza - I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593" y="1628800"/>
            <a:ext cx="8505879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628800"/>
            <a:ext cx="8568953" cy="4680520"/>
          </a:xfrm>
        </p:spPr>
        <p:txBody>
          <a:bodyPr>
            <a:normAutofit/>
          </a:bodyPr>
          <a:lstStyle/>
          <a:p>
            <a: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Servicios </a:t>
            </a:r>
            <a:r>
              <a:rPr lang="es-MX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de </a:t>
            </a:r>
            <a:r>
              <a:rPr lang="es-MX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mantenimiento</a:t>
            </a:r>
            <a:r>
              <a:rPr lang="es-MX" sz="1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1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Gran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parte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del éxito que nos avala, proviene del personal calificado e incentivado por la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continua inversión de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nuestra empresa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en el desarrollo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manejo de personal y 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capacitación constante, misma que asegura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el nivel de servicio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 imagen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de nuestros empleados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 lo que logramos cubrir las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expectativas de nuestros clientes.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En particular, ponemos especial atención en el desarrollo de líderes de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equipo,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supervisores y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gerentes,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que a su vez tienen contacto directo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 clientes y personal</a:t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No sólo ofrecemos una mano de obra calificada y confiable, sino también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un consistentemente documentado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y alto nivel de prestación de servicios.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s-MX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44624"/>
            <a:ext cx="3456384" cy="1224136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4536503"/>
          </a:xfrm>
        </p:spPr>
        <p:txBody>
          <a:bodyPr>
            <a:normAutofit/>
          </a:bodyPr>
          <a:lstStyle/>
          <a:p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3" y="44624"/>
            <a:ext cx="3537327" cy="1224136"/>
          </a:xfrm>
          <a:prstGeom prst="rect">
            <a:avLst/>
          </a:prstGeom>
          <a:noFill/>
          <a:effectLst/>
        </p:spPr>
      </p:pic>
      <p:sp>
        <p:nvSpPr>
          <p:cNvPr id="8" name="7 Rectángulo"/>
          <p:cNvSpPr/>
          <p:nvPr/>
        </p:nvSpPr>
        <p:spPr>
          <a:xfrm>
            <a:off x="971600" y="191683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 </a:t>
            </a:r>
            <a:endParaRPr lang="es-MX" b="1" dirty="0" smtClean="0"/>
          </a:p>
        </p:txBody>
      </p:sp>
      <p:pic>
        <p:nvPicPr>
          <p:cNvPr id="1026" name="Picture 2" descr="Resumen de los Servicios de Mantenimiento (Property Services) / Mantenimiento (Property) - I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593" y="1628800"/>
            <a:ext cx="8505879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19" y="1340768"/>
            <a:ext cx="8577887" cy="5400599"/>
          </a:xfrm>
        </p:spPr>
        <p:txBody>
          <a:bodyPr>
            <a:noAutofit/>
          </a:bodyPr>
          <a:lstStyle/>
          <a:p>
            <a:r>
              <a:rPr lang="es-MX" sz="1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Control </a:t>
            </a:r>
            <a:r>
              <a:rPr lang="es-MX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de plagas y jardinería.</a:t>
            </a:r>
            <a:br>
              <a:rPr lang="es-MX" sz="1800" b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Desarrollamos programas de seguimiento y controles específicos para el control de plagas: </a:t>
            </a:r>
            <a:b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Desinfección, desratización, desinsectación (DDD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  <a:b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Control Integrado de plagas mediante procedimientos que minimizan el uso de </a:t>
            </a:r>
            <a:r>
              <a:rPr lang="es-MX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biocidas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. </a:t>
            </a:r>
            <a:b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Se adapta a la problemática especial de cada cliente para encontrar el sistema más eficaz para la eliminación de la plaga, utilizando métodos basados en: </a:t>
            </a:r>
            <a:b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        </a:t>
            </a:r>
            <a:r>
              <a:rPr lang="es-MX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Inspecciones previas y diagnosis de situación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Medidas preventivas y de exclusión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para impedir que las plagas penetren, vivan y se reproduzcan en un determinado espacio. </a:t>
            </a:r>
            <a:b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Métodos de Saneamiento 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haciendo referencia a la limpieza, al almacenamiento de alimentos y a la gestión de los residuos. </a:t>
            </a:r>
            <a:b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Implementación de </a:t>
            </a:r>
            <a:r>
              <a:rPr lang="es-MX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Medidas Correctoras</a:t>
            </a:r>
            <a:r>
              <a:rPr lang="es-MX" sz="2000" dirty="0">
                <a:latin typeface="Andalus" panose="02020603050405020304" pitchFamily="18" charset="-78"/>
                <a:cs typeface="Andalus" panose="02020603050405020304" pitchFamily="18" charset="-78"/>
              </a:rPr>
              <a:t> (trampas, cebos, </a:t>
            </a:r>
            <a:r>
              <a:rPr lang="es-MX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etc.) </a:t>
            </a:r>
            <a:endParaRPr lang="es-MX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624"/>
            <a:ext cx="3537327" cy="1224136"/>
          </a:xfrm>
          <a:prstGeom prst="rect">
            <a:avLst/>
          </a:prstGeom>
          <a:noFill/>
          <a:effectLst/>
        </p:spPr>
      </p:pic>
      <p:sp>
        <p:nvSpPr>
          <p:cNvPr id="8" name="7 Rectángulo"/>
          <p:cNvSpPr/>
          <p:nvPr/>
        </p:nvSpPr>
        <p:spPr>
          <a:xfrm>
            <a:off x="971600" y="191683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 </a:t>
            </a:r>
            <a:endParaRPr lang="es-MX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772400" cy="4536503"/>
          </a:xfrm>
        </p:spPr>
        <p:txBody>
          <a:bodyPr>
            <a:normAutofit/>
          </a:bodyPr>
          <a:lstStyle/>
          <a:p>
            <a:pPr algn="l"/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/>
              <a:t/>
            </a:r>
            <a:br>
              <a:rPr lang="es-MX" sz="2000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3" y="44624"/>
            <a:ext cx="3537327" cy="1224136"/>
          </a:xfrm>
          <a:prstGeom prst="rect">
            <a:avLst/>
          </a:prstGeom>
          <a:noFill/>
          <a:effectLst/>
        </p:spPr>
      </p:pic>
      <p:sp>
        <p:nvSpPr>
          <p:cNvPr id="8" name="7 Rectángulo"/>
          <p:cNvSpPr/>
          <p:nvPr/>
        </p:nvSpPr>
        <p:spPr>
          <a:xfrm>
            <a:off x="971600" y="191683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 </a:t>
            </a:r>
            <a:endParaRPr lang="es-MX" b="1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314593" y="1718806"/>
            <a:ext cx="85778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Prestamos un servicio de conservación y mantenimiento integral de jardines. </a:t>
            </a:r>
          </a:p>
          <a:p>
            <a:r>
              <a:rPr lang="es-MX" dirty="0" smtClean="0"/>
              <a:t>Contamos con técnicos jardineros altamente calificados y utiliza maquinaria y sistemas innovadores que garantizan la máxima calidad del servicio en las zonas verdes. </a:t>
            </a:r>
          </a:p>
          <a:p>
            <a:r>
              <a:rPr lang="es-MX" dirty="0" smtClean="0"/>
              <a:t>Asesoramiento, diseño y desarrollo de proyectos en espacios verdes (interior-exterior)</a:t>
            </a:r>
          </a:p>
          <a:p>
            <a:r>
              <a:rPr lang="es-MX" dirty="0" smtClean="0"/>
              <a:t>Sistemas de riego automatizados </a:t>
            </a:r>
          </a:p>
          <a:p>
            <a:r>
              <a:rPr lang="es-MX" dirty="0" smtClean="0"/>
              <a:t>Conservación y mantenimiento integral de jardines. </a:t>
            </a:r>
          </a:p>
          <a:p>
            <a:r>
              <a:rPr lang="es-MX" dirty="0" smtClean="0"/>
              <a:t>Podas de arbustos, setos y árboles </a:t>
            </a:r>
          </a:p>
          <a:p>
            <a:r>
              <a:rPr lang="es-MX" dirty="0" smtClean="0"/>
              <a:t>Tratamientos fitosanitarios contra plagas (Picudo, Procesionaria, Cochinilla, Pulgón, etc.)</a:t>
            </a:r>
          </a:p>
          <a:p>
            <a:r>
              <a:rPr lang="es-MX" dirty="0" smtClean="0"/>
              <a:t>Decoración floral (flor natural y flor artificial), servicio de floristería para eventos. </a:t>
            </a:r>
          </a:p>
        </p:txBody>
      </p:sp>
      <p:pic>
        <p:nvPicPr>
          <p:cNvPr id="1026" name="Picture 2" descr="C:\Users\ALBERTO\Pictures\Jardí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67969"/>
            <a:ext cx="5832648" cy="20013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77" y="2780928"/>
            <a:ext cx="2165350" cy="1441450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3" y="44624"/>
            <a:ext cx="3537327" cy="1224136"/>
          </a:xfrm>
          <a:prstGeom prst="rect">
            <a:avLst/>
          </a:prstGeom>
          <a:noFill/>
          <a:effectLst/>
        </p:spPr>
      </p:pic>
      <p:sp>
        <p:nvSpPr>
          <p:cNvPr id="6" name="5 Rectángulo"/>
          <p:cNvSpPr/>
          <p:nvPr/>
        </p:nvSpPr>
        <p:spPr>
          <a:xfrm>
            <a:off x="107504" y="4819218"/>
            <a:ext cx="90364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>
                <a:latin typeface="Andalus" panose="02020603050405020304" pitchFamily="18" charset="-78"/>
                <a:cs typeface="Andalus" panose="02020603050405020304" pitchFamily="18" charset="-78"/>
              </a:rPr>
              <a:t>Visita nuestra página </a:t>
            </a:r>
            <a:r>
              <a:rPr lang="es-MX" dirty="0">
                <a:latin typeface="Andalus" panose="02020603050405020304" pitchFamily="18" charset="-78"/>
                <a:cs typeface="Andalus" panose="02020603050405020304" pitchFamily="18" charset="-78"/>
              </a:rPr>
              <a:t>en Facebook</a:t>
            </a:r>
            <a:r>
              <a:rPr lang="es-MX" dirty="0" smtClean="0">
                <a:latin typeface="Andalus" panose="02020603050405020304" pitchFamily="18" charset="-78"/>
                <a:cs typeface="Andalus" panose="02020603050405020304" pitchFamily="18" charset="-78"/>
              </a:rPr>
              <a:t>: </a:t>
            </a:r>
          </a:p>
          <a:p>
            <a:pPr algn="ctr"/>
            <a:r>
              <a:rPr lang="es-MX" sz="1200" dirty="0" smtClean="0">
                <a:latin typeface="Andalus" panose="02020603050405020304" pitchFamily="18" charset="-78"/>
                <a:cs typeface="Andalus" panose="02020603050405020304" pitchFamily="18" charset="-78"/>
                <a:hlinkClick r:id="rId2"/>
              </a:rPr>
              <a:t>https</a:t>
            </a:r>
            <a:r>
              <a:rPr lang="es-MX" sz="1200" dirty="0">
                <a:latin typeface="Andalus" panose="02020603050405020304" pitchFamily="18" charset="-78"/>
                <a:cs typeface="Andalus" panose="02020603050405020304" pitchFamily="18" charset="-78"/>
                <a:hlinkClick r:id="rId2"/>
              </a:rPr>
              <a:t>://www.facebook.com/Servicios-Profesionales-De-Limpieza-Mantenimiento-Y-Construcci%C3%B3n-404039576318535</a:t>
            </a:r>
            <a:r>
              <a:rPr lang="es-MX" sz="1200" dirty="0" smtClean="0">
                <a:latin typeface="Andalus" panose="02020603050405020304" pitchFamily="18" charset="-78"/>
                <a:cs typeface="Andalus" panose="02020603050405020304" pitchFamily="18" charset="-78"/>
                <a:hlinkClick r:id="rId2"/>
              </a:rPr>
              <a:t>/</a:t>
            </a:r>
            <a:r>
              <a:rPr lang="es-MX" sz="1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 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148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Andalus</vt:lpstr>
      <vt:lpstr>Arial</vt:lpstr>
      <vt:lpstr>Calibri</vt:lpstr>
      <vt:lpstr>Tema de Office</vt:lpstr>
      <vt:lpstr>José Alberto Alvarez Ruiz Director General.</vt:lpstr>
      <vt:lpstr> Servicios de limpieza.  La limpieza tiene diferentes significados entre personas y organizaciones; sin embargo, en ambos casos, es la necesidad de un entorno interno limpio y acogedor que proporcione un ambiente sano y efectivo. Nuestro enfoque se basa en procesos, métodos y empleados calificados. Así es como nos aseguramos de que el cliente reciba un nivel de calidad detallado, profesional y consistente en los servicios prestados.   Lo que hacemos   En colaboración con el cliente, trabajamos de cerca para entender con precisión las necesidades y con ello ofrecer una solución de limpieza y mantenimiento profesional, satisfactoria y a la medida. Al abarcar una amplia gama de servicios, con el cual se permite al cliente escalar sus servicios para satisfacer sus necesidades en constante cambio.    </vt:lpstr>
      <vt:lpstr>   </vt:lpstr>
      <vt:lpstr>Servicios de mantenimiento  Gran parte del éxito que nos avala, proviene del personal calificado e incentivado por la continua inversión de nuestra empresa en el desarrollo de manejo de personal y  capacitación constante, misma que asegura el nivel de servicio e imagen de nuestros empleados con lo que logramos cubrir las expectativas de nuestros clientes.   En particular, ponemos especial atención en el desarrollo de líderes de equipo, supervisores y gerentes, que a su vez tienen contacto directo con clientes y personal . No sólo ofrecemos una mano de obra calificada y confiable, sino también un consistentemente documentado y alto nivel de prestación de servicios.  </vt:lpstr>
      <vt:lpstr>         </vt:lpstr>
      <vt:lpstr>Control de plagas y jardinería.  Desarrollamos programas de seguimiento y controles específicos para el control de plagas:  Desinfección, desratización, desinsectación (DDD) Control Integrado de plagas mediante procedimientos que minimizan el uso de biocidas.  Se adapta a la problemática especial de cada cliente para encontrar el sistema más eficaz para la eliminación de la plaga, utilizando métodos basados en:                                   Inspecciones previas y diagnosis de situación  Medidas preventivas y de exclusión para impedir que las plagas penetren, vivan y se reproduzcan en un determinado espacio.  Métodos de Saneamiento haciendo referencia a la limpieza, al almacenamiento de alimentos y a la gestión de los residuos.  Implementación de Medidas Correctoras (trampas, cebos, etc.) </vt:lpstr>
      <vt:lpstr>         </vt:lpstr>
      <vt:lpstr>Presentación de PowerPoint</vt:lpstr>
    </vt:vector>
  </TitlesOfParts>
  <Company>Peronal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José Alberto Alvares Ruiz Representante en</dc:title>
  <dc:creator>Personal</dc:creator>
  <cp:lastModifiedBy>eric</cp:lastModifiedBy>
  <cp:revision>41</cp:revision>
  <cp:lastPrinted>2013-01-30T18:42:52Z</cp:lastPrinted>
  <dcterms:created xsi:type="dcterms:W3CDTF">2012-05-20T19:15:52Z</dcterms:created>
  <dcterms:modified xsi:type="dcterms:W3CDTF">2017-03-15T19:06:47Z</dcterms:modified>
</cp:coreProperties>
</file>