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3B2B22-2E74-814E-9EBC-CC155FCDE098}" type="doc">
      <dgm:prSet loTypeId="urn:microsoft.com/office/officeart/2005/8/layout/chevron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EF684C01-BE19-8144-9D4F-65B5C16FA011}">
      <dgm:prSet phldrT="[Texto]"/>
      <dgm:spPr/>
      <dgm:t>
        <a:bodyPr/>
        <a:lstStyle/>
        <a:p>
          <a:r>
            <a:rPr lang="es-EC" dirty="0">
              <a:latin typeface="American Typewriter" panose="02090604020004020304" pitchFamily="18" charset="77"/>
            </a:rPr>
            <a:t>Para su uso no se requiere descargar ningún programa de escritorio, pues solo se la usa desde su pagina web.</a:t>
          </a:r>
          <a:endParaRPr lang="es-ES" dirty="0">
            <a:latin typeface="American Typewriter" panose="02090604020004020304"/>
          </a:endParaRPr>
        </a:p>
      </dgm:t>
    </dgm:pt>
    <dgm:pt modelId="{4A84A75F-1E4D-B344-935B-B4C339894BFF}" type="parTrans" cxnId="{D7D38A28-7CF9-E140-BAE1-AA6D50B61E14}">
      <dgm:prSet/>
      <dgm:spPr/>
      <dgm:t>
        <a:bodyPr/>
        <a:lstStyle/>
        <a:p>
          <a:endParaRPr lang="es-ES"/>
        </a:p>
      </dgm:t>
    </dgm:pt>
    <dgm:pt modelId="{A8A21FDE-0DAE-6743-95F6-DAF2C862CAB0}" type="sibTrans" cxnId="{D7D38A28-7CF9-E140-BAE1-AA6D50B61E14}">
      <dgm:prSet/>
      <dgm:spPr/>
      <dgm:t>
        <a:bodyPr/>
        <a:lstStyle/>
        <a:p>
          <a:endParaRPr lang="es-ES"/>
        </a:p>
      </dgm:t>
    </dgm:pt>
    <dgm:pt modelId="{4CA51854-6E1A-4388-8C1A-C1F6F5145BA9}">
      <dgm:prSet/>
      <dgm:spPr/>
      <dgm:t>
        <a:bodyPr/>
        <a:lstStyle/>
        <a:p>
          <a:r>
            <a:rPr lang="es-ES" dirty="0"/>
            <a:t>.</a:t>
          </a:r>
          <a:endParaRPr lang="es-EC" dirty="0"/>
        </a:p>
      </dgm:t>
    </dgm:pt>
    <dgm:pt modelId="{F108D9AB-B304-4851-AB13-C57BF9508B02}" type="parTrans" cxnId="{2FA9D3E7-36CF-4AC3-A553-69ECC5648CD9}">
      <dgm:prSet/>
      <dgm:spPr/>
      <dgm:t>
        <a:bodyPr/>
        <a:lstStyle/>
        <a:p>
          <a:endParaRPr lang="es-EC"/>
        </a:p>
      </dgm:t>
    </dgm:pt>
    <dgm:pt modelId="{9D616D47-E487-4ECC-B958-EF140CEEB527}" type="sibTrans" cxnId="{2FA9D3E7-36CF-4AC3-A553-69ECC5648CD9}">
      <dgm:prSet/>
      <dgm:spPr/>
      <dgm:t>
        <a:bodyPr/>
        <a:lstStyle/>
        <a:p>
          <a:endParaRPr lang="es-EC"/>
        </a:p>
      </dgm:t>
    </dgm:pt>
    <dgm:pt modelId="{48631164-7C3C-0846-A37E-75220B922F3D}">
      <dgm:prSet phldrT="[Texto]"/>
      <dgm:spPr>
        <a:solidFill>
          <a:schemeClr val="accent5"/>
        </a:solidFill>
      </dgm:spPr>
      <dgm:t>
        <a:bodyPr/>
        <a:lstStyle/>
        <a:p>
          <a:r>
            <a:rPr lang="es-ES" dirty="0"/>
            <a:t>.</a:t>
          </a:r>
        </a:p>
      </dgm:t>
    </dgm:pt>
    <dgm:pt modelId="{1801A521-D1A3-4E4D-9EE5-BA5C64928377}" type="sibTrans" cxnId="{2F983BCA-4735-E443-91EC-627DDB9AD990}">
      <dgm:prSet/>
      <dgm:spPr/>
      <dgm:t>
        <a:bodyPr/>
        <a:lstStyle/>
        <a:p>
          <a:endParaRPr lang="es-ES"/>
        </a:p>
      </dgm:t>
    </dgm:pt>
    <dgm:pt modelId="{7BF23FA6-F92E-1E4F-9589-D798B59C4A94}" type="parTrans" cxnId="{2F983BCA-4735-E443-91EC-627DDB9AD990}">
      <dgm:prSet/>
      <dgm:spPr/>
      <dgm:t>
        <a:bodyPr/>
        <a:lstStyle/>
        <a:p>
          <a:endParaRPr lang="es-ES"/>
        </a:p>
      </dgm:t>
    </dgm:pt>
    <dgm:pt modelId="{8D83FCA8-8A59-4CE8-B615-5B2CF782DF16}">
      <dgm:prSet/>
      <dgm:spPr/>
      <dgm:t>
        <a:bodyPr/>
        <a:lstStyle/>
        <a:p>
          <a:r>
            <a:rPr lang="es-ES" dirty="0">
              <a:latin typeface="American Typewriter" panose="02090604020004020304"/>
            </a:rPr>
            <a:t>Se puede plasmar bosquejos muy exactos para una aplicación o pagina web.</a:t>
          </a:r>
          <a:endParaRPr lang="es-EC" dirty="0">
            <a:latin typeface="American Typewriter" panose="02090604020004020304"/>
          </a:endParaRPr>
        </a:p>
      </dgm:t>
    </dgm:pt>
    <dgm:pt modelId="{4C4EDD64-246F-4E30-9E62-7D333A7B8937}" type="parTrans" cxnId="{38777AD4-A12A-47A9-A3D6-5222F972D470}">
      <dgm:prSet/>
      <dgm:spPr/>
      <dgm:t>
        <a:bodyPr/>
        <a:lstStyle/>
        <a:p>
          <a:endParaRPr lang="es-EC"/>
        </a:p>
      </dgm:t>
    </dgm:pt>
    <dgm:pt modelId="{C1704FD4-09DD-47EC-9E49-7AFF4CD87734}" type="sibTrans" cxnId="{38777AD4-A12A-47A9-A3D6-5222F972D470}">
      <dgm:prSet/>
      <dgm:spPr/>
      <dgm:t>
        <a:bodyPr/>
        <a:lstStyle/>
        <a:p>
          <a:endParaRPr lang="es-EC"/>
        </a:p>
      </dgm:t>
    </dgm:pt>
    <dgm:pt modelId="{48A14696-AF2A-4B16-A4E5-9FE2214FCFC2}">
      <dgm:prSet/>
      <dgm:spPr/>
      <dgm:t>
        <a:bodyPr/>
        <a:lstStyle/>
        <a:p>
          <a:r>
            <a:rPr lang="es-ES" dirty="0"/>
            <a:t>.</a:t>
          </a:r>
          <a:endParaRPr lang="es-EC" dirty="0"/>
        </a:p>
      </dgm:t>
    </dgm:pt>
    <dgm:pt modelId="{AB5C1C2A-DBDB-497E-8CF3-29B121EBF6D9}" type="parTrans" cxnId="{F15E3446-F63F-4564-A9F4-22B2F644E256}">
      <dgm:prSet/>
      <dgm:spPr/>
      <dgm:t>
        <a:bodyPr/>
        <a:lstStyle/>
        <a:p>
          <a:endParaRPr lang="es-EC"/>
        </a:p>
      </dgm:t>
    </dgm:pt>
    <dgm:pt modelId="{CA1AED26-A423-4297-9821-9CDD8F931D88}" type="sibTrans" cxnId="{F15E3446-F63F-4564-A9F4-22B2F644E256}">
      <dgm:prSet/>
      <dgm:spPr/>
      <dgm:t>
        <a:bodyPr/>
        <a:lstStyle/>
        <a:p>
          <a:endParaRPr lang="es-EC"/>
        </a:p>
      </dgm:t>
    </dgm:pt>
    <dgm:pt modelId="{BCDF6C84-7244-4062-9B99-D580CC7F3BB2}">
      <dgm:prSet/>
      <dgm:spPr/>
      <dgm:t>
        <a:bodyPr/>
        <a:lstStyle/>
        <a:p>
          <a:r>
            <a:rPr lang="es-ES" dirty="0">
              <a:latin typeface="American Typewriter" panose="02090604020004020304"/>
            </a:rPr>
            <a:t>Facilita la visualización pues el cliente podrá analizar el bosquejo e identificar si es lo que requirió.</a:t>
          </a:r>
          <a:endParaRPr lang="es-EC" dirty="0">
            <a:latin typeface="American Typewriter" panose="02090604020004020304"/>
          </a:endParaRPr>
        </a:p>
      </dgm:t>
    </dgm:pt>
    <dgm:pt modelId="{89DAD6C6-2CEA-4E88-BC93-F6387690D7C3}" type="parTrans" cxnId="{6899123E-6C16-4A11-BACB-7F8D44ABD9BE}">
      <dgm:prSet/>
      <dgm:spPr/>
      <dgm:t>
        <a:bodyPr/>
        <a:lstStyle/>
        <a:p>
          <a:endParaRPr lang="es-EC"/>
        </a:p>
      </dgm:t>
    </dgm:pt>
    <dgm:pt modelId="{94A60A85-6684-4473-9409-53274AD013E6}" type="sibTrans" cxnId="{6899123E-6C16-4A11-BACB-7F8D44ABD9BE}">
      <dgm:prSet/>
      <dgm:spPr/>
      <dgm:t>
        <a:bodyPr/>
        <a:lstStyle/>
        <a:p>
          <a:endParaRPr lang="es-EC"/>
        </a:p>
      </dgm:t>
    </dgm:pt>
    <dgm:pt modelId="{80473602-61CF-42EC-9FF5-2A907D636F03}">
      <dgm:prSet/>
      <dgm:spPr/>
      <dgm:t>
        <a:bodyPr/>
        <a:lstStyle/>
        <a:p>
          <a:r>
            <a:rPr lang="es-ES" dirty="0"/>
            <a:t>.</a:t>
          </a:r>
          <a:endParaRPr lang="es-EC" dirty="0"/>
        </a:p>
      </dgm:t>
    </dgm:pt>
    <dgm:pt modelId="{68040582-56EF-4087-B8E6-771E55DC2020}" type="parTrans" cxnId="{B8F65B65-D800-41EB-8DA5-72EA0F8A5EED}">
      <dgm:prSet/>
      <dgm:spPr/>
      <dgm:t>
        <a:bodyPr/>
        <a:lstStyle/>
        <a:p>
          <a:endParaRPr lang="es-EC"/>
        </a:p>
      </dgm:t>
    </dgm:pt>
    <dgm:pt modelId="{9FE5D5E9-4936-497C-A1EB-476A8AB8ACA0}" type="sibTrans" cxnId="{B8F65B65-D800-41EB-8DA5-72EA0F8A5EED}">
      <dgm:prSet/>
      <dgm:spPr/>
      <dgm:t>
        <a:bodyPr/>
        <a:lstStyle/>
        <a:p>
          <a:endParaRPr lang="es-EC"/>
        </a:p>
      </dgm:t>
    </dgm:pt>
    <dgm:pt modelId="{0BC1ADF9-325C-4069-B5B0-BAF98CDBAFA1}">
      <dgm:prSet/>
      <dgm:spPr/>
      <dgm:t>
        <a:bodyPr/>
        <a:lstStyle/>
        <a:p>
          <a:r>
            <a:rPr lang="es-ES" dirty="0">
              <a:latin typeface="American Typewriter" panose="02090604020004020304"/>
            </a:rPr>
            <a:t>Permite almacenar y compartir diseños a través De URL, PDF, entre otros formatos.</a:t>
          </a:r>
          <a:endParaRPr lang="es-EC" dirty="0">
            <a:latin typeface="American Typewriter" panose="02090604020004020304"/>
          </a:endParaRPr>
        </a:p>
      </dgm:t>
    </dgm:pt>
    <dgm:pt modelId="{700633A6-504B-405E-93D5-EE6F8DC34BC8}" type="parTrans" cxnId="{4D3543BE-3C03-49A6-B646-41A1F757C026}">
      <dgm:prSet/>
      <dgm:spPr/>
      <dgm:t>
        <a:bodyPr/>
        <a:lstStyle/>
        <a:p>
          <a:endParaRPr lang="es-EC"/>
        </a:p>
      </dgm:t>
    </dgm:pt>
    <dgm:pt modelId="{1B515433-D7DF-44E1-9F98-98541C58D64D}" type="sibTrans" cxnId="{4D3543BE-3C03-49A6-B646-41A1F757C026}">
      <dgm:prSet/>
      <dgm:spPr/>
      <dgm:t>
        <a:bodyPr/>
        <a:lstStyle/>
        <a:p>
          <a:endParaRPr lang="es-EC"/>
        </a:p>
      </dgm:t>
    </dgm:pt>
    <dgm:pt modelId="{26BC22C4-E466-EA49-88ED-0F6CF6606344}" type="pres">
      <dgm:prSet presAssocID="{3B3B2B22-2E74-814E-9EBC-CC155FCDE098}" presName="linearFlow" presStyleCnt="0">
        <dgm:presLayoutVars>
          <dgm:dir/>
          <dgm:animLvl val="lvl"/>
          <dgm:resizeHandles val="exact"/>
        </dgm:presLayoutVars>
      </dgm:prSet>
      <dgm:spPr/>
    </dgm:pt>
    <dgm:pt modelId="{92FD8F29-0731-6048-BC38-A43F9EF82E48}" type="pres">
      <dgm:prSet presAssocID="{48631164-7C3C-0846-A37E-75220B922F3D}" presName="composite" presStyleCnt="0"/>
      <dgm:spPr/>
    </dgm:pt>
    <dgm:pt modelId="{59ACAF03-EE85-AB48-94F5-8DC86652269A}" type="pres">
      <dgm:prSet presAssocID="{48631164-7C3C-0846-A37E-75220B922F3D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915987D4-7C64-B847-BB03-3EB96906EE8C}" type="pres">
      <dgm:prSet presAssocID="{48631164-7C3C-0846-A37E-75220B922F3D}" presName="descendantText" presStyleLbl="alignAcc1" presStyleIdx="0" presStyleCnt="4">
        <dgm:presLayoutVars>
          <dgm:bulletEnabled val="1"/>
        </dgm:presLayoutVars>
      </dgm:prSet>
      <dgm:spPr/>
    </dgm:pt>
    <dgm:pt modelId="{D98BEECB-13ED-4683-A82B-0E2ACA016CD5}" type="pres">
      <dgm:prSet presAssocID="{1801A521-D1A3-4E4D-9EE5-BA5C64928377}" presName="sp" presStyleCnt="0"/>
      <dgm:spPr/>
    </dgm:pt>
    <dgm:pt modelId="{8BA8DC33-FD81-42D3-BD52-1C9E65DBF081}" type="pres">
      <dgm:prSet presAssocID="{4CA51854-6E1A-4388-8C1A-C1F6F5145BA9}" presName="composite" presStyleCnt="0"/>
      <dgm:spPr/>
    </dgm:pt>
    <dgm:pt modelId="{5FC4D690-6301-4A09-A41F-94ED67C6A488}" type="pres">
      <dgm:prSet presAssocID="{4CA51854-6E1A-4388-8C1A-C1F6F5145BA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9CDFA835-A464-4D05-B6E2-BE152725C63C}" type="pres">
      <dgm:prSet presAssocID="{4CA51854-6E1A-4388-8C1A-C1F6F5145BA9}" presName="descendantText" presStyleLbl="alignAcc1" presStyleIdx="1" presStyleCnt="4">
        <dgm:presLayoutVars>
          <dgm:bulletEnabled val="1"/>
        </dgm:presLayoutVars>
      </dgm:prSet>
      <dgm:spPr/>
    </dgm:pt>
    <dgm:pt modelId="{4DBC0922-5F39-48C5-B7FC-CFD217008ACF}" type="pres">
      <dgm:prSet presAssocID="{9D616D47-E487-4ECC-B958-EF140CEEB527}" presName="sp" presStyleCnt="0"/>
      <dgm:spPr/>
    </dgm:pt>
    <dgm:pt modelId="{2C453EC0-F36D-4D70-9006-4C31D846172F}" type="pres">
      <dgm:prSet presAssocID="{48A14696-AF2A-4B16-A4E5-9FE2214FCFC2}" presName="composite" presStyleCnt="0"/>
      <dgm:spPr/>
    </dgm:pt>
    <dgm:pt modelId="{6D010D64-F371-4D23-96BA-6D4C6381AC93}" type="pres">
      <dgm:prSet presAssocID="{48A14696-AF2A-4B16-A4E5-9FE2214FCFC2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9A95BD50-1EDD-4B94-8D36-B5523B2D3D9D}" type="pres">
      <dgm:prSet presAssocID="{48A14696-AF2A-4B16-A4E5-9FE2214FCFC2}" presName="descendantText" presStyleLbl="alignAcc1" presStyleIdx="2" presStyleCnt="4">
        <dgm:presLayoutVars>
          <dgm:bulletEnabled val="1"/>
        </dgm:presLayoutVars>
      </dgm:prSet>
      <dgm:spPr/>
    </dgm:pt>
    <dgm:pt modelId="{C0A99A98-1452-4905-81A3-1D503849AD49}" type="pres">
      <dgm:prSet presAssocID="{CA1AED26-A423-4297-9821-9CDD8F931D88}" presName="sp" presStyleCnt="0"/>
      <dgm:spPr/>
    </dgm:pt>
    <dgm:pt modelId="{2F24CC31-519A-4F40-9C5F-9758179786FD}" type="pres">
      <dgm:prSet presAssocID="{80473602-61CF-42EC-9FF5-2A907D636F03}" presName="composite" presStyleCnt="0"/>
      <dgm:spPr/>
    </dgm:pt>
    <dgm:pt modelId="{D2263102-05DF-4C2E-9EEC-2B84FB79771C}" type="pres">
      <dgm:prSet presAssocID="{80473602-61CF-42EC-9FF5-2A907D636F0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8F974755-E061-4081-BC12-4C9DEE0F5236}" type="pres">
      <dgm:prSet presAssocID="{80473602-61CF-42EC-9FF5-2A907D636F0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03228A02-91ED-1349-BBAC-9519E52CF36F}" type="presOf" srcId="{EF684C01-BE19-8144-9D4F-65B5C16FA011}" destId="{915987D4-7C64-B847-BB03-3EB96906EE8C}" srcOrd="0" destOrd="0" presId="urn:microsoft.com/office/officeart/2005/8/layout/chevron2"/>
    <dgm:cxn modelId="{33BB3E17-79BF-4592-BE2A-162293DF2ED6}" type="presOf" srcId="{BCDF6C84-7244-4062-9B99-D580CC7F3BB2}" destId="{9A95BD50-1EDD-4B94-8D36-B5523B2D3D9D}" srcOrd="0" destOrd="0" presId="urn:microsoft.com/office/officeart/2005/8/layout/chevron2"/>
    <dgm:cxn modelId="{D7D38A28-7CF9-E140-BAE1-AA6D50B61E14}" srcId="{48631164-7C3C-0846-A37E-75220B922F3D}" destId="{EF684C01-BE19-8144-9D4F-65B5C16FA011}" srcOrd="0" destOrd="0" parTransId="{4A84A75F-1E4D-B344-935B-B4C339894BFF}" sibTransId="{A8A21FDE-0DAE-6743-95F6-DAF2C862CAB0}"/>
    <dgm:cxn modelId="{CD82B62C-477E-49F8-90F4-5634B63E1912}" type="presOf" srcId="{0BC1ADF9-325C-4069-B5B0-BAF98CDBAFA1}" destId="{8F974755-E061-4081-BC12-4C9DEE0F5236}" srcOrd="0" destOrd="0" presId="urn:microsoft.com/office/officeart/2005/8/layout/chevron2"/>
    <dgm:cxn modelId="{306A6434-0FD0-4A2B-94FC-5F1EC5A11DBF}" type="presOf" srcId="{8D83FCA8-8A59-4CE8-B615-5B2CF782DF16}" destId="{9CDFA835-A464-4D05-B6E2-BE152725C63C}" srcOrd="0" destOrd="0" presId="urn:microsoft.com/office/officeart/2005/8/layout/chevron2"/>
    <dgm:cxn modelId="{6899123E-6C16-4A11-BACB-7F8D44ABD9BE}" srcId="{48A14696-AF2A-4B16-A4E5-9FE2214FCFC2}" destId="{BCDF6C84-7244-4062-9B99-D580CC7F3BB2}" srcOrd="0" destOrd="0" parTransId="{89DAD6C6-2CEA-4E88-BC93-F6387690D7C3}" sibTransId="{94A60A85-6684-4473-9409-53274AD013E6}"/>
    <dgm:cxn modelId="{F15E3446-F63F-4564-A9F4-22B2F644E256}" srcId="{3B3B2B22-2E74-814E-9EBC-CC155FCDE098}" destId="{48A14696-AF2A-4B16-A4E5-9FE2214FCFC2}" srcOrd="2" destOrd="0" parTransId="{AB5C1C2A-DBDB-497E-8CF3-29B121EBF6D9}" sibTransId="{CA1AED26-A423-4297-9821-9CDD8F931D88}"/>
    <dgm:cxn modelId="{B8F65B65-D800-41EB-8DA5-72EA0F8A5EED}" srcId="{3B3B2B22-2E74-814E-9EBC-CC155FCDE098}" destId="{80473602-61CF-42EC-9FF5-2A907D636F03}" srcOrd="3" destOrd="0" parTransId="{68040582-56EF-4087-B8E6-771E55DC2020}" sibTransId="{9FE5D5E9-4936-497C-A1EB-476A8AB8ACA0}"/>
    <dgm:cxn modelId="{EC22D665-7C3D-41B3-8B28-87BC3930492B}" type="presOf" srcId="{80473602-61CF-42EC-9FF5-2A907D636F03}" destId="{D2263102-05DF-4C2E-9EEC-2B84FB79771C}" srcOrd="0" destOrd="0" presId="urn:microsoft.com/office/officeart/2005/8/layout/chevron2"/>
    <dgm:cxn modelId="{C0052B6E-D2E1-404E-9BD9-157D95289745}" type="presOf" srcId="{3B3B2B22-2E74-814E-9EBC-CC155FCDE098}" destId="{26BC22C4-E466-EA49-88ED-0F6CF6606344}" srcOrd="0" destOrd="0" presId="urn:microsoft.com/office/officeart/2005/8/layout/chevron2"/>
    <dgm:cxn modelId="{FAF90A9A-F7CA-4D6E-A8C9-0A22DDDECEFB}" type="presOf" srcId="{4CA51854-6E1A-4388-8C1A-C1F6F5145BA9}" destId="{5FC4D690-6301-4A09-A41F-94ED67C6A488}" srcOrd="0" destOrd="0" presId="urn:microsoft.com/office/officeart/2005/8/layout/chevron2"/>
    <dgm:cxn modelId="{4D3543BE-3C03-49A6-B646-41A1F757C026}" srcId="{80473602-61CF-42EC-9FF5-2A907D636F03}" destId="{0BC1ADF9-325C-4069-B5B0-BAF98CDBAFA1}" srcOrd="0" destOrd="0" parTransId="{700633A6-504B-405E-93D5-EE6F8DC34BC8}" sibTransId="{1B515433-D7DF-44E1-9F98-98541C58D64D}"/>
    <dgm:cxn modelId="{2F983BCA-4735-E443-91EC-627DDB9AD990}" srcId="{3B3B2B22-2E74-814E-9EBC-CC155FCDE098}" destId="{48631164-7C3C-0846-A37E-75220B922F3D}" srcOrd="0" destOrd="0" parTransId="{7BF23FA6-F92E-1E4F-9589-D798B59C4A94}" sibTransId="{1801A521-D1A3-4E4D-9EE5-BA5C64928377}"/>
    <dgm:cxn modelId="{E258DBCB-216C-4958-8398-4F64DF3D4EE8}" type="presOf" srcId="{48A14696-AF2A-4B16-A4E5-9FE2214FCFC2}" destId="{6D010D64-F371-4D23-96BA-6D4C6381AC93}" srcOrd="0" destOrd="0" presId="urn:microsoft.com/office/officeart/2005/8/layout/chevron2"/>
    <dgm:cxn modelId="{38777AD4-A12A-47A9-A3D6-5222F972D470}" srcId="{4CA51854-6E1A-4388-8C1A-C1F6F5145BA9}" destId="{8D83FCA8-8A59-4CE8-B615-5B2CF782DF16}" srcOrd="0" destOrd="0" parTransId="{4C4EDD64-246F-4E30-9E62-7D333A7B8937}" sibTransId="{C1704FD4-09DD-47EC-9E49-7AFF4CD87734}"/>
    <dgm:cxn modelId="{2FA9D3E7-36CF-4AC3-A553-69ECC5648CD9}" srcId="{3B3B2B22-2E74-814E-9EBC-CC155FCDE098}" destId="{4CA51854-6E1A-4388-8C1A-C1F6F5145BA9}" srcOrd="1" destOrd="0" parTransId="{F108D9AB-B304-4851-AB13-C57BF9508B02}" sibTransId="{9D616D47-E487-4ECC-B958-EF140CEEB527}"/>
    <dgm:cxn modelId="{0CF78EFE-27B8-0B40-BDDB-4F286EFA95A4}" type="presOf" srcId="{48631164-7C3C-0846-A37E-75220B922F3D}" destId="{59ACAF03-EE85-AB48-94F5-8DC86652269A}" srcOrd="0" destOrd="0" presId="urn:microsoft.com/office/officeart/2005/8/layout/chevron2"/>
    <dgm:cxn modelId="{55D5B6F6-38A9-5D42-A402-F1B2E9180176}" type="presParOf" srcId="{26BC22C4-E466-EA49-88ED-0F6CF6606344}" destId="{92FD8F29-0731-6048-BC38-A43F9EF82E48}" srcOrd="0" destOrd="0" presId="urn:microsoft.com/office/officeart/2005/8/layout/chevron2"/>
    <dgm:cxn modelId="{E4F627B1-6F5C-4847-A3D1-43010AFD6D97}" type="presParOf" srcId="{92FD8F29-0731-6048-BC38-A43F9EF82E48}" destId="{59ACAF03-EE85-AB48-94F5-8DC86652269A}" srcOrd="0" destOrd="0" presId="urn:microsoft.com/office/officeart/2005/8/layout/chevron2"/>
    <dgm:cxn modelId="{877DA3A8-87EB-8344-B4B9-A0896F9700C7}" type="presParOf" srcId="{92FD8F29-0731-6048-BC38-A43F9EF82E48}" destId="{915987D4-7C64-B847-BB03-3EB96906EE8C}" srcOrd="1" destOrd="0" presId="urn:microsoft.com/office/officeart/2005/8/layout/chevron2"/>
    <dgm:cxn modelId="{5ED7FB4C-801C-4A5B-8558-4A4CE80B9D49}" type="presParOf" srcId="{26BC22C4-E466-EA49-88ED-0F6CF6606344}" destId="{D98BEECB-13ED-4683-A82B-0E2ACA016CD5}" srcOrd="1" destOrd="0" presId="urn:microsoft.com/office/officeart/2005/8/layout/chevron2"/>
    <dgm:cxn modelId="{A0A87C66-7D28-42A5-92C2-4C0646EC45FD}" type="presParOf" srcId="{26BC22C4-E466-EA49-88ED-0F6CF6606344}" destId="{8BA8DC33-FD81-42D3-BD52-1C9E65DBF081}" srcOrd="2" destOrd="0" presId="urn:microsoft.com/office/officeart/2005/8/layout/chevron2"/>
    <dgm:cxn modelId="{BCE9CC81-861D-48E1-9F59-874746AD01B8}" type="presParOf" srcId="{8BA8DC33-FD81-42D3-BD52-1C9E65DBF081}" destId="{5FC4D690-6301-4A09-A41F-94ED67C6A488}" srcOrd="0" destOrd="0" presId="urn:microsoft.com/office/officeart/2005/8/layout/chevron2"/>
    <dgm:cxn modelId="{CC2DE1B5-57FF-44FF-90FC-D44D97143816}" type="presParOf" srcId="{8BA8DC33-FD81-42D3-BD52-1C9E65DBF081}" destId="{9CDFA835-A464-4D05-B6E2-BE152725C63C}" srcOrd="1" destOrd="0" presId="urn:microsoft.com/office/officeart/2005/8/layout/chevron2"/>
    <dgm:cxn modelId="{5B10DAA0-890D-483B-969F-5106FBBAFFD2}" type="presParOf" srcId="{26BC22C4-E466-EA49-88ED-0F6CF6606344}" destId="{4DBC0922-5F39-48C5-B7FC-CFD217008ACF}" srcOrd="3" destOrd="0" presId="urn:microsoft.com/office/officeart/2005/8/layout/chevron2"/>
    <dgm:cxn modelId="{55F8FE6E-62AD-4FD1-A422-5430BE904C58}" type="presParOf" srcId="{26BC22C4-E466-EA49-88ED-0F6CF6606344}" destId="{2C453EC0-F36D-4D70-9006-4C31D846172F}" srcOrd="4" destOrd="0" presId="urn:microsoft.com/office/officeart/2005/8/layout/chevron2"/>
    <dgm:cxn modelId="{92D7504D-8CA3-441A-9D1F-09DDA7F94920}" type="presParOf" srcId="{2C453EC0-F36D-4D70-9006-4C31D846172F}" destId="{6D010D64-F371-4D23-96BA-6D4C6381AC93}" srcOrd="0" destOrd="0" presId="urn:microsoft.com/office/officeart/2005/8/layout/chevron2"/>
    <dgm:cxn modelId="{72B39CBA-51E6-41EB-8358-D22FE078D855}" type="presParOf" srcId="{2C453EC0-F36D-4D70-9006-4C31D846172F}" destId="{9A95BD50-1EDD-4B94-8D36-B5523B2D3D9D}" srcOrd="1" destOrd="0" presId="urn:microsoft.com/office/officeart/2005/8/layout/chevron2"/>
    <dgm:cxn modelId="{53E9D182-ACBC-4515-ADCE-5A0C54B846B2}" type="presParOf" srcId="{26BC22C4-E466-EA49-88ED-0F6CF6606344}" destId="{C0A99A98-1452-4905-81A3-1D503849AD49}" srcOrd="5" destOrd="0" presId="urn:microsoft.com/office/officeart/2005/8/layout/chevron2"/>
    <dgm:cxn modelId="{835B1327-F839-47FD-A6B1-5ACEAA55C31E}" type="presParOf" srcId="{26BC22C4-E466-EA49-88ED-0F6CF6606344}" destId="{2F24CC31-519A-4F40-9C5F-9758179786FD}" srcOrd="6" destOrd="0" presId="urn:microsoft.com/office/officeart/2005/8/layout/chevron2"/>
    <dgm:cxn modelId="{9C4E0C04-6EBF-48F7-BDD3-CBAC4640B027}" type="presParOf" srcId="{2F24CC31-519A-4F40-9C5F-9758179786FD}" destId="{D2263102-05DF-4C2E-9EEC-2B84FB79771C}" srcOrd="0" destOrd="0" presId="urn:microsoft.com/office/officeart/2005/8/layout/chevron2"/>
    <dgm:cxn modelId="{8F96680E-9CCA-4C44-A972-F6A4AC723BDB}" type="presParOf" srcId="{2F24CC31-519A-4F40-9C5F-9758179786FD}" destId="{8F974755-E061-4081-BC12-4C9DEE0F523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3B2B22-2E74-814E-9EBC-CC155FCDE098}" type="doc">
      <dgm:prSet loTypeId="urn:microsoft.com/office/officeart/2005/8/layout/chevron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EF684C01-BE19-8144-9D4F-65B5C16FA011}">
      <dgm:prSet phldrT="[Texto]" custT="1"/>
      <dgm:spPr/>
      <dgm:t>
        <a:bodyPr/>
        <a:lstStyle/>
        <a:p>
          <a:r>
            <a:rPr lang="es-ES" sz="1300" dirty="0">
              <a:latin typeface="American Typewriter" panose="02090604020004020304"/>
            </a:rPr>
            <a:t>Es un pagina de paga, requiere una suscrición para su uso.</a:t>
          </a:r>
        </a:p>
      </dgm:t>
    </dgm:pt>
    <dgm:pt modelId="{4A84A75F-1E4D-B344-935B-B4C339894BFF}" type="parTrans" cxnId="{D7D38A28-7CF9-E140-BAE1-AA6D50B61E14}">
      <dgm:prSet/>
      <dgm:spPr/>
      <dgm:t>
        <a:bodyPr/>
        <a:lstStyle/>
        <a:p>
          <a:endParaRPr lang="es-ES" sz="1300"/>
        </a:p>
      </dgm:t>
    </dgm:pt>
    <dgm:pt modelId="{A8A21FDE-0DAE-6743-95F6-DAF2C862CAB0}" type="sibTrans" cxnId="{D7D38A28-7CF9-E140-BAE1-AA6D50B61E14}">
      <dgm:prSet/>
      <dgm:spPr/>
      <dgm:t>
        <a:bodyPr/>
        <a:lstStyle/>
        <a:p>
          <a:endParaRPr lang="es-ES" sz="1300"/>
        </a:p>
      </dgm:t>
    </dgm:pt>
    <dgm:pt modelId="{4CA51854-6E1A-4388-8C1A-C1F6F5145BA9}">
      <dgm:prSet custT="1"/>
      <dgm:spPr/>
      <dgm:t>
        <a:bodyPr/>
        <a:lstStyle/>
        <a:p>
          <a:r>
            <a:rPr lang="es-ES" sz="1300" dirty="0"/>
            <a:t>.</a:t>
          </a:r>
          <a:endParaRPr lang="es-EC" sz="1300" dirty="0"/>
        </a:p>
      </dgm:t>
    </dgm:pt>
    <dgm:pt modelId="{F108D9AB-B304-4851-AB13-C57BF9508B02}" type="parTrans" cxnId="{2FA9D3E7-36CF-4AC3-A553-69ECC5648CD9}">
      <dgm:prSet/>
      <dgm:spPr/>
      <dgm:t>
        <a:bodyPr/>
        <a:lstStyle/>
        <a:p>
          <a:endParaRPr lang="es-EC" sz="1300"/>
        </a:p>
      </dgm:t>
    </dgm:pt>
    <dgm:pt modelId="{9D616D47-E487-4ECC-B958-EF140CEEB527}" type="sibTrans" cxnId="{2FA9D3E7-36CF-4AC3-A553-69ECC5648CD9}">
      <dgm:prSet/>
      <dgm:spPr/>
      <dgm:t>
        <a:bodyPr/>
        <a:lstStyle/>
        <a:p>
          <a:endParaRPr lang="es-EC" sz="1300"/>
        </a:p>
      </dgm:t>
    </dgm:pt>
    <dgm:pt modelId="{48631164-7C3C-0846-A37E-75220B922F3D}">
      <dgm:prSet phldrT="[Texto]" custT="1"/>
      <dgm:spPr>
        <a:solidFill>
          <a:schemeClr val="accent5"/>
        </a:solidFill>
      </dgm:spPr>
      <dgm:t>
        <a:bodyPr/>
        <a:lstStyle/>
        <a:p>
          <a:r>
            <a:rPr lang="es-ES" sz="1300" dirty="0"/>
            <a:t>.</a:t>
          </a:r>
        </a:p>
      </dgm:t>
    </dgm:pt>
    <dgm:pt modelId="{1801A521-D1A3-4E4D-9EE5-BA5C64928377}" type="sibTrans" cxnId="{2F983BCA-4735-E443-91EC-627DDB9AD990}">
      <dgm:prSet/>
      <dgm:spPr/>
      <dgm:t>
        <a:bodyPr/>
        <a:lstStyle/>
        <a:p>
          <a:endParaRPr lang="es-ES" sz="1300"/>
        </a:p>
      </dgm:t>
    </dgm:pt>
    <dgm:pt modelId="{7BF23FA6-F92E-1E4F-9589-D798B59C4A94}" type="parTrans" cxnId="{2F983BCA-4735-E443-91EC-627DDB9AD990}">
      <dgm:prSet/>
      <dgm:spPr/>
      <dgm:t>
        <a:bodyPr/>
        <a:lstStyle/>
        <a:p>
          <a:endParaRPr lang="es-ES" sz="1300"/>
        </a:p>
      </dgm:t>
    </dgm:pt>
    <dgm:pt modelId="{2DB07246-3FFC-423B-B96E-8601531D640C}">
      <dgm:prSet custT="1"/>
      <dgm:spPr/>
      <dgm:t>
        <a:bodyPr/>
        <a:lstStyle/>
        <a:p>
          <a:r>
            <a:rPr lang="es-ES" sz="1300" dirty="0">
              <a:latin typeface="American Typewriter" panose="02090604020004020304"/>
            </a:rPr>
            <a:t>Se requiere de un diseñador para elaborar una buena interfaz grafica</a:t>
          </a:r>
          <a:endParaRPr lang="es-EC" sz="1300" dirty="0">
            <a:latin typeface="American Typewriter" panose="02090604020004020304"/>
          </a:endParaRPr>
        </a:p>
      </dgm:t>
    </dgm:pt>
    <dgm:pt modelId="{822ADEF0-A093-4EF0-AAC5-60903EE73CC2}" type="parTrans" cxnId="{1E13E25F-F363-4B0D-8761-B4A4B6D520B0}">
      <dgm:prSet/>
      <dgm:spPr/>
      <dgm:t>
        <a:bodyPr/>
        <a:lstStyle/>
        <a:p>
          <a:endParaRPr lang="es-EC" sz="1300"/>
        </a:p>
      </dgm:t>
    </dgm:pt>
    <dgm:pt modelId="{A8B95D65-F94A-4E40-95E0-CD879E6A256A}" type="sibTrans" cxnId="{1E13E25F-F363-4B0D-8761-B4A4B6D520B0}">
      <dgm:prSet/>
      <dgm:spPr/>
      <dgm:t>
        <a:bodyPr/>
        <a:lstStyle/>
        <a:p>
          <a:endParaRPr lang="es-EC" sz="1300"/>
        </a:p>
      </dgm:t>
    </dgm:pt>
    <dgm:pt modelId="{0BC3B125-530E-C84F-91B7-33FED9A3151B}">
      <dgm:prSet/>
      <dgm:spPr/>
      <dgm:t>
        <a:bodyPr/>
        <a:lstStyle/>
        <a:p>
          <a:endParaRPr lang="es-ES"/>
        </a:p>
      </dgm:t>
    </dgm:pt>
    <dgm:pt modelId="{D55E11B5-3D5B-FC49-A858-66FD61584F2A}" type="parTrans" cxnId="{5048BEC3-8378-6A47-AC66-EB986BED84A5}">
      <dgm:prSet/>
      <dgm:spPr/>
      <dgm:t>
        <a:bodyPr/>
        <a:lstStyle/>
        <a:p>
          <a:endParaRPr lang="es-ES"/>
        </a:p>
      </dgm:t>
    </dgm:pt>
    <dgm:pt modelId="{3B915A4E-911A-F949-AA76-AE491EE6434B}" type="sibTrans" cxnId="{5048BEC3-8378-6A47-AC66-EB986BED84A5}">
      <dgm:prSet/>
      <dgm:spPr/>
      <dgm:t>
        <a:bodyPr/>
        <a:lstStyle/>
        <a:p>
          <a:endParaRPr lang="es-ES"/>
        </a:p>
      </dgm:t>
    </dgm:pt>
    <dgm:pt modelId="{F4C705C2-B598-BA43-80EA-220A7BA4B578}">
      <dgm:prSet custT="1"/>
      <dgm:spPr/>
      <dgm:t>
        <a:bodyPr/>
        <a:lstStyle/>
        <a:p>
          <a:r>
            <a:rPr lang="es-ES" sz="1400" dirty="0">
              <a:latin typeface="American Typewriter" panose="02090604020004020304" pitchFamily="18" charset="77"/>
            </a:rPr>
            <a:t>Para su uso se requiere conexión a internet</a:t>
          </a:r>
        </a:p>
      </dgm:t>
    </dgm:pt>
    <dgm:pt modelId="{3799A390-3306-7A4C-B09C-02CB7BA3E340}" type="parTrans" cxnId="{4951FB22-19E7-BA4F-9B1B-6B11A5FA26F1}">
      <dgm:prSet/>
      <dgm:spPr/>
      <dgm:t>
        <a:bodyPr/>
        <a:lstStyle/>
        <a:p>
          <a:endParaRPr lang="es-ES"/>
        </a:p>
      </dgm:t>
    </dgm:pt>
    <dgm:pt modelId="{DEC62615-772E-4240-A807-BA582D21A549}" type="sibTrans" cxnId="{4951FB22-19E7-BA4F-9B1B-6B11A5FA26F1}">
      <dgm:prSet/>
      <dgm:spPr/>
      <dgm:t>
        <a:bodyPr/>
        <a:lstStyle/>
        <a:p>
          <a:endParaRPr lang="es-ES"/>
        </a:p>
      </dgm:t>
    </dgm:pt>
    <dgm:pt modelId="{26BC22C4-E466-EA49-88ED-0F6CF6606344}" type="pres">
      <dgm:prSet presAssocID="{3B3B2B22-2E74-814E-9EBC-CC155FCDE098}" presName="linearFlow" presStyleCnt="0">
        <dgm:presLayoutVars>
          <dgm:dir/>
          <dgm:animLvl val="lvl"/>
          <dgm:resizeHandles val="exact"/>
        </dgm:presLayoutVars>
      </dgm:prSet>
      <dgm:spPr/>
    </dgm:pt>
    <dgm:pt modelId="{92FD8F29-0731-6048-BC38-A43F9EF82E48}" type="pres">
      <dgm:prSet presAssocID="{48631164-7C3C-0846-A37E-75220B922F3D}" presName="composite" presStyleCnt="0"/>
      <dgm:spPr/>
    </dgm:pt>
    <dgm:pt modelId="{59ACAF03-EE85-AB48-94F5-8DC86652269A}" type="pres">
      <dgm:prSet presAssocID="{48631164-7C3C-0846-A37E-75220B922F3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15987D4-7C64-B847-BB03-3EB96906EE8C}" type="pres">
      <dgm:prSet presAssocID="{48631164-7C3C-0846-A37E-75220B922F3D}" presName="descendantText" presStyleLbl="alignAcc1" presStyleIdx="0" presStyleCnt="3">
        <dgm:presLayoutVars>
          <dgm:bulletEnabled val="1"/>
        </dgm:presLayoutVars>
      </dgm:prSet>
      <dgm:spPr/>
    </dgm:pt>
    <dgm:pt modelId="{D98BEECB-13ED-4683-A82B-0E2ACA016CD5}" type="pres">
      <dgm:prSet presAssocID="{1801A521-D1A3-4E4D-9EE5-BA5C64928377}" presName="sp" presStyleCnt="0"/>
      <dgm:spPr/>
    </dgm:pt>
    <dgm:pt modelId="{8BA8DC33-FD81-42D3-BD52-1C9E65DBF081}" type="pres">
      <dgm:prSet presAssocID="{4CA51854-6E1A-4388-8C1A-C1F6F5145BA9}" presName="composite" presStyleCnt="0"/>
      <dgm:spPr/>
    </dgm:pt>
    <dgm:pt modelId="{5FC4D690-6301-4A09-A41F-94ED67C6A488}" type="pres">
      <dgm:prSet presAssocID="{4CA51854-6E1A-4388-8C1A-C1F6F5145BA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CDFA835-A464-4D05-B6E2-BE152725C63C}" type="pres">
      <dgm:prSet presAssocID="{4CA51854-6E1A-4388-8C1A-C1F6F5145BA9}" presName="descendantText" presStyleLbl="alignAcc1" presStyleIdx="1" presStyleCnt="3">
        <dgm:presLayoutVars>
          <dgm:bulletEnabled val="1"/>
        </dgm:presLayoutVars>
      </dgm:prSet>
      <dgm:spPr/>
    </dgm:pt>
    <dgm:pt modelId="{2487D926-3F16-6D4E-9D4A-F50C2B6ED948}" type="pres">
      <dgm:prSet presAssocID="{9D616D47-E487-4ECC-B958-EF140CEEB527}" presName="sp" presStyleCnt="0"/>
      <dgm:spPr/>
    </dgm:pt>
    <dgm:pt modelId="{2208F094-0D93-DD45-AB25-ED609D6CE5B6}" type="pres">
      <dgm:prSet presAssocID="{0BC3B125-530E-C84F-91B7-33FED9A3151B}" presName="composite" presStyleCnt="0"/>
      <dgm:spPr/>
    </dgm:pt>
    <dgm:pt modelId="{40F30E2F-4BA8-7B4F-89CC-28615ABBF658}" type="pres">
      <dgm:prSet presAssocID="{0BC3B125-530E-C84F-91B7-33FED9A3151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428B007-51BC-0C44-A46C-1518BCEF3264}" type="pres">
      <dgm:prSet presAssocID="{0BC3B125-530E-C84F-91B7-33FED9A3151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03228A02-91ED-1349-BBAC-9519E52CF36F}" type="presOf" srcId="{EF684C01-BE19-8144-9D4F-65B5C16FA011}" destId="{915987D4-7C64-B847-BB03-3EB96906EE8C}" srcOrd="0" destOrd="0" presId="urn:microsoft.com/office/officeart/2005/8/layout/chevron2"/>
    <dgm:cxn modelId="{4951FB22-19E7-BA4F-9B1B-6B11A5FA26F1}" srcId="{0BC3B125-530E-C84F-91B7-33FED9A3151B}" destId="{F4C705C2-B598-BA43-80EA-220A7BA4B578}" srcOrd="0" destOrd="0" parTransId="{3799A390-3306-7A4C-B09C-02CB7BA3E340}" sibTransId="{DEC62615-772E-4240-A807-BA582D21A549}"/>
    <dgm:cxn modelId="{D7D38A28-7CF9-E140-BAE1-AA6D50B61E14}" srcId="{48631164-7C3C-0846-A37E-75220B922F3D}" destId="{EF684C01-BE19-8144-9D4F-65B5C16FA011}" srcOrd="0" destOrd="0" parTransId="{4A84A75F-1E4D-B344-935B-B4C339894BFF}" sibTransId="{A8A21FDE-0DAE-6743-95F6-DAF2C862CAB0}"/>
    <dgm:cxn modelId="{E3B86229-3BC5-BF4A-9C83-EAD92EC0D47A}" type="presOf" srcId="{0BC3B125-530E-C84F-91B7-33FED9A3151B}" destId="{40F30E2F-4BA8-7B4F-89CC-28615ABBF658}" srcOrd="0" destOrd="0" presId="urn:microsoft.com/office/officeart/2005/8/layout/chevron2"/>
    <dgm:cxn modelId="{1E13E25F-F363-4B0D-8761-B4A4B6D520B0}" srcId="{4CA51854-6E1A-4388-8C1A-C1F6F5145BA9}" destId="{2DB07246-3FFC-423B-B96E-8601531D640C}" srcOrd="0" destOrd="0" parTransId="{822ADEF0-A093-4EF0-AAC5-60903EE73CC2}" sibTransId="{A8B95D65-F94A-4E40-95E0-CD879E6A256A}"/>
    <dgm:cxn modelId="{0A4F2D6A-2924-1643-A90D-F7EFD1203DBB}" type="presOf" srcId="{F4C705C2-B598-BA43-80EA-220A7BA4B578}" destId="{F428B007-51BC-0C44-A46C-1518BCEF3264}" srcOrd="0" destOrd="0" presId="urn:microsoft.com/office/officeart/2005/8/layout/chevron2"/>
    <dgm:cxn modelId="{C0052B6E-D2E1-404E-9BD9-157D95289745}" type="presOf" srcId="{3B3B2B22-2E74-814E-9EBC-CC155FCDE098}" destId="{26BC22C4-E466-EA49-88ED-0F6CF6606344}" srcOrd="0" destOrd="0" presId="urn:microsoft.com/office/officeart/2005/8/layout/chevron2"/>
    <dgm:cxn modelId="{FAF90A9A-F7CA-4D6E-A8C9-0A22DDDECEFB}" type="presOf" srcId="{4CA51854-6E1A-4388-8C1A-C1F6F5145BA9}" destId="{5FC4D690-6301-4A09-A41F-94ED67C6A488}" srcOrd="0" destOrd="0" presId="urn:microsoft.com/office/officeart/2005/8/layout/chevron2"/>
    <dgm:cxn modelId="{5048BEC3-8378-6A47-AC66-EB986BED84A5}" srcId="{3B3B2B22-2E74-814E-9EBC-CC155FCDE098}" destId="{0BC3B125-530E-C84F-91B7-33FED9A3151B}" srcOrd="2" destOrd="0" parTransId="{D55E11B5-3D5B-FC49-A858-66FD61584F2A}" sibTransId="{3B915A4E-911A-F949-AA76-AE491EE6434B}"/>
    <dgm:cxn modelId="{2F983BCA-4735-E443-91EC-627DDB9AD990}" srcId="{3B3B2B22-2E74-814E-9EBC-CC155FCDE098}" destId="{48631164-7C3C-0846-A37E-75220B922F3D}" srcOrd="0" destOrd="0" parTransId="{7BF23FA6-F92E-1E4F-9589-D798B59C4A94}" sibTransId="{1801A521-D1A3-4E4D-9EE5-BA5C64928377}"/>
    <dgm:cxn modelId="{2FA9D3E7-36CF-4AC3-A553-69ECC5648CD9}" srcId="{3B3B2B22-2E74-814E-9EBC-CC155FCDE098}" destId="{4CA51854-6E1A-4388-8C1A-C1F6F5145BA9}" srcOrd="1" destOrd="0" parTransId="{F108D9AB-B304-4851-AB13-C57BF9508B02}" sibTransId="{9D616D47-E487-4ECC-B958-EF140CEEB527}"/>
    <dgm:cxn modelId="{C774C3EA-DE72-420A-87E2-52EC43342F1A}" type="presOf" srcId="{2DB07246-3FFC-423B-B96E-8601531D640C}" destId="{9CDFA835-A464-4D05-B6E2-BE152725C63C}" srcOrd="0" destOrd="0" presId="urn:microsoft.com/office/officeart/2005/8/layout/chevron2"/>
    <dgm:cxn modelId="{0CF78EFE-27B8-0B40-BDDB-4F286EFA95A4}" type="presOf" srcId="{48631164-7C3C-0846-A37E-75220B922F3D}" destId="{59ACAF03-EE85-AB48-94F5-8DC86652269A}" srcOrd="0" destOrd="0" presId="urn:microsoft.com/office/officeart/2005/8/layout/chevron2"/>
    <dgm:cxn modelId="{55D5B6F6-38A9-5D42-A402-F1B2E9180176}" type="presParOf" srcId="{26BC22C4-E466-EA49-88ED-0F6CF6606344}" destId="{92FD8F29-0731-6048-BC38-A43F9EF82E48}" srcOrd="0" destOrd="0" presId="urn:microsoft.com/office/officeart/2005/8/layout/chevron2"/>
    <dgm:cxn modelId="{E4F627B1-6F5C-4847-A3D1-43010AFD6D97}" type="presParOf" srcId="{92FD8F29-0731-6048-BC38-A43F9EF82E48}" destId="{59ACAF03-EE85-AB48-94F5-8DC86652269A}" srcOrd="0" destOrd="0" presId="urn:microsoft.com/office/officeart/2005/8/layout/chevron2"/>
    <dgm:cxn modelId="{877DA3A8-87EB-8344-B4B9-A0896F9700C7}" type="presParOf" srcId="{92FD8F29-0731-6048-BC38-A43F9EF82E48}" destId="{915987D4-7C64-B847-BB03-3EB96906EE8C}" srcOrd="1" destOrd="0" presId="urn:microsoft.com/office/officeart/2005/8/layout/chevron2"/>
    <dgm:cxn modelId="{5ED7FB4C-801C-4A5B-8558-4A4CE80B9D49}" type="presParOf" srcId="{26BC22C4-E466-EA49-88ED-0F6CF6606344}" destId="{D98BEECB-13ED-4683-A82B-0E2ACA016CD5}" srcOrd="1" destOrd="0" presId="urn:microsoft.com/office/officeart/2005/8/layout/chevron2"/>
    <dgm:cxn modelId="{A0A87C66-7D28-42A5-92C2-4C0646EC45FD}" type="presParOf" srcId="{26BC22C4-E466-EA49-88ED-0F6CF6606344}" destId="{8BA8DC33-FD81-42D3-BD52-1C9E65DBF081}" srcOrd="2" destOrd="0" presId="urn:microsoft.com/office/officeart/2005/8/layout/chevron2"/>
    <dgm:cxn modelId="{BCE9CC81-861D-48E1-9F59-874746AD01B8}" type="presParOf" srcId="{8BA8DC33-FD81-42D3-BD52-1C9E65DBF081}" destId="{5FC4D690-6301-4A09-A41F-94ED67C6A488}" srcOrd="0" destOrd="0" presId="urn:microsoft.com/office/officeart/2005/8/layout/chevron2"/>
    <dgm:cxn modelId="{CC2DE1B5-57FF-44FF-90FC-D44D97143816}" type="presParOf" srcId="{8BA8DC33-FD81-42D3-BD52-1C9E65DBF081}" destId="{9CDFA835-A464-4D05-B6E2-BE152725C63C}" srcOrd="1" destOrd="0" presId="urn:microsoft.com/office/officeart/2005/8/layout/chevron2"/>
    <dgm:cxn modelId="{9FB2C67E-D898-5541-9BF0-CA7662C3224B}" type="presParOf" srcId="{26BC22C4-E466-EA49-88ED-0F6CF6606344}" destId="{2487D926-3F16-6D4E-9D4A-F50C2B6ED948}" srcOrd="3" destOrd="0" presId="urn:microsoft.com/office/officeart/2005/8/layout/chevron2"/>
    <dgm:cxn modelId="{B1188F02-1149-8D46-9397-C9573A6BC55D}" type="presParOf" srcId="{26BC22C4-E466-EA49-88ED-0F6CF6606344}" destId="{2208F094-0D93-DD45-AB25-ED609D6CE5B6}" srcOrd="4" destOrd="0" presId="urn:microsoft.com/office/officeart/2005/8/layout/chevron2"/>
    <dgm:cxn modelId="{8E6EF2BB-551F-DD40-8DB4-7476526D793E}" type="presParOf" srcId="{2208F094-0D93-DD45-AB25-ED609D6CE5B6}" destId="{40F30E2F-4BA8-7B4F-89CC-28615ABBF658}" srcOrd="0" destOrd="0" presId="urn:microsoft.com/office/officeart/2005/8/layout/chevron2"/>
    <dgm:cxn modelId="{C81AF14D-2AE6-1A4C-A502-FFC0283C5A60}" type="presParOf" srcId="{2208F094-0D93-DD45-AB25-ED609D6CE5B6}" destId="{F428B007-51BC-0C44-A46C-1518BCEF326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CAF03-EE85-AB48-94F5-8DC86652269A}">
      <dsp:nvSpPr>
        <dsp:cNvPr id="0" name=""/>
        <dsp:cNvSpPr/>
      </dsp:nvSpPr>
      <dsp:spPr>
        <a:xfrm rot="5400000">
          <a:off x="-208151" y="210874"/>
          <a:ext cx="1387673" cy="971371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.</a:t>
          </a:r>
        </a:p>
      </dsp:txBody>
      <dsp:txXfrm rot="-5400000">
        <a:off x="1" y="488409"/>
        <a:ext cx="971371" cy="416302"/>
      </dsp:txXfrm>
    </dsp:sp>
    <dsp:sp modelId="{915987D4-7C64-B847-BB03-3EB96906EE8C}">
      <dsp:nvSpPr>
        <dsp:cNvPr id="0" name=""/>
        <dsp:cNvSpPr/>
      </dsp:nvSpPr>
      <dsp:spPr>
        <a:xfrm rot="5400000">
          <a:off x="2249074" y="-1274979"/>
          <a:ext cx="901987" cy="34573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500" kern="1200" dirty="0">
              <a:latin typeface="American Typewriter" panose="02090604020004020304" pitchFamily="18" charset="77"/>
            </a:rPr>
            <a:t>Para su uso no se requiere descargar ningún programa de escritorio, pues solo se la usa desde su pagina web.</a:t>
          </a:r>
          <a:endParaRPr lang="es-ES" sz="1500" kern="1200" dirty="0">
            <a:latin typeface="American Typewriter" panose="02090604020004020304"/>
          </a:endParaRPr>
        </a:p>
      </dsp:txBody>
      <dsp:txXfrm rot="-5400000">
        <a:off x="971372" y="46754"/>
        <a:ext cx="3413362" cy="813925"/>
      </dsp:txXfrm>
    </dsp:sp>
    <dsp:sp modelId="{5FC4D690-6301-4A09-A41F-94ED67C6A488}">
      <dsp:nvSpPr>
        <dsp:cNvPr id="0" name=""/>
        <dsp:cNvSpPr/>
      </dsp:nvSpPr>
      <dsp:spPr>
        <a:xfrm rot="5400000">
          <a:off x="-208151" y="1453381"/>
          <a:ext cx="1387673" cy="97137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.</a:t>
          </a:r>
          <a:endParaRPr lang="es-EC" sz="2800" kern="1200" dirty="0"/>
        </a:p>
      </dsp:txBody>
      <dsp:txXfrm rot="-5400000">
        <a:off x="1" y="1730916"/>
        <a:ext cx="971371" cy="416302"/>
      </dsp:txXfrm>
    </dsp:sp>
    <dsp:sp modelId="{9CDFA835-A464-4D05-B6E2-BE152725C63C}">
      <dsp:nvSpPr>
        <dsp:cNvPr id="0" name=""/>
        <dsp:cNvSpPr/>
      </dsp:nvSpPr>
      <dsp:spPr>
        <a:xfrm rot="5400000">
          <a:off x="2249074" y="-32472"/>
          <a:ext cx="901987" cy="34573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American Typewriter" panose="02090604020004020304"/>
            </a:rPr>
            <a:t>Se puede plasmar bosquejos muy exactos para una aplicación o pagina web.</a:t>
          </a:r>
          <a:endParaRPr lang="es-EC" sz="1500" kern="1200" dirty="0">
            <a:latin typeface="American Typewriter" panose="02090604020004020304"/>
          </a:endParaRPr>
        </a:p>
      </dsp:txBody>
      <dsp:txXfrm rot="-5400000">
        <a:off x="971372" y="1289261"/>
        <a:ext cx="3413362" cy="813925"/>
      </dsp:txXfrm>
    </dsp:sp>
    <dsp:sp modelId="{6D010D64-F371-4D23-96BA-6D4C6381AC93}">
      <dsp:nvSpPr>
        <dsp:cNvPr id="0" name=""/>
        <dsp:cNvSpPr/>
      </dsp:nvSpPr>
      <dsp:spPr>
        <a:xfrm rot="5400000">
          <a:off x="-208151" y="2695887"/>
          <a:ext cx="1387673" cy="97137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.</a:t>
          </a:r>
          <a:endParaRPr lang="es-EC" sz="2800" kern="1200" dirty="0"/>
        </a:p>
      </dsp:txBody>
      <dsp:txXfrm rot="-5400000">
        <a:off x="1" y="2973422"/>
        <a:ext cx="971371" cy="416302"/>
      </dsp:txXfrm>
    </dsp:sp>
    <dsp:sp modelId="{9A95BD50-1EDD-4B94-8D36-B5523B2D3D9D}">
      <dsp:nvSpPr>
        <dsp:cNvPr id="0" name=""/>
        <dsp:cNvSpPr/>
      </dsp:nvSpPr>
      <dsp:spPr>
        <a:xfrm rot="5400000">
          <a:off x="2249074" y="1210033"/>
          <a:ext cx="901987" cy="34573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American Typewriter" panose="02090604020004020304"/>
            </a:rPr>
            <a:t>Facilita la visualización pues el cliente podrá analizar el bosquejo e identificar si es lo que requirió.</a:t>
          </a:r>
          <a:endParaRPr lang="es-EC" sz="1500" kern="1200" dirty="0">
            <a:latin typeface="American Typewriter" panose="02090604020004020304"/>
          </a:endParaRPr>
        </a:p>
      </dsp:txBody>
      <dsp:txXfrm rot="-5400000">
        <a:off x="971372" y="2531767"/>
        <a:ext cx="3413362" cy="813925"/>
      </dsp:txXfrm>
    </dsp:sp>
    <dsp:sp modelId="{D2263102-05DF-4C2E-9EEC-2B84FB79771C}">
      <dsp:nvSpPr>
        <dsp:cNvPr id="0" name=""/>
        <dsp:cNvSpPr/>
      </dsp:nvSpPr>
      <dsp:spPr>
        <a:xfrm rot="5400000">
          <a:off x="-208151" y="3938393"/>
          <a:ext cx="1387673" cy="97137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.</a:t>
          </a:r>
          <a:endParaRPr lang="es-EC" sz="2800" kern="1200" dirty="0"/>
        </a:p>
      </dsp:txBody>
      <dsp:txXfrm rot="-5400000">
        <a:off x="1" y="4215928"/>
        <a:ext cx="971371" cy="416302"/>
      </dsp:txXfrm>
    </dsp:sp>
    <dsp:sp modelId="{8F974755-E061-4081-BC12-4C9DEE0F5236}">
      <dsp:nvSpPr>
        <dsp:cNvPr id="0" name=""/>
        <dsp:cNvSpPr/>
      </dsp:nvSpPr>
      <dsp:spPr>
        <a:xfrm rot="5400000">
          <a:off x="2249074" y="2452539"/>
          <a:ext cx="901987" cy="34573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>
              <a:latin typeface="American Typewriter" panose="02090604020004020304"/>
            </a:rPr>
            <a:t>Permite almacenar y compartir diseños a través De URL, PDF, entre otros formatos.</a:t>
          </a:r>
          <a:endParaRPr lang="es-EC" sz="1500" kern="1200" dirty="0">
            <a:latin typeface="American Typewriter" panose="02090604020004020304"/>
          </a:endParaRPr>
        </a:p>
      </dsp:txBody>
      <dsp:txXfrm rot="-5400000">
        <a:off x="971372" y="3774273"/>
        <a:ext cx="3413362" cy="813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CAF03-EE85-AB48-94F5-8DC86652269A}">
      <dsp:nvSpPr>
        <dsp:cNvPr id="0" name=""/>
        <dsp:cNvSpPr/>
      </dsp:nvSpPr>
      <dsp:spPr>
        <a:xfrm rot="5400000">
          <a:off x="-189290" y="189566"/>
          <a:ext cx="1261933" cy="883353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.</a:t>
          </a:r>
        </a:p>
      </dsp:txBody>
      <dsp:txXfrm rot="-5400000">
        <a:off x="1" y="441953"/>
        <a:ext cx="883353" cy="378580"/>
      </dsp:txXfrm>
    </dsp:sp>
    <dsp:sp modelId="{915987D4-7C64-B847-BB03-3EB96906EE8C}">
      <dsp:nvSpPr>
        <dsp:cNvPr id="0" name=""/>
        <dsp:cNvSpPr/>
      </dsp:nvSpPr>
      <dsp:spPr>
        <a:xfrm rot="5400000">
          <a:off x="2609239" y="-1725610"/>
          <a:ext cx="820256" cy="42720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>
              <a:latin typeface="American Typewriter" panose="02090604020004020304"/>
            </a:rPr>
            <a:t>Es un pagina de paga, requiere una suscrición para su uso.</a:t>
          </a:r>
        </a:p>
      </dsp:txBody>
      <dsp:txXfrm rot="-5400000">
        <a:off x="883353" y="40318"/>
        <a:ext cx="4231987" cy="740172"/>
      </dsp:txXfrm>
    </dsp:sp>
    <dsp:sp modelId="{5FC4D690-6301-4A09-A41F-94ED67C6A488}">
      <dsp:nvSpPr>
        <dsp:cNvPr id="0" name=""/>
        <dsp:cNvSpPr/>
      </dsp:nvSpPr>
      <dsp:spPr>
        <a:xfrm rot="5400000">
          <a:off x="-189290" y="1251927"/>
          <a:ext cx="1261933" cy="8833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.</a:t>
          </a:r>
          <a:endParaRPr lang="es-EC" sz="1300" kern="1200" dirty="0"/>
        </a:p>
      </dsp:txBody>
      <dsp:txXfrm rot="-5400000">
        <a:off x="1" y="1504314"/>
        <a:ext cx="883353" cy="378580"/>
      </dsp:txXfrm>
    </dsp:sp>
    <dsp:sp modelId="{9CDFA835-A464-4D05-B6E2-BE152725C63C}">
      <dsp:nvSpPr>
        <dsp:cNvPr id="0" name=""/>
        <dsp:cNvSpPr/>
      </dsp:nvSpPr>
      <dsp:spPr>
        <a:xfrm rot="5400000">
          <a:off x="2609239" y="-663249"/>
          <a:ext cx="820256" cy="42720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>
              <a:latin typeface="American Typewriter" panose="02090604020004020304"/>
            </a:rPr>
            <a:t>Se requiere de un diseñador para elaborar una buena interfaz grafica</a:t>
          </a:r>
          <a:endParaRPr lang="es-EC" sz="1300" kern="1200" dirty="0">
            <a:latin typeface="American Typewriter" panose="02090604020004020304"/>
          </a:endParaRPr>
        </a:p>
      </dsp:txBody>
      <dsp:txXfrm rot="-5400000">
        <a:off x="883353" y="1102679"/>
        <a:ext cx="4231987" cy="740172"/>
      </dsp:txXfrm>
    </dsp:sp>
    <dsp:sp modelId="{40F30E2F-4BA8-7B4F-89CC-28615ABBF658}">
      <dsp:nvSpPr>
        <dsp:cNvPr id="0" name=""/>
        <dsp:cNvSpPr/>
      </dsp:nvSpPr>
      <dsp:spPr>
        <a:xfrm rot="5400000">
          <a:off x="-189290" y="2314288"/>
          <a:ext cx="1261933" cy="88335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600" kern="1200"/>
        </a:p>
      </dsp:txBody>
      <dsp:txXfrm rot="-5400000">
        <a:off x="1" y="2566675"/>
        <a:ext cx="883353" cy="378580"/>
      </dsp:txXfrm>
    </dsp:sp>
    <dsp:sp modelId="{F428B007-51BC-0C44-A46C-1518BCEF3264}">
      <dsp:nvSpPr>
        <dsp:cNvPr id="0" name=""/>
        <dsp:cNvSpPr/>
      </dsp:nvSpPr>
      <dsp:spPr>
        <a:xfrm rot="5400000">
          <a:off x="2609239" y="399112"/>
          <a:ext cx="820256" cy="42720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>
              <a:latin typeface="American Typewriter" panose="02090604020004020304" pitchFamily="18" charset="77"/>
            </a:rPr>
            <a:t>Para su uso se requiere conexión a internet</a:t>
          </a:r>
        </a:p>
      </dsp:txBody>
      <dsp:txXfrm rot="-5400000">
        <a:off x="883353" y="2165040"/>
        <a:ext cx="4231987" cy="740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E89E5-866D-43EF-85E5-E671DC0C05F6}" type="datetimeFigureOut">
              <a:rPr lang="es-EC" smtClean="0"/>
              <a:t>16/6/21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EF7E5-73CA-45D1-9638-09D2F19C21C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99653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EF7E5-73CA-45D1-9638-09D2F19C21C0}" type="slidenum">
              <a:rPr lang="es-EC" smtClean="0"/>
              <a:t>2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0960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E62E-E1B5-6D4F-AC26-0EA19EDC7D88}" type="datetimeFigureOut">
              <a:rPr lang="es-EC" smtClean="0"/>
              <a:t>16/6/21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C5199-FB46-614C-AB86-4E7461CB7A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2641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E62E-E1B5-6D4F-AC26-0EA19EDC7D88}" type="datetimeFigureOut">
              <a:rPr lang="es-EC" smtClean="0"/>
              <a:t>16/6/21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C5199-FB46-614C-AB86-4E7461CB7A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0467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E62E-E1B5-6D4F-AC26-0EA19EDC7D88}" type="datetimeFigureOut">
              <a:rPr lang="es-EC" smtClean="0"/>
              <a:t>16/6/21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C5199-FB46-614C-AB86-4E7461CB7A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8275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E62E-E1B5-6D4F-AC26-0EA19EDC7D88}" type="datetimeFigureOut">
              <a:rPr lang="es-EC" smtClean="0"/>
              <a:t>16/6/21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C5199-FB46-614C-AB86-4E7461CB7A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0148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E62E-E1B5-6D4F-AC26-0EA19EDC7D88}" type="datetimeFigureOut">
              <a:rPr lang="es-EC" smtClean="0"/>
              <a:t>16/6/21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C5199-FB46-614C-AB86-4E7461CB7A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1694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E62E-E1B5-6D4F-AC26-0EA19EDC7D88}" type="datetimeFigureOut">
              <a:rPr lang="es-EC" smtClean="0"/>
              <a:t>16/6/21</a:t>
            </a:fld>
            <a:endParaRPr lang="es-EC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C5199-FB46-614C-AB86-4E7461CB7A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5641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E62E-E1B5-6D4F-AC26-0EA19EDC7D88}" type="datetimeFigureOut">
              <a:rPr lang="es-EC" smtClean="0"/>
              <a:t>16/6/21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C5199-FB46-614C-AB86-4E7461CB7AAB}" type="slidenum">
              <a:rPr lang="es-EC" smtClean="0"/>
              <a:t>‹Nº›</a:t>
            </a:fld>
            <a:endParaRPr lang="es-EC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8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E62E-E1B5-6D4F-AC26-0EA19EDC7D88}" type="datetimeFigureOut">
              <a:rPr lang="es-EC" smtClean="0"/>
              <a:t>16/6/21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C5199-FB46-614C-AB86-4E7461CB7A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1157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E62E-E1B5-6D4F-AC26-0EA19EDC7D88}" type="datetimeFigureOut">
              <a:rPr lang="es-EC" smtClean="0"/>
              <a:t>16/6/21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C5199-FB46-614C-AB86-4E7461CB7A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4323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AE62E-E1B5-6D4F-AC26-0EA19EDC7D88}" type="datetimeFigureOut">
              <a:rPr lang="es-EC" smtClean="0"/>
              <a:t>16/6/21</a:t>
            </a:fld>
            <a:endParaRPr lang="es-EC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C5199-FB46-614C-AB86-4E7461CB7A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6843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52AE62E-E1B5-6D4F-AC26-0EA19EDC7D88}" type="datetimeFigureOut">
              <a:rPr lang="es-EC" smtClean="0"/>
              <a:t>16/6/21</a:t>
            </a:fld>
            <a:endParaRPr lang="es-EC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C5199-FB46-614C-AB86-4E7461CB7A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3745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52AE62E-E1B5-6D4F-AC26-0EA19EDC7D88}" type="datetimeFigureOut">
              <a:rPr lang="es-EC" smtClean="0"/>
              <a:t>16/6/21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72C5199-FB46-614C-AB86-4E7461CB7AAB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3586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EB6A6A1-0F7A-9248-9617-F6F376A2D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347" y="0"/>
            <a:ext cx="2779653" cy="243497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79FD6C6-955F-4C4F-936F-65F70450EA6C}"/>
              </a:ext>
            </a:extLst>
          </p:cNvPr>
          <p:cNvSpPr/>
          <p:nvPr/>
        </p:nvSpPr>
        <p:spPr>
          <a:xfrm>
            <a:off x="-1400465" y="24103"/>
            <a:ext cx="749646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cap="none" spc="50" dirty="0">
                <a:ln w="9525" cmpd="sng">
                  <a:solidFill>
                    <a:schemeClr val="tx1"/>
                  </a:solidFill>
                  <a:prstDash val="solid"/>
                </a:ln>
                <a:gradFill flip="none" rotWithShape="1">
                  <a:gsLst>
                    <a:gs pos="0">
                      <a:srgbClr val="7030A0">
                        <a:tint val="66000"/>
                        <a:satMod val="160000"/>
                      </a:srgbClr>
                    </a:gs>
                    <a:gs pos="50000">
                      <a:srgbClr val="7030A0">
                        <a:tint val="44500"/>
                        <a:satMod val="160000"/>
                      </a:srgbClr>
                    </a:gs>
                    <a:gs pos="100000">
                      <a:srgbClr val="7030A0">
                        <a:tint val="23500"/>
                        <a:satMod val="160000"/>
                      </a:srgbClr>
                    </a:gs>
                  </a:gsLst>
                  <a:lin ang="5400000" scaled="1"/>
                  <a:tileRect/>
                </a:gradFill>
                <a:effectLst/>
                <a:latin typeface="American Typewriter" panose="02090604020004020304" pitchFamily="18" charset="77"/>
              </a:rPr>
              <a:t>Moqups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9DA469C-1337-974D-B3CD-ED4F9C9F99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20"/>
          <a:stretch/>
        </p:blipFill>
        <p:spPr>
          <a:xfrm>
            <a:off x="1536869" y="2803025"/>
            <a:ext cx="7569553" cy="3776461"/>
          </a:xfrm>
          <a:prstGeom prst="rect">
            <a:avLst/>
          </a:prstGeom>
          <a:ln>
            <a:solidFill>
              <a:schemeClr val="accent5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693F4657-2F81-C241-8792-BB8A43A22612}"/>
              </a:ext>
            </a:extLst>
          </p:cNvPr>
          <p:cNvSpPr/>
          <p:nvPr/>
        </p:nvSpPr>
        <p:spPr>
          <a:xfrm>
            <a:off x="1536869" y="1455483"/>
            <a:ext cx="7569553" cy="9794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s-EC" dirty="0">
                <a:latin typeface="American Typewriter" panose="02090604020004020304" pitchFamily="18" charset="77"/>
              </a:rPr>
              <a:t>Es una herramineta que nos ayudara en el diseño de nuestros primeros bocetos y maquetación de un diseño web o una aplicación movil.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651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144E261-A849-4973-A6C1-BFCD4273AF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09" t="38782" r="22273" b="18975"/>
          <a:stretch/>
        </p:blipFill>
        <p:spPr>
          <a:xfrm>
            <a:off x="899596" y="471346"/>
            <a:ext cx="10348776" cy="58584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996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4EFEC3E-F015-1947-BF22-A6C406371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44" r="78273" b="5571"/>
          <a:stretch/>
        </p:blipFill>
        <p:spPr>
          <a:xfrm>
            <a:off x="261851" y="209265"/>
            <a:ext cx="2768253" cy="6363222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EA68BE8-C7C0-6D48-A1E5-B3833D6B741D}"/>
              </a:ext>
            </a:extLst>
          </p:cNvPr>
          <p:cNvSpPr txBox="1"/>
          <p:nvPr/>
        </p:nvSpPr>
        <p:spPr>
          <a:xfrm>
            <a:off x="3418411" y="225468"/>
            <a:ext cx="4885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1400" dirty="0">
                <a:latin typeface="American Typewriter" panose="02090604020004020304" pitchFamily="18" charset="77"/>
              </a:rPr>
              <a:t>Barra de Herramientas</a:t>
            </a:r>
          </a:p>
          <a:p>
            <a:pPr algn="just"/>
            <a:r>
              <a:rPr lang="es-EC" sz="1400" dirty="0">
                <a:latin typeface="American Typewriter" panose="02090604020004020304" pitchFamily="18" charset="77"/>
              </a:rPr>
              <a:t>Ubicado en la parte lateral izquierda de la ventana de Moqups</a:t>
            </a:r>
          </a:p>
          <a:p>
            <a:pPr algn="just"/>
            <a:r>
              <a:rPr lang="es-EC" sz="1400" dirty="0">
                <a:latin typeface="American Typewriter" panose="02090604020004020304" pitchFamily="18" charset="77"/>
              </a:rPr>
              <a:t>Podemos agregar: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s-EC" sz="1400" dirty="0">
                <a:latin typeface="American Typewriter" panose="02090604020004020304" pitchFamily="18" charset="77"/>
              </a:rPr>
              <a:t>Iconos 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s-EC" sz="1400" dirty="0">
                <a:latin typeface="American Typewriter" panose="02090604020004020304" pitchFamily="18" charset="77"/>
              </a:rPr>
              <a:t>Imágenes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s-EC" sz="1400" dirty="0">
                <a:latin typeface="American Typewriter" panose="02090604020004020304" pitchFamily="18" charset="77"/>
              </a:rPr>
              <a:t>Comentarios 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s-EC" sz="1400" dirty="0">
                <a:latin typeface="American Typewriter" panose="02090604020004020304" pitchFamily="18" charset="77"/>
              </a:rPr>
              <a:t>Entre otras herramientas que se requiera según el bosquejo que desee realiza el usuario. </a:t>
            </a:r>
          </a:p>
          <a:p>
            <a:pPr marL="285750" indent="-285750">
              <a:buFont typeface="Wingdings" pitchFamily="2" charset="2"/>
              <a:buChar char="§"/>
            </a:pPr>
            <a:endParaRPr lang="es-EC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44F1C8E-4058-154E-ADA5-10457A4E5F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875" b="54250" l="29063" r="42969">
                        <a14:foregroundMark x1="31563" y1="42500" x2="32031" y2="43625"/>
                        <a14:foregroundMark x1="32266" y1="46000" x2="32266" y2="46000"/>
                        <a14:foregroundMark x1="35781" y1="42875" x2="35781" y2="42875"/>
                        <a14:foregroundMark x1="40781" y1="44625" x2="40781" y2="44625"/>
                        <a14:foregroundMark x1="37266" y1="49625" x2="37266" y2="49625"/>
                      </a14:backgroundRemoval>
                    </a14:imgEffect>
                  </a14:imgLayer>
                </a14:imgProps>
              </a:ext>
            </a:extLst>
          </a:blip>
          <a:srcRect l="28463" t="28858" r="56468" b="45388"/>
          <a:stretch/>
        </p:blipFill>
        <p:spPr>
          <a:xfrm>
            <a:off x="3443463" y="2597241"/>
            <a:ext cx="1153589" cy="158727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C92EFC2-7F08-FD49-BB06-5B9C5411F16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0464" b="92000" l="36654" r="58393">
                        <a14:foregroundMark x1="37188" y1="64625" x2="37344" y2="81125"/>
                        <a14:foregroundMark x1="45859" y1="72500" x2="45859" y2="72500"/>
                        <a14:foregroundMark x1="55313" y1="76000" x2="55313" y2="76000"/>
                      </a14:backgroundRemoval>
                    </a14:imgEffect>
                  </a14:imgLayer>
                </a14:imgProps>
              </a:ext>
            </a:extLst>
          </a:blip>
          <a:srcRect l="33937" t="56522" r="38889" b="4058"/>
          <a:stretch/>
        </p:blipFill>
        <p:spPr>
          <a:xfrm>
            <a:off x="4746169" y="2662046"/>
            <a:ext cx="1516845" cy="158727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7C67799-75CF-C94E-8A9D-64F516C5EAF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2625" b="61125" l="60469" r="74063">
                        <a14:foregroundMark x1="67500" y1="35625" x2="67500" y2="35625"/>
                        <a14:foregroundMark x1="63359" y1="49500" x2="63359" y2="49500"/>
                      </a14:backgroundRemoval>
                    </a14:imgEffect>
                  </a14:imgLayer>
                </a14:imgProps>
              </a:ext>
            </a:extLst>
          </a:blip>
          <a:srcRect l="58792" t="33263" r="24200" b="35738"/>
          <a:stretch/>
        </p:blipFill>
        <p:spPr>
          <a:xfrm>
            <a:off x="6448133" y="2726851"/>
            <a:ext cx="1567329" cy="152246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7D37B9D-1F0C-8449-9046-AB81EB23A85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4" t="19361" r="78213"/>
          <a:stretch/>
        </p:blipFill>
        <p:spPr>
          <a:xfrm>
            <a:off x="9256734" y="209264"/>
            <a:ext cx="2730674" cy="6254165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884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04CDAEE-4BFA-0148-A446-1585E8DAA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86" t="19179" r="309" b="5571"/>
          <a:stretch/>
        </p:blipFill>
        <p:spPr>
          <a:xfrm>
            <a:off x="200416" y="187890"/>
            <a:ext cx="2642992" cy="6438378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0806ACA-EFB1-1047-BB6C-C6E23E8E4814}"/>
              </a:ext>
            </a:extLst>
          </p:cNvPr>
          <p:cNvSpPr txBox="1"/>
          <p:nvPr/>
        </p:nvSpPr>
        <p:spPr>
          <a:xfrm>
            <a:off x="3080207" y="187890"/>
            <a:ext cx="488515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1400" dirty="0">
                <a:latin typeface="American Typewriter" panose="02090604020004020304" pitchFamily="18" charset="77"/>
              </a:rPr>
              <a:t>Barra de Herramientas</a:t>
            </a:r>
          </a:p>
          <a:p>
            <a:pPr algn="just"/>
            <a:r>
              <a:rPr lang="es-EC" sz="1400" dirty="0">
                <a:latin typeface="American Typewriter" panose="02090604020004020304" pitchFamily="18" charset="77"/>
              </a:rPr>
              <a:t>Ubicado en la parte lateral derecha de la ventana de Moqups</a:t>
            </a:r>
          </a:p>
          <a:p>
            <a:pPr algn="just"/>
            <a:r>
              <a:rPr lang="es-EC" sz="1400" dirty="0">
                <a:latin typeface="American Typewriter" panose="02090604020004020304" pitchFamily="18" charset="77"/>
              </a:rPr>
              <a:t>En este apartado podemos modificar: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s-EC" sz="1400" dirty="0">
                <a:latin typeface="American Typewriter" panose="02090604020004020304" pitchFamily="18" charset="77"/>
              </a:rPr>
              <a:t>Color de iconos, letras,lineas, etc.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s-EC" sz="1400" dirty="0">
                <a:latin typeface="American Typewriter" panose="02090604020004020304" pitchFamily="18" charset="77"/>
              </a:rPr>
              <a:t>Cambiar el tipo de letra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s-EC" sz="1400" dirty="0">
                <a:latin typeface="American Typewriter" panose="02090604020004020304" pitchFamily="18" charset="77"/>
              </a:rPr>
              <a:t>Ajustar el tamaño y grosor de letras el respectivo icono agregado.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s-EC" sz="1400" dirty="0">
                <a:latin typeface="American Typewriter" panose="02090604020004020304" pitchFamily="18" charset="77"/>
              </a:rPr>
              <a:t>Entre otras herramientas según el bosquejo que desee realiza el usuario. </a:t>
            </a:r>
          </a:p>
          <a:p>
            <a:pPr marL="285750" indent="-285750">
              <a:buFont typeface="Wingdings" pitchFamily="2" charset="2"/>
              <a:buChar char="§"/>
            </a:pPr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7CD8714-F833-5541-8580-8BB3DFDFAE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21" t="21187" r="532" b="20000"/>
          <a:stretch/>
        </p:blipFill>
        <p:spPr>
          <a:xfrm>
            <a:off x="3238869" y="2711658"/>
            <a:ext cx="4726488" cy="298119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986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86CEF44E-E42B-1642-9974-90CC629516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555654"/>
              </p:ext>
            </p:extLst>
          </p:nvPr>
        </p:nvGraphicFramePr>
        <p:xfrm>
          <a:off x="537130" y="1139483"/>
          <a:ext cx="4428765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7E5D57C3-6284-4256-A280-75FBB8ADFFB6}"/>
              </a:ext>
            </a:extLst>
          </p:cNvPr>
          <p:cNvSpPr txBox="1"/>
          <p:nvPr/>
        </p:nvSpPr>
        <p:spPr>
          <a:xfrm>
            <a:off x="1395260" y="379828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merican Typewriter" panose="02090604020004020304"/>
              </a:rPr>
              <a:t>VENTAJAS</a:t>
            </a:r>
            <a:endParaRPr lang="es-EC" sz="2800" dirty="0">
              <a:latin typeface="American Typewriter" panose="02090604020004020304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CCE842-FFDC-4692-95C5-658A0CA2C05D}"/>
              </a:ext>
            </a:extLst>
          </p:cNvPr>
          <p:cNvSpPr txBox="1"/>
          <p:nvPr/>
        </p:nvSpPr>
        <p:spPr>
          <a:xfrm>
            <a:off x="7128802" y="456772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latin typeface="American Typewriter" panose="02090604020004020304"/>
              </a:rPr>
              <a:t>DESVENTAJAS</a:t>
            </a:r>
            <a:endParaRPr lang="es-EC" sz="2800" dirty="0">
              <a:latin typeface="American Typewriter" panose="02090604020004020304"/>
            </a:endParaRP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82BA1984-135C-45A1-BBB8-D1AF54D8FB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740537"/>
              </p:ext>
            </p:extLst>
          </p:nvPr>
        </p:nvGraphicFramePr>
        <p:xfrm>
          <a:off x="6499487" y="934272"/>
          <a:ext cx="5155383" cy="3387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6546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5A358-D6BB-5B44-A0DC-9D0E7EC6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563" y="175552"/>
            <a:ext cx="7914946" cy="525905"/>
          </a:xfrm>
        </p:spPr>
        <p:txBody>
          <a:bodyPr>
            <a:normAutofit fontScale="90000"/>
          </a:bodyPr>
          <a:lstStyle/>
          <a:p>
            <a:r>
              <a:rPr lang="es-EC" dirty="0">
                <a:solidFill>
                  <a:schemeClr val="accent3">
                    <a:lumMod val="50000"/>
                  </a:schemeClr>
                </a:solidFill>
                <a:latin typeface="American Typewriter" panose="02090604020004020304" pitchFamily="18" charset="77"/>
              </a:rPr>
              <a:t>Prototipo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593561C-39BC-3547-A82C-78D0CEE1D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68" t="23379" r="21538" b="5205"/>
          <a:stretch/>
        </p:blipFill>
        <p:spPr>
          <a:xfrm>
            <a:off x="2581112" y="1085277"/>
            <a:ext cx="6663847" cy="54282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0562142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{B6C7E43E-8C5B-5F4A-BDDB-2DFCB723FD19}tf10001120</Template>
  <TotalTime>164</TotalTime>
  <Words>230</Words>
  <Application>Microsoft Macintosh PowerPoint</Application>
  <PresentationFormat>Panorámica</PresentationFormat>
  <Paragraphs>33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American Typewriter</vt:lpstr>
      <vt:lpstr>Arial</vt:lpstr>
      <vt:lpstr>Calibri</vt:lpstr>
      <vt:lpstr>Gill Sans MT</vt:lpstr>
      <vt:lpstr>Wingdings</vt:lpstr>
      <vt:lpstr>Paquete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Prototipo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20</cp:revision>
  <dcterms:created xsi:type="dcterms:W3CDTF">2021-06-11T23:24:44Z</dcterms:created>
  <dcterms:modified xsi:type="dcterms:W3CDTF">2021-06-17T03:09:30Z</dcterms:modified>
</cp:coreProperties>
</file>