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69200" cy="10693400"/>
  <p:notesSz cx="75692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369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0864" y="885949"/>
            <a:ext cx="28987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DOCUMENTO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TÉCNICO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806929"/>
            <a:ext cx="2058035" cy="16154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spc="-5" b="1">
                <a:latin typeface="Arial"/>
                <a:cs typeface="Arial"/>
              </a:rPr>
              <a:t>Planificación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los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Sprints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100" spc="-5">
                <a:latin typeface="Arial MT"/>
                <a:cs typeface="Arial MT"/>
              </a:rPr>
              <a:t>Sprin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100" spc="-5">
                <a:latin typeface="Arial MT"/>
                <a:cs typeface="Arial MT"/>
              </a:rPr>
              <a:t>Sprin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100" spc="-5">
                <a:latin typeface="Arial MT"/>
                <a:cs typeface="Arial MT"/>
              </a:rPr>
              <a:t>Sprin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dirty="0" sz="1100" spc="-5">
                <a:latin typeface="Arial MT"/>
                <a:cs typeface="Arial MT"/>
              </a:rPr>
              <a:t>Sprin</a:t>
            </a:r>
            <a:r>
              <a:rPr dirty="0" sz="1100">
                <a:latin typeface="Arial MT"/>
                <a:cs typeface="Arial MT"/>
              </a:rPr>
              <a:t>t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8600"/>
              </a:lnSpc>
            </a:pPr>
            <a:r>
              <a:rPr dirty="0" sz="1100" spc="-5" b="1">
                <a:latin typeface="Arial"/>
                <a:cs typeface="Arial"/>
              </a:rPr>
              <a:t>Requisitos </a:t>
            </a:r>
            <a:r>
              <a:rPr dirty="0" sz="1100" b="1">
                <a:latin typeface="Arial"/>
                <a:cs typeface="Arial"/>
              </a:rPr>
              <a:t>- </a:t>
            </a:r>
            <a:r>
              <a:rPr dirty="0" sz="1100" spc="-5" b="1">
                <a:latin typeface="Arial"/>
                <a:cs typeface="Arial"/>
              </a:rPr>
              <a:t>Product backlog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Arquitectura general de la web </a:t>
            </a:r>
            <a:r>
              <a:rPr dirty="0" sz="1100" spc="-29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Aplicación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web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5260" y="1806929"/>
            <a:ext cx="103505" cy="16154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b="1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b="1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897" y="3684274"/>
            <a:ext cx="5774277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369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87524"/>
            <a:ext cx="5744210" cy="867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Planificación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los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Sprints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Sprint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endParaRPr sz="1600">
              <a:latin typeface="Arial MT"/>
              <a:cs typeface="Arial MT"/>
            </a:endParaRPr>
          </a:p>
          <a:p>
            <a:pPr marL="12700" marR="386715">
              <a:lnSpc>
                <a:spcPct val="110200"/>
              </a:lnSpc>
              <a:spcBef>
                <a:spcPts val="675"/>
              </a:spcBef>
            </a:pPr>
            <a:r>
              <a:rPr dirty="0" sz="1200">
                <a:latin typeface="Arial MT"/>
                <a:cs typeface="Arial MT"/>
              </a:rPr>
              <a:t>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primer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sprint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realizado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tareas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planificación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nuestro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proyecto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tener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todas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ideas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herramientas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necesarias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pensadas.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469900" marR="106045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Planificación </a:t>
            </a:r>
            <a:r>
              <a:rPr dirty="0" sz="1100">
                <a:latin typeface="Arial MT"/>
                <a:cs typeface="Arial MT"/>
              </a:rPr>
              <a:t>y </a:t>
            </a:r>
            <a:r>
              <a:rPr dirty="0" sz="1100" spc="-5">
                <a:latin typeface="Arial MT"/>
                <a:cs typeface="Arial MT"/>
              </a:rPr>
              <a:t>distribución de las futuras tareas que se realizarán en Github para el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desarrollo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del proyecto (3 horas)</a:t>
            </a:r>
            <a:endParaRPr sz="1100">
              <a:latin typeface="Arial MT"/>
              <a:cs typeface="Arial MT"/>
            </a:endParaRPr>
          </a:p>
          <a:p>
            <a:pPr marL="469900" marR="17653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Asignación de tareas para los distintos 'Sprints' que nos proporcionarán una mejor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organización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 hora)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Generación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los archivos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 van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usar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más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adelante (1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Planificación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base de datos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con las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tablas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5">
                <a:latin typeface="Arial MT"/>
                <a:cs typeface="Arial MT"/>
              </a:rPr>
              <a:t> 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campos necesarios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(2 horas)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bocetos del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logo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página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votación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final (30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minutos)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Sprint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endParaRPr sz="1600">
              <a:latin typeface="Arial MT"/>
              <a:cs typeface="Arial MT"/>
            </a:endParaRPr>
          </a:p>
          <a:p>
            <a:pPr marL="12700" marR="97790">
              <a:lnSpc>
                <a:spcPct val="110200"/>
              </a:lnSpc>
              <a:spcBef>
                <a:spcPts val="675"/>
              </a:spcBef>
            </a:pPr>
            <a:r>
              <a:rPr dirty="0" sz="1200">
                <a:latin typeface="Arial MT"/>
                <a:cs typeface="Arial MT"/>
              </a:rPr>
              <a:t>En el segundo sprint hemos empezado a realizar las diferentes páginas que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contendrá,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realizado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conexión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laravel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angular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funcione correctamente.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469900" marR="49403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Revisión de las tareas realizadas en el primer sprint para poder trabajar en el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segundo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 hora)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Realización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vistas de registro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 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apartados de angular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5">
                <a:latin typeface="Arial MT"/>
                <a:cs typeface="Arial MT"/>
              </a:rPr>
              <a:t> laravel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 hora)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Realización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vistas de login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 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apartados de angular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5">
                <a:latin typeface="Arial MT"/>
                <a:cs typeface="Arial MT"/>
              </a:rPr>
              <a:t> laravel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(3 horas)</a:t>
            </a:r>
            <a:endParaRPr sz="11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Conexión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entre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backend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y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frontend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hora)</a:t>
            </a:r>
            <a:endParaRPr sz="1100">
              <a:latin typeface="Arial MT"/>
              <a:cs typeface="Arial MT"/>
            </a:endParaRPr>
          </a:p>
          <a:p>
            <a:pPr marL="469900" marR="224154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Realización de la página inicial "Home" que contendrá noticias informativas sobre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estudios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 se han realizado (2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horas)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Sprint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</a:t>
            </a:r>
            <a:endParaRPr sz="1600">
              <a:latin typeface="Arial MT"/>
              <a:cs typeface="Arial MT"/>
            </a:endParaRPr>
          </a:p>
          <a:p>
            <a:pPr marL="12700" marR="555625">
              <a:lnSpc>
                <a:spcPct val="110200"/>
              </a:lnSpc>
              <a:spcBef>
                <a:spcPts val="675"/>
              </a:spcBef>
            </a:pPr>
            <a:r>
              <a:rPr dirty="0" sz="1200">
                <a:latin typeface="Arial MT"/>
                <a:cs typeface="Arial MT"/>
              </a:rPr>
              <a:t>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tercer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sprint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centrado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continuar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realización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nuestra web.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469900" marR="18288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Revisión de las tareas realizadas en el segundo sprint para poder continuar con el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tercero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 hora)</a:t>
            </a:r>
            <a:endParaRPr sz="1100">
              <a:latin typeface="Arial MT"/>
              <a:cs typeface="Arial MT"/>
            </a:endParaRPr>
          </a:p>
          <a:p>
            <a:pPr marL="469900" marR="1270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 la página del perfil de usuario que contendrá la información del usuario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haya iniciado la sesión (2 hora)</a:t>
            </a:r>
            <a:endParaRPr sz="1100">
              <a:latin typeface="Arial MT"/>
              <a:cs typeface="Arial MT"/>
            </a:endParaRPr>
          </a:p>
          <a:p>
            <a:pPr marL="469900" marR="283845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 la página de "Asistente Pro" que contendrá información sobre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profesionales que proporcionarán ayuda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5">
                <a:latin typeface="Arial MT"/>
                <a:cs typeface="Arial MT"/>
              </a:rPr>
              <a:t>las personas que quieran información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sobre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las diferentes materias (2 horas)</a:t>
            </a:r>
            <a:endParaRPr sz="11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del foro que contendrá los comentarios </a:t>
            </a:r>
            <a:r>
              <a:rPr dirty="0" sz="1100">
                <a:latin typeface="Arial MT"/>
                <a:cs typeface="Arial MT"/>
              </a:rPr>
              <a:t>y </a:t>
            </a:r>
            <a:r>
              <a:rPr dirty="0" sz="1100" spc="-5">
                <a:latin typeface="Arial MT"/>
                <a:cs typeface="Arial MT"/>
              </a:rPr>
              <a:t>opiniones de otras personas que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darán sus opiniones</a:t>
            </a:r>
            <a:r>
              <a:rPr dirty="0" sz="1100">
                <a:latin typeface="Arial MT"/>
                <a:cs typeface="Arial MT"/>
              </a:rPr>
              <a:t> y</a:t>
            </a:r>
            <a:r>
              <a:rPr dirty="0" sz="1100" spc="-5">
                <a:latin typeface="Arial MT"/>
                <a:cs typeface="Arial MT"/>
              </a:rPr>
              <a:t> experiencias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sobre el camino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que hayan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seguido ellos (2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horas)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5742940" cy="4633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469900" marR="229235" indent="-228600">
              <a:lnSpc>
                <a:spcPct val="110200"/>
              </a:lnSpc>
              <a:spcBef>
                <a:spcPts val="765"/>
              </a:spcBef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del "header" de la página que contendrá los diferentes apartados de la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web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los que podrá acceder (1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hora)</a:t>
            </a:r>
            <a:endParaRPr sz="11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del "footer" de la página que contendrá información de los desarrolladores </a:t>
            </a:r>
            <a:r>
              <a:rPr dirty="0" sz="110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 web entre otras cosas (1 hora)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●"/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Arial MT"/>
                <a:cs typeface="Arial MT"/>
              </a:rPr>
              <a:t>Sprint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endParaRPr sz="1600">
              <a:latin typeface="Arial MT"/>
              <a:cs typeface="Arial MT"/>
            </a:endParaRPr>
          </a:p>
          <a:p>
            <a:pPr marL="12700" marR="37465">
              <a:lnSpc>
                <a:spcPct val="110200"/>
              </a:lnSpc>
              <a:spcBef>
                <a:spcPts val="675"/>
              </a:spcBef>
            </a:pPr>
            <a:r>
              <a:rPr dirty="0" sz="1200">
                <a:latin typeface="Arial MT"/>
                <a:cs typeface="Arial MT"/>
              </a:rPr>
              <a:t>En el cuarto sprint nos hemos centrado en asegurar que todo lo realizado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previamente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funciona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correctamente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finalización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formulario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contendrá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preguntas claves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 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ayudaremos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usuarios.</a:t>
            </a:r>
            <a:endParaRPr sz="1200">
              <a:latin typeface="Arial MT"/>
              <a:cs typeface="Arial MT"/>
            </a:endParaRPr>
          </a:p>
          <a:p>
            <a:pPr marL="12700" marR="401955">
              <a:lnSpc>
                <a:spcPct val="110200"/>
              </a:lnSpc>
            </a:pPr>
            <a:r>
              <a:rPr dirty="0" sz="1200">
                <a:latin typeface="Arial MT"/>
                <a:cs typeface="Arial MT"/>
              </a:rPr>
              <a:t>Además,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realizaremos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documentaciones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necesarias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finalización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proyecto.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Arial MT"/>
              <a:cs typeface="Arial MT"/>
            </a:endParaRPr>
          </a:p>
          <a:p>
            <a:pPr marL="469900" marR="360045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Revisión de las tareas realizadas en el tercer sprint para poder continuar con el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cuarto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(1 hora)</a:t>
            </a:r>
            <a:endParaRPr sz="1100">
              <a:latin typeface="Arial MT"/>
              <a:cs typeface="Arial MT"/>
            </a:endParaRPr>
          </a:p>
          <a:p>
            <a:pPr marL="469900" marR="647065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Desarrollo de la página que contiene el formulario de preguntas con la que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ayudaremos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los usuarios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dependiendo 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las respuestas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(2 hora)</a:t>
            </a:r>
            <a:endParaRPr sz="1100">
              <a:latin typeface="Arial MT"/>
              <a:cs typeface="Arial MT"/>
            </a:endParaRPr>
          </a:p>
          <a:p>
            <a:pPr marL="469900" marR="522605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Generación de ideas para las preguntas que contendrá formulario con lógica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dependiendo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de las respuestas (1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hora)</a:t>
            </a:r>
            <a:endParaRPr sz="1100">
              <a:latin typeface="Arial MT"/>
              <a:cs typeface="Arial MT"/>
            </a:endParaRPr>
          </a:p>
          <a:p>
            <a:pPr marL="469900" marR="336550" indent="-228600">
              <a:lnSpc>
                <a:spcPct val="110200"/>
              </a:lnSpc>
              <a:buChar char="●"/>
              <a:tabLst>
                <a:tab pos="469265" algn="l"/>
                <a:tab pos="469900" algn="l"/>
              </a:tabLst>
            </a:pPr>
            <a:r>
              <a:rPr dirty="0" sz="1100" spc="-5">
                <a:latin typeface="Arial MT"/>
                <a:cs typeface="Arial MT"/>
              </a:rPr>
              <a:t>Generación de la documentación necesaria, la guía técnica </a:t>
            </a:r>
            <a:r>
              <a:rPr dirty="0" sz="1100">
                <a:latin typeface="Arial MT"/>
                <a:cs typeface="Arial MT"/>
              </a:rPr>
              <a:t>y </a:t>
            </a:r>
            <a:r>
              <a:rPr dirty="0" sz="1100" spc="-5">
                <a:latin typeface="Arial MT"/>
                <a:cs typeface="Arial MT"/>
              </a:rPr>
              <a:t>la presentación (2 </a:t>
            </a:r>
            <a:r>
              <a:rPr dirty="0" sz="1100" spc="-29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horas)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5493754"/>
            <a:ext cx="1092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Requisitos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5858328"/>
            <a:ext cx="5473065" cy="3855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10200"/>
              </a:lnSpc>
              <a:spcBef>
                <a:spcPts val="100"/>
              </a:spcBef>
              <a:buChar char="-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La página debe proporcionar un formulario de registro donde los usuarios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puedan ingresar información básica, incluyendo nombre y apellidos, correo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electrónico y contraseña, para crear nuevas cuentas. Se debe realizar una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validación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garantizar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ingresada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válida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única.</a:t>
            </a:r>
            <a:endParaRPr sz="1200">
              <a:latin typeface="Arial MT"/>
              <a:cs typeface="Arial MT"/>
            </a:endParaRPr>
          </a:p>
          <a:p>
            <a:pPr marL="241300" marR="73660" indent="-228600">
              <a:lnSpc>
                <a:spcPct val="110200"/>
              </a:lnSpc>
              <a:buChar char="-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La página debe proporcionar un formulario de inicio de sesión donde los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puedan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ingresar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correo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electrónico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contraseña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acceder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 sus cuentas. Se debe realizar una validación de datos para asegurar la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autenticidad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las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credenciales ingresadas.</a:t>
            </a:r>
            <a:endParaRPr sz="1200">
              <a:latin typeface="Arial MT"/>
              <a:cs typeface="Arial MT"/>
            </a:endParaRPr>
          </a:p>
          <a:p>
            <a:pPr marL="241300" marR="276225" indent="-228600">
              <a:lnSpc>
                <a:spcPct val="110200"/>
              </a:lnSpc>
              <a:buChar char="-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debe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formulario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interactivo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solicite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información sobre sus intereses, habilidades y metas educativas. El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formulario debe ser fácil de usar y presentar preguntas relevantes para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ayudar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determinar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preferencias educativas.</a:t>
            </a:r>
            <a:endParaRPr sz="1200">
              <a:latin typeface="Arial MT"/>
              <a:cs typeface="Arial MT"/>
            </a:endParaRPr>
          </a:p>
          <a:p>
            <a:pPr marL="241300" marR="334645" indent="-228600">
              <a:lnSpc>
                <a:spcPct val="110200"/>
              </a:lnSpc>
              <a:buChar char="-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La página debe incluir un apartado de comentarios que mostrará las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experiencias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publiquen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web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puedan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ayudar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pensar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 resto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 comunidad.</a:t>
            </a:r>
            <a:endParaRPr sz="1200">
              <a:latin typeface="Arial MT"/>
              <a:cs typeface="Arial MT"/>
            </a:endParaRPr>
          </a:p>
          <a:p>
            <a:pPr marL="241300" marR="131445" indent="-228600">
              <a:lnSpc>
                <a:spcPct val="110200"/>
              </a:lnSpc>
              <a:buChar char="-"/>
              <a:tabLst>
                <a:tab pos="240665" algn="l"/>
                <a:tab pos="241300" algn="l"/>
              </a:tabLst>
            </a:pP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debe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apartado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contenga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 se ha registrado, incluyendo el nombre y los apellidos, y las redes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sociales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 caso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 usuario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 vea necesario.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570166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 marL="469900" marR="242570" indent="-228600">
              <a:lnSpc>
                <a:spcPct val="110200"/>
              </a:lnSpc>
              <a:spcBef>
                <a:spcPts val="74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debe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“Home”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mostrará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noticias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proporcionen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información útil al usuario relacionado con aspectos educativos, como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noticias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relacionadas con 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EBAU.</a:t>
            </a:r>
            <a:endParaRPr sz="1200">
              <a:latin typeface="Arial MT"/>
              <a:cs typeface="Arial MT"/>
            </a:endParaRPr>
          </a:p>
          <a:p>
            <a:pPr marL="469900" marR="5080" indent="-228600">
              <a:lnSpc>
                <a:spcPct val="110200"/>
              </a:lnSpc>
              <a:buChar char="-"/>
              <a:tabLst>
                <a:tab pos="469265" algn="l"/>
                <a:tab pos="469900" algn="l"/>
              </a:tabLst>
            </a:pPr>
            <a:r>
              <a:rPr dirty="0" sz="1200">
                <a:latin typeface="Arial MT"/>
                <a:cs typeface="Arial MT"/>
              </a:rPr>
              <a:t>La página debe incluir un apartado que muestre experiencias y consejos de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profesionales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educación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quieran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orientar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incluyendo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valoración del comentario.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212722"/>
            <a:ext cx="5676265" cy="4683125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Arial MT"/>
                <a:cs typeface="Arial MT"/>
              </a:rPr>
              <a:t>Arquitectura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general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844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400" spc="-5">
                <a:latin typeface="Arial MT"/>
                <a:cs typeface="Arial MT"/>
              </a:rPr>
              <a:t>Explicación</a:t>
            </a:r>
            <a:endParaRPr sz="1400">
              <a:latin typeface="Arial MT"/>
              <a:cs typeface="Arial MT"/>
            </a:endParaRPr>
          </a:p>
          <a:p>
            <a:pPr marL="469900" marR="13335">
              <a:lnSpc>
                <a:spcPct val="110200"/>
              </a:lnSpc>
              <a:spcBef>
                <a:spcPts val="35"/>
              </a:spcBef>
            </a:pPr>
            <a:r>
              <a:rPr dirty="0" sz="1200">
                <a:latin typeface="Arial MT"/>
                <a:cs typeface="Arial MT"/>
              </a:rPr>
              <a:t>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web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propósito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ayudar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todas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aquellas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personas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tengan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claro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qué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camino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seguir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continuar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estudios.</a:t>
            </a:r>
            <a:endParaRPr sz="1200">
              <a:latin typeface="Arial MT"/>
              <a:cs typeface="Arial MT"/>
            </a:endParaRPr>
          </a:p>
          <a:p>
            <a:pPr marL="469900" marR="5080">
              <a:lnSpc>
                <a:spcPct val="110200"/>
              </a:lnSpc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conseguir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web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contará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principal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informará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 con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algunas noticias relevantes.</a:t>
            </a:r>
            <a:endParaRPr sz="1200">
              <a:latin typeface="Arial MT"/>
              <a:cs typeface="Arial MT"/>
            </a:endParaRPr>
          </a:p>
          <a:p>
            <a:pPr marL="469900" marR="114935">
              <a:lnSpc>
                <a:spcPct val="110200"/>
              </a:lnSpc>
            </a:pPr>
            <a:r>
              <a:rPr dirty="0" sz="1200">
                <a:latin typeface="Arial MT"/>
                <a:cs typeface="Arial MT"/>
              </a:rPr>
              <a:t>Además podrá encontrar en los diferentes apartados un cuestionario de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preguntas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podremos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indicarle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camino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seguir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dependiendo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sus gustos y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habilidades.</a:t>
            </a:r>
            <a:endParaRPr sz="1200">
              <a:latin typeface="Arial MT"/>
              <a:cs typeface="Arial MT"/>
            </a:endParaRPr>
          </a:p>
          <a:p>
            <a:pPr marL="469900" marR="98425">
              <a:lnSpc>
                <a:spcPct val="110200"/>
              </a:lnSpc>
            </a:pPr>
            <a:r>
              <a:rPr dirty="0" sz="1200">
                <a:latin typeface="Arial MT"/>
                <a:cs typeface="Arial MT"/>
              </a:rPr>
              <a:t>La página también contará con una sección de comentarios dónde los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usuarios podrán contar sus experiencias y un apartado en el que los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profesionales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darán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opiniones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y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consejos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ciertos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caminos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pueden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5">
                <a:latin typeface="Arial MT"/>
                <a:cs typeface="Arial MT"/>
              </a:rPr>
              <a:t>tomar.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13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400" spc="-5">
                <a:latin typeface="Arial MT"/>
                <a:cs typeface="Arial MT"/>
              </a:rPr>
              <a:t>Decisiones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tomadas</a:t>
            </a:r>
            <a:endParaRPr sz="1400">
              <a:latin typeface="Arial MT"/>
              <a:cs typeface="Arial MT"/>
            </a:endParaRPr>
          </a:p>
          <a:p>
            <a:pPr marL="469900" marR="428625">
              <a:lnSpc>
                <a:spcPct val="110200"/>
              </a:lnSpc>
              <a:spcBef>
                <a:spcPts val="40"/>
              </a:spcBef>
            </a:pPr>
            <a:r>
              <a:rPr dirty="0" sz="1200">
                <a:latin typeface="Arial MT"/>
                <a:cs typeface="Arial MT"/>
              </a:rPr>
              <a:t>En el formulario de registro no será necesario pedir el DNI o la edad. 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preguntas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cuestionario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tendrán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relación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respuestas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del </a:t>
            </a:r>
            <a:r>
              <a:rPr dirty="0" sz="1200" spc="-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usuario.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Aplicación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web</a:t>
            </a:r>
            <a:endParaRPr sz="18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845"/>
              </a:spcBef>
              <a:buChar char="-"/>
              <a:tabLst>
                <a:tab pos="469265" algn="l"/>
                <a:tab pos="469900" algn="l"/>
              </a:tabLst>
            </a:pPr>
            <a:r>
              <a:rPr dirty="0" sz="1400" spc="-5">
                <a:latin typeface="Arial MT"/>
                <a:cs typeface="Arial MT"/>
              </a:rPr>
              <a:t>Pantallas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principales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934448"/>
            <a:ext cx="4114800" cy="25622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369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1056286"/>
            <a:ext cx="4562475" cy="26870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3825737"/>
            <a:ext cx="4238625" cy="25333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6508439"/>
            <a:ext cx="4229099" cy="26765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435836"/>
            <a:ext cx="3369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 MT"/>
                <a:cs typeface="Arial MT"/>
              </a:rPr>
              <a:t>Carlos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Sisó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Mehdi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Tahrat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David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Calin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|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Roger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Orteu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933450"/>
            <a:ext cx="4114800" cy="2543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171" y="3708565"/>
            <a:ext cx="3528253" cy="2541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técnico STUDY FINDER</dc:title>
  <dcterms:created xsi:type="dcterms:W3CDTF">2024-03-21T16:23:37Z</dcterms:created>
  <dcterms:modified xsi:type="dcterms:W3CDTF">2024-03-21T16:23:37Z</dcterms:modified>
</cp:coreProperties>
</file>