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65" r:id="rId2"/>
    <p:sldId id="266" r:id="rId3"/>
    <p:sldId id="271" r:id="rId4"/>
    <p:sldId id="267" r:id="rId5"/>
    <p:sldId id="270" r:id="rId6"/>
    <p:sldId id="268" r:id="rId7"/>
    <p:sldId id="269" r:id="rId8"/>
    <p:sldId id="272" r:id="rId9"/>
  </p:sldIdLst>
  <p:sldSz cx="12188825" cy="6858000"/>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E9ABC-DF44-468F-9FE4-381D16C3C7C9}" v="21" dt="2021-06-25T15:53:1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8496" autoAdjust="0"/>
  </p:normalViewPr>
  <p:slideViewPr>
    <p:cSldViewPr showGuides="1">
      <p:cViewPr varScale="1">
        <p:scale>
          <a:sx n="89" d="100"/>
          <a:sy n="89" d="100"/>
        </p:scale>
        <p:origin x="1320" y="9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Wilson" userId="a311e53b7bd13a2d" providerId="LiveId" clId="{4A1E9ABC-DF44-468F-9FE4-381D16C3C7C9}"/>
    <pc:docChg chg="undo redo custSel addSld delSld modSld modMainMaster">
      <pc:chgData name="Carl Wilson" userId="a311e53b7bd13a2d" providerId="LiveId" clId="{4A1E9ABC-DF44-468F-9FE4-381D16C3C7C9}" dt="2021-06-25T16:37:08.161" v="5224" actId="478"/>
      <pc:docMkLst>
        <pc:docMk/>
      </pc:docMkLst>
      <pc:sldChg chg="modSp mod modNotesTx">
        <pc:chgData name="Carl Wilson" userId="a311e53b7bd13a2d" providerId="LiveId" clId="{4A1E9ABC-DF44-468F-9FE4-381D16C3C7C9}" dt="2021-06-25T15:33:02.774" v="4518" actId="20577"/>
        <pc:sldMkLst>
          <pc:docMk/>
          <pc:sldMk cId="2808920126" sldId="265"/>
        </pc:sldMkLst>
        <pc:spChg chg="mod">
          <ac:chgData name="Carl Wilson" userId="a311e53b7bd13a2d" providerId="LiveId" clId="{4A1E9ABC-DF44-468F-9FE4-381D16C3C7C9}" dt="2021-06-24T20:04:15.763" v="22"/>
          <ac:spMkLst>
            <pc:docMk/>
            <pc:sldMk cId="2808920126" sldId="265"/>
            <ac:spMk id="3" creationId="{00000000-0000-0000-0000-000000000000}"/>
          </ac:spMkLst>
        </pc:spChg>
        <pc:spChg chg="mod">
          <ac:chgData name="Carl Wilson" userId="a311e53b7bd13a2d" providerId="LiveId" clId="{4A1E9ABC-DF44-468F-9FE4-381D16C3C7C9}" dt="2021-06-25T15:28:48.024" v="4402" actId="20577"/>
          <ac:spMkLst>
            <pc:docMk/>
            <pc:sldMk cId="2808920126" sldId="265"/>
            <ac:spMk id="4" creationId="{00000000-0000-0000-0000-000000000000}"/>
          </ac:spMkLst>
        </pc:spChg>
      </pc:sldChg>
      <pc:sldChg chg="addSp delSp modSp mod modNotesTx">
        <pc:chgData name="Carl Wilson" userId="a311e53b7bd13a2d" providerId="LiveId" clId="{4A1E9ABC-DF44-468F-9FE4-381D16C3C7C9}" dt="2021-06-25T15:53:25.635" v="5052" actId="478"/>
        <pc:sldMkLst>
          <pc:docMk/>
          <pc:sldMk cId="2363493838" sldId="266"/>
        </pc:sldMkLst>
        <pc:spChg chg="mod">
          <ac:chgData name="Carl Wilson" userId="a311e53b7bd13a2d" providerId="LiveId" clId="{4A1E9ABC-DF44-468F-9FE4-381D16C3C7C9}" dt="2021-06-24T20:04:15.763" v="22"/>
          <ac:spMkLst>
            <pc:docMk/>
            <pc:sldMk cId="2363493838" sldId="266"/>
            <ac:spMk id="2" creationId="{1254D83A-C3A3-4BE7-8583-1227E883718E}"/>
          </ac:spMkLst>
        </pc:spChg>
        <pc:spChg chg="mod">
          <ac:chgData name="Carl Wilson" userId="a311e53b7bd13a2d" providerId="LiveId" clId="{4A1E9ABC-DF44-468F-9FE4-381D16C3C7C9}" dt="2021-06-24T20:12:29.117" v="590" actId="20577"/>
          <ac:spMkLst>
            <pc:docMk/>
            <pc:sldMk cId="2363493838" sldId="266"/>
            <ac:spMk id="3" creationId="{A45F664F-08B9-480E-9ACB-4F0D82F733C7}"/>
          </ac:spMkLst>
        </pc:spChg>
        <pc:spChg chg="add del mod">
          <ac:chgData name="Carl Wilson" userId="a311e53b7bd13a2d" providerId="LiveId" clId="{4A1E9ABC-DF44-468F-9FE4-381D16C3C7C9}" dt="2021-06-25T15:46:54.297" v="4618" actId="22"/>
          <ac:spMkLst>
            <pc:docMk/>
            <pc:sldMk cId="2363493838" sldId="266"/>
            <ac:spMk id="8" creationId="{D64C08A8-C484-4D22-947F-DFD71DD0D683}"/>
          </ac:spMkLst>
        </pc:spChg>
        <pc:spChg chg="add del mod">
          <ac:chgData name="Carl Wilson" userId="a311e53b7bd13a2d" providerId="LiveId" clId="{4A1E9ABC-DF44-468F-9FE4-381D16C3C7C9}" dt="2021-06-25T15:53:25.635" v="5052" actId="478"/>
          <ac:spMkLst>
            <pc:docMk/>
            <pc:sldMk cId="2363493838" sldId="266"/>
            <ac:spMk id="10" creationId="{A0E6A126-7C3B-477F-B4AC-B6DDBD8B1A8F}"/>
          </ac:spMkLst>
        </pc:spChg>
        <pc:spChg chg="add del mod">
          <ac:chgData name="Carl Wilson" userId="a311e53b7bd13a2d" providerId="LiveId" clId="{4A1E9ABC-DF44-468F-9FE4-381D16C3C7C9}" dt="2021-06-25T15:49:04.384" v="4761"/>
          <ac:spMkLst>
            <pc:docMk/>
            <pc:sldMk cId="2363493838" sldId="266"/>
            <ac:spMk id="11" creationId="{EB3C0A2D-A582-4835-B673-4051ADB2AFAE}"/>
          </ac:spMkLst>
        </pc:spChg>
        <pc:picChg chg="add del mod">
          <ac:chgData name="Carl Wilson" userId="a311e53b7bd13a2d" providerId="LiveId" clId="{4A1E9ABC-DF44-468F-9FE4-381D16C3C7C9}" dt="2021-06-25T15:45:26.959" v="4596"/>
          <ac:picMkLst>
            <pc:docMk/>
            <pc:sldMk cId="2363493838" sldId="266"/>
            <ac:picMk id="4" creationId="{EA6D875A-872B-4668-8686-600C32F500E1}"/>
          </ac:picMkLst>
        </pc:picChg>
        <pc:picChg chg="add del mod">
          <ac:chgData name="Carl Wilson" userId="a311e53b7bd13a2d" providerId="LiveId" clId="{4A1E9ABC-DF44-468F-9FE4-381D16C3C7C9}" dt="2021-06-25T15:51:19.967" v="4997" actId="478"/>
          <ac:picMkLst>
            <pc:docMk/>
            <pc:sldMk cId="2363493838" sldId="266"/>
            <ac:picMk id="6" creationId="{1913DF97-0F64-43E4-9B59-C77064580EC8}"/>
          </ac:picMkLst>
        </pc:picChg>
      </pc:sldChg>
      <pc:sldChg chg="modSp mod modNotesTx">
        <pc:chgData name="Carl Wilson" userId="a311e53b7bd13a2d" providerId="LiveId" clId="{4A1E9ABC-DF44-468F-9FE4-381D16C3C7C9}" dt="2021-06-25T14:41:41.809" v="4372" actId="20577"/>
        <pc:sldMkLst>
          <pc:docMk/>
          <pc:sldMk cId="2015787421" sldId="267"/>
        </pc:sldMkLst>
        <pc:spChg chg="mod">
          <ac:chgData name="Carl Wilson" userId="a311e53b7bd13a2d" providerId="LiveId" clId="{4A1E9ABC-DF44-468F-9FE4-381D16C3C7C9}" dt="2021-06-24T21:05:43.378" v="2904" actId="20577"/>
          <ac:spMkLst>
            <pc:docMk/>
            <pc:sldMk cId="2015787421" sldId="267"/>
            <ac:spMk id="2" creationId="{03716B5E-7E03-41EA-A213-9278BC6F5FCF}"/>
          </ac:spMkLst>
        </pc:spChg>
        <pc:spChg chg="mod">
          <ac:chgData name="Carl Wilson" userId="a311e53b7bd13a2d" providerId="LiveId" clId="{4A1E9ABC-DF44-468F-9FE4-381D16C3C7C9}" dt="2021-06-25T14:31:25.476" v="4294" actId="6549"/>
          <ac:spMkLst>
            <pc:docMk/>
            <pc:sldMk cId="2015787421" sldId="267"/>
            <ac:spMk id="3" creationId="{8EE4B345-52E0-44E1-8BDF-4BED8A407A9B}"/>
          </ac:spMkLst>
        </pc:spChg>
      </pc:sldChg>
      <pc:sldChg chg="modSp add mod">
        <pc:chgData name="Carl Wilson" userId="a311e53b7bd13a2d" providerId="LiveId" clId="{4A1E9ABC-DF44-468F-9FE4-381D16C3C7C9}" dt="2021-06-25T16:28:50.929" v="5202" actId="20577"/>
        <pc:sldMkLst>
          <pc:docMk/>
          <pc:sldMk cId="473402223" sldId="268"/>
        </pc:sldMkLst>
        <pc:spChg chg="mod">
          <ac:chgData name="Carl Wilson" userId="a311e53b7bd13a2d" providerId="LiveId" clId="{4A1E9ABC-DF44-468F-9FE4-381D16C3C7C9}" dt="2021-06-24T20:04:15.763" v="22"/>
          <ac:spMkLst>
            <pc:docMk/>
            <pc:sldMk cId="473402223" sldId="268"/>
            <ac:spMk id="2" creationId="{1254D83A-C3A3-4BE7-8583-1227E883718E}"/>
          </ac:spMkLst>
        </pc:spChg>
        <pc:spChg chg="mod">
          <ac:chgData name="Carl Wilson" userId="a311e53b7bd13a2d" providerId="LiveId" clId="{4A1E9ABC-DF44-468F-9FE4-381D16C3C7C9}" dt="2021-06-25T16:28:50.929" v="5202" actId="20577"/>
          <ac:spMkLst>
            <pc:docMk/>
            <pc:sldMk cId="473402223" sldId="268"/>
            <ac:spMk id="3" creationId="{A45F664F-08B9-480E-9ACB-4F0D82F733C7}"/>
          </ac:spMkLst>
        </pc:spChg>
      </pc:sldChg>
      <pc:sldChg chg="add del">
        <pc:chgData name="Carl Wilson" userId="a311e53b7bd13a2d" providerId="LiveId" clId="{4A1E9ABC-DF44-468F-9FE4-381D16C3C7C9}" dt="2021-06-24T20:02:52.362" v="1" actId="47"/>
        <pc:sldMkLst>
          <pc:docMk/>
          <pc:sldMk cId="1284911551" sldId="268"/>
        </pc:sldMkLst>
      </pc:sldChg>
      <pc:sldChg chg="modSp add mod modNotesTx">
        <pc:chgData name="Carl Wilson" userId="a311e53b7bd13a2d" providerId="LiveId" clId="{4A1E9ABC-DF44-468F-9FE4-381D16C3C7C9}" dt="2021-06-24T20:30:41.473" v="1342" actId="20577"/>
        <pc:sldMkLst>
          <pc:docMk/>
          <pc:sldMk cId="3320733449" sldId="269"/>
        </pc:sldMkLst>
        <pc:spChg chg="mod">
          <ac:chgData name="Carl Wilson" userId="a311e53b7bd13a2d" providerId="LiveId" clId="{4A1E9ABC-DF44-468F-9FE4-381D16C3C7C9}" dt="2021-06-24T20:13:25.385" v="686" actId="20577"/>
          <ac:spMkLst>
            <pc:docMk/>
            <pc:sldMk cId="3320733449" sldId="269"/>
            <ac:spMk id="2" creationId="{03716B5E-7E03-41EA-A213-9278BC6F5FCF}"/>
          </ac:spMkLst>
        </pc:spChg>
        <pc:spChg chg="mod">
          <ac:chgData name="Carl Wilson" userId="a311e53b7bd13a2d" providerId="LiveId" clId="{4A1E9ABC-DF44-468F-9FE4-381D16C3C7C9}" dt="2021-06-24T20:30:41.473" v="1342" actId="20577"/>
          <ac:spMkLst>
            <pc:docMk/>
            <pc:sldMk cId="3320733449" sldId="269"/>
            <ac:spMk id="3" creationId="{8EE4B345-52E0-44E1-8BDF-4BED8A407A9B}"/>
          </ac:spMkLst>
        </pc:spChg>
      </pc:sldChg>
      <pc:sldChg chg="modSp add mod modNotesTx">
        <pc:chgData name="Carl Wilson" userId="a311e53b7bd13a2d" providerId="LiveId" clId="{4A1E9ABC-DF44-468F-9FE4-381D16C3C7C9}" dt="2021-06-25T16:18:41.786" v="5142" actId="20577"/>
        <pc:sldMkLst>
          <pc:docMk/>
          <pc:sldMk cId="680128977" sldId="270"/>
        </pc:sldMkLst>
        <pc:spChg chg="mod">
          <ac:chgData name="Carl Wilson" userId="a311e53b7bd13a2d" providerId="LiveId" clId="{4A1E9ABC-DF44-468F-9FE4-381D16C3C7C9}" dt="2021-06-24T21:05:28.424" v="2893" actId="20577"/>
          <ac:spMkLst>
            <pc:docMk/>
            <pc:sldMk cId="680128977" sldId="270"/>
            <ac:spMk id="2" creationId="{03716B5E-7E03-41EA-A213-9278BC6F5FCF}"/>
          </ac:spMkLst>
        </pc:spChg>
        <pc:spChg chg="mod">
          <ac:chgData name="Carl Wilson" userId="a311e53b7bd13a2d" providerId="LiveId" clId="{4A1E9ABC-DF44-468F-9FE4-381D16C3C7C9}" dt="2021-06-25T15:52:01.590" v="5023" actId="20577"/>
          <ac:spMkLst>
            <pc:docMk/>
            <pc:sldMk cId="680128977" sldId="270"/>
            <ac:spMk id="3" creationId="{8EE4B345-52E0-44E1-8BDF-4BED8A407A9B}"/>
          </ac:spMkLst>
        </pc:spChg>
      </pc:sldChg>
      <pc:sldChg chg="addSp delSp modSp add mod">
        <pc:chgData name="Carl Wilson" userId="a311e53b7bd13a2d" providerId="LiveId" clId="{4A1E9ABC-DF44-468F-9FE4-381D16C3C7C9}" dt="2021-06-25T15:53:22.066" v="5051" actId="12"/>
        <pc:sldMkLst>
          <pc:docMk/>
          <pc:sldMk cId="474323447" sldId="271"/>
        </pc:sldMkLst>
        <pc:spChg chg="mod">
          <ac:chgData name="Carl Wilson" userId="a311e53b7bd13a2d" providerId="LiveId" clId="{4A1E9ABC-DF44-468F-9FE4-381D16C3C7C9}" dt="2021-06-25T15:53:04.669" v="5042" actId="20577"/>
          <ac:spMkLst>
            <pc:docMk/>
            <pc:sldMk cId="474323447" sldId="271"/>
            <ac:spMk id="2" creationId="{03716B5E-7E03-41EA-A213-9278BC6F5FCF}"/>
          </ac:spMkLst>
        </pc:spChg>
        <pc:spChg chg="del">
          <ac:chgData name="Carl Wilson" userId="a311e53b7bd13a2d" providerId="LiveId" clId="{4A1E9ABC-DF44-468F-9FE4-381D16C3C7C9}" dt="2021-06-25T15:53:06.819" v="5043" actId="478"/>
          <ac:spMkLst>
            <pc:docMk/>
            <pc:sldMk cId="474323447" sldId="271"/>
            <ac:spMk id="3" creationId="{8EE4B345-52E0-44E1-8BDF-4BED8A407A9B}"/>
          </ac:spMkLst>
        </pc:spChg>
        <pc:spChg chg="add del mod">
          <ac:chgData name="Carl Wilson" userId="a311e53b7bd13a2d" providerId="LiveId" clId="{4A1E9ABC-DF44-468F-9FE4-381D16C3C7C9}" dt="2021-06-25T15:53:22.066" v="5051" actId="12"/>
          <ac:spMkLst>
            <pc:docMk/>
            <pc:sldMk cId="474323447" sldId="271"/>
            <ac:spMk id="5" creationId="{9D800E69-59C5-46C3-A15B-2BDEA5C1807E}"/>
          </ac:spMkLst>
        </pc:spChg>
        <pc:spChg chg="add del mod">
          <ac:chgData name="Carl Wilson" userId="a311e53b7bd13a2d" providerId="LiveId" clId="{4A1E9ABC-DF44-468F-9FE4-381D16C3C7C9}" dt="2021-06-25T15:53:12.440" v="5046"/>
          <ac:spMkLst>
            <pc:docMk/>
            <pc:sldMk cId="474323447" sldId="271"/>
            <ac:spMk id="6" creationId="{D419D5F1-2327-463C-8ABC-5BB89BD9D187}"/>
          </ac:spMkLst>
        </pc:spChg>
      </pc:sldChg>
      <pc:sldChg chg="modSp add del mod">
        <pc:chgData name="Carl Wilson" userId="a311e53b7bd13a2d" providerId="LiveId" clId="{4A1E9ABC-DF44-468F-9FE4-381D16C3C7C9}" dt="2021-06-24T21:19:12.655" v="3925" actId="47"/>
        <pc:sldMkLst>
          <pc:docMk/>
          <pc:sldMk cId="3392260190" sldId="271"/>
        </pc:sldMkLst>
        <pc:spChg chg="mod">
          <ac:chgData name="Carl Wilson" userId="a311e53b7bd13a2d" providerId="LiveId" clId="{4A1E9ABC-DF44-468F-9FE4-381D16C3C7C9}" dt="2021-06-24T21:07:14.344" v="3183" actId="20577"/>
          <ac:spMkLst>
            <pc:docMk/>
            <pc:sldMk cId="3392260190" sldId="271"/>
            <ac:spMk id="2" creationId="{03716B5E-7E03-41EA-A213-9278BC6F5FCF}"/>
          </ac:spMkLst>
        </pc:spChg>
      </pc:sldChg>
      <pc:sldChg chg="delSp modSp new mod">
        <pc:chgData name="Carl Wilson" userId="a311e53b7bd13a2d" providerId="LiveId" clId="{4A1E9ABC-DF44-468F-9FE4-381D16C3C7C9}" dt="2021-06-25T16:37:08.161" v="5224" actId="478"/>
        <pc:sldMkLst>
          <pc:docMk/>
          <pc:sldMk cId="774648469" sldId="272"/>
        </pc:sldMkLst>
        <pc:spChg chg="mod">
          <ac:chgData name="Carl Wilson" userId="a311e53b7bd13a2d" providerId="LiveId" clId="{4A1E9ABC-DF44-468F-9FE4-381D16C3C7C9}" dt="2021-06-25T16:37:06.213" v="5223" actId="20577"/>
          <ac:spMkLst>
            <pc:docMk/>
            <pc:sldMk cId="774648469" sldId="272"/>
            <ac:spMk id="2" creationId="{1E74D525-C35A-491C-8668-8FA47C5C46BF}"/>
          </ac:spMkLst>
        </pc:spChg>
        <pc:spChg chg="del">
          <ac:chgData name="Carl Wilson" userId="a311e53b7bd13a2d" providerId="LiveId" clId="{4A1E9ABC-DF44-468F-9FE4-381D16C3C7C9}" dt="2021-06-25T16:37:08.161" v="5224" actId="478"/>
          <ac:spMkLst>
            <pc:docMk/>
            <pc:sldMk cId="774648469" sldId="272"/>
            <ac:spMk id="3" creationId="{11A0CFC9-3D0E-44CC-912C-093757FE3BF0}"/>
          </ac:spMkLst>
        </pc:spChg>
      </pc:sldChg>
      <pc:sldMasterChg chg="modTransition modSldLayout">
        <pc:chgData name="Carl Wilson" userId="a311e53b7bd13a2d" providerId="LiveId" clId="{4A1E9ABC-DF44-468F-9FE4-381D16C3C7C9}" dt="2021-06-24T20:04:15.763" v="22"/>
        <pc:sldMasterMkLst>
          <pc:docMk/>
          <pc:sldMasterMk cId="2161709772" sldId="2147483660"/>
        </pc:sldMasterMkLst>
        <pc:sldLayoutChg chg="modTransition">
          <pc:chgData name="Carl Wilson" userId="a311e53b7bd13a2d" providerId="LiveId" clId="{4A1E9ABC-DF44-468F-9FE4-381D16C3C7C9}" dt="2021-06-24T20:04:15.763" v="22"/>
          <pc:sldLayoutMkLst>
            <pc:docMk/>
            <pc:sldMasterMk cId="2161709772" sldId="2147483660"/>
            <pc:sldLayoutMk cId="234033723" sldId="2147483661"/>
          </pc:sldLayoutMkLst>
        </pc:sldLayoutChg>
        <pc:sldLayoutChg chg="modTransition">
          <pc:chgData name="Carl Wilson" userId="a311e53b7bd13a2d" providerId="LiveId" clId="{4A1E9ABC-DF44-468F-9FE4-381D16C3C7C9}" dt="2021-06-24T20:04:15.763" v="22"/>
          <pc:sldLayoutMkLst>
            <pc:docMk/>
            <pc:sldMasterMk cId="2161709772" sldId="2147483660"/>
            <pc:sldLayoutMk cId="1917141472" sldId="2147483662"/>
          </pc:sldLayoutMkLst>
        </pc:sldLayoutChg>
        <pc:sldLayoutChg chg="modTransition">
          <pc:chgData name="Carl Wilson" userId="a311e53b7bd13a2d" providerId="LiveId" clId="{4A1E9ABC-DF44-468F-9FE4-381D16C3C7C9}" dt="2021-06-24T20:04:15.763" v="22"/>
          <pc:sldLayoutMkLst>
            <pc:docMk/>
            <pc:sldMasterMk cId="2161709772" sldId="2147483660"/>
            <pc:sldLayoutMk cId="2051786700" sldId="2147483663"/>
          </pc:sldLayoutMkLst>
        </pc:sldLayoutChg>
        <pc:sldLayoutChg chg="modTransition">
          <pc:chgData name="Carl Wilson" userId="a311e53b7bd13a2d" providerId="LiveId" clId="{4A1E9ABC-DF44-468F-9FE4-381D16C3C7C9}" dt="2021-06-24T20:04:15.763" v="22"/>
          <pc:sldLayoutMkLst>
            <pc:docMk/>
            <pc:sldMasterMk cId="2161709772" sldId="2147483660"/>
            <pc:sldLayoutMk cId="3473201381" sldId="2147483664"/>
          </pc:sldLayoutMkLst>
        </pc:sldLayoutChg>
        <pc:sldLayoutChg chg="modTransition">
          <pc:chgData name="Carl Wilson" userId="a311e53b7bd13a2d" providerId="LiveId" clId="{4A1E9ABC-DF44-468F-9FE4-381D16C3C7C9}" dt="2021-06-24T20:04:15.763" v="22"/>
          <pc:sldLayoutMkLst>
            <pc:docMk/>
            <pc:sldMasterMk cId="2161709772" sldId="2147483660"/>
            <pc:sldLayoutMk cId="2016054406" sldId="2147483665"/>
          </pc:sldLayoutMkLst>
        </pc:sldLayoutChg>
        <pc:sldLayoutChg chg="modTransition">
          <pc:chgData name="Carl Wilson" userId="a311e53b7bd13a2d" providerId="LiveId" clId="{4A1E9ABC-DF44-468F-9FE4-381D16C3C7C9}" dt="2021-06-24T20:04:15.763" v="22"/>
          <pc:sldLayoutMkLst>
            <pc:docMk/>
            <pc:sldMasterMk cId="2161709772" sldId="2147483660"/>
            <pc:sldLayoutMk cId="2989563236" sldId="2147483666"/>
          </pc:sldLayoutMkLst>
        </pc:sldLayoutChg>
        <pc:sldLayoutChg chg="modTransition">
          <pc:chgData name="Carl Wilson" userId="a311e53b7bd13a2d" providerId="LiveId" clId="{4A1E9ABC-DF44-468F-9FE4-381D16C3C7C9}" dt="2021-06-24T20:04:15.763" v="22"/>
          <pc:sldLayoutMkLst>
            <pc:docMk/>
            <pc:sldMasterMk cId="2161709772" sldId="2147483660"/>
            <pc:sldLayoutMk cId="1502990148" sldId="2147483667"/>
          </pc:sldLayoutMkLst>
        </pc:sldLayoutChg>
        <pc:sldLayoutChg chg="modTransition">
          <pc:chgData name="Carl Wilson" userId="a311e53b7bd13a2d" providerId="LiveId" clId="{4A1E9ABC-DF44-468F-9FE4-381D16C3C7C9}" dt="2021-06-24T20:04:15.763" v="22"/>
          <pc:sldLayoutMkLst>
            <pc:docMk/>
            <pc:sldMasterMk cId="2161709772" sldId="2147483660"/>
            <pc:sldLayoutMk cId="2311890851" sldId="2147483668"/>
          </pc:sldLayoutMkLst>
        </pc:sldLayoutChg>
        <pc:sldLayoutChg chg="modTransition">
          <pc:chgData name="Carl Wilson" userId="a311e53b7bd13a2d" providerId="LiveId" clId="{4A1E9ABC-DF44-468F-9FE4-381D16C3C7C9}" dt="2021-06-24T20:04:15.763" v="22"/>
          <pc:sldLayoutMkLst>
            <pc:docMk/>
            <pc:sldMasterMk cId="2161709772" sldId="2147483660"/>
            <pc:sldLayoutMk cId="1831571125" sldId="2147483669"/>
          </pc:sldLayoutMkLst>
        </pc:sldLayoutChg>
        <pc:sldLayoutChg chg="modTransition">
          <pc:chgData name="Carl Wilson" userId="a311e53b7bd13a2d" providerId="LiveId" clId="{4A1E9ABC-DF44-468F-9FE4-381D16C3C7C9}" dt="2021-06-24T20:04:15.763" v="22"/>
          <pc:sldLayoutMkLst>
            <pc:docMk/>
            <pc:sldMasterMk cId="2161709772" sldId="2147483660"/>
            <pc:sldLayoutMk cId="2657021280" sldId="2147483676"/>
          </pc:sldLayoutMkLst>
        </pc:sldLayoutChg>
        <pc:sldLayoutChg chg="modTransition">
          <pc:chgData name="Carl Wilson" userId="a311e53b7bd13a2d" providerId="LiveId" clId="{4A1E9ABC-DF44-468F-9FE4-381D16C3C7C9}" dt="2021-06-24T20:04:15.763" v="22"/>
          <pc:sldLayoutMkLst>
            <pc:docMk/>
            <pc:sldMasterMk cId="2161709772" sldId="2147483660"/>
            <pc:sldLayoutMk cId="422459625" sldId="21474836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6/25/2021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6/25/2021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ambridge_Analytica#cite_note-34"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Cambridge_Analytica#cite_note-36" TargetMode="External"/><Relationship Id="rId5" Type="http://schemas.openxmlformats.org/officeDocument/2006/relationships/hyperlink" Target="https://en.wikipedia.org/wiki/Terms_of_service" TargetMode="External"/><Relationship Id="rId4" Type="http://schemas.openxmlformats.org/officeDocument/2006/relationships/hyperlink" Target="https://en.wikipedia.org/wiki/Cambridge_Analytica#cite_note-3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Carl Wilson student on Data Analytics MSc</a:t>
            </a:r>
          </a:p>
          <a:p>
            <a:endParaRPr lang="en-US" dirty="0"/>
          </a:p>
          <a:p>
            <a:r>
              <a:rPr lang="en-US" dirty="0"/>
              <a:t>Assignment #3 for DB for Large DB’s</a:t>
            </a:r>
          </a:p>
          <a:p>
            <a:endParaRPr lang="en-US" dirty="0"/>
          </a:p>
          <a:p>
            <a:r>
              <a:rPr lang="en-US" dirty="0"/>
              <a:t>Mongo &amp; Professional Issues around data</a:t>
            </a:r>
          </a:p>
        </p:txBody>
      </p:sp>
      <p:sp>
        <p:nvSpPr>
          <p:cNvPr id="4" name="Slide Number Placeholder 3"/>
          <p:cNvSpPr>
            <a:spLocks noGrp="1"/>
          </p:cNvSpPr>
          <p:nvPr>
            <p:ph type="sldNum" sz="quarter" idx="5"/>
          </p:nvPr>
        </p:nvSpPr>
        <p:spPr/>
        <p:txBody>
          <a:bodyPr/>
          <a:lstStyle/>
          <a:p>
            <a:fld id="{F93199CD-3E1B-4AE6-990F-76F925F5EA9F}" type="slidenum">
              <a:rPr lang="en-GB" smtClean="0"/>
              <a:t>1</a:t>
            </a:fld>
            <a:endParaRPr lang="en-GB"/>
          </a:p>
        </p:txBody>
      </p:sp>
    </p:spTree>
    <p:extLst>
      <p:ext uri="{BB962C8B-B14F-4D97-AF65-F5344CB8AC3E}">
        <p14:creationId xmlns:p14="http://schemas.microsoft.com/office/powerpoint/2010/main" val="131559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Mongo because it feels like a very neat solution technically to storing lots of different data types, being flexible and fast to query – it was the database I found most interesting and I’m keen to learn more about it and develop my capabilities using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JSON</a:t>
            </a:r>
            <a:endParaRPr lang="en-GB"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2</a:t>
            </a:fld>
            <a:endParaRPr lang="en-GB"/>
          </a:p>
        </p:txBody>
      </p:sp>
    </p:spTree>
    <p:extLst>
      <p:ext uri="{BB962C8B-B14F-4D97-AF65-F5344CB8AC3E}">
        <p14:creationId xmlns:p14="http://schemas.microsoft.com/office/powerpoint/2010/main" val="43218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 is very flexible and clean when it comes to storing multi dimensional arrays of data through </a:t>
            </a:r>
            <a:r>
              <a:rPr lang="en-US" b="1" dirty="0"/>
              <a:t>nesting</a:t>
            </a:r>
            <a:r>
              <a:rPr lang="en-US" dirty="0"/>
              <a:t> and images, videos and music. It could be argued that you can make a relational model fit if you </a:t>
            </a:r>
            <a:r>
              <a:rPr lang="en-US" i="1" dirty="0"/>
              <a:t>really</a:t>
            </a:r>
            <a:r>
              <a:rPr lang="en-US" i="0" dirty="0"/>
              <a:t> want to and that might be the case for many use cases but the inherent flexibility of Mongo just makes it so much easier and allows the database to flex and change in future with relative ease. Three V’s: Variety!</a:t>
            </a:r>
          </a:p>
          <a:p>
            <a:endParaRPr lang="en-US" i="0" dirty="0"/>
          </a:p>
          <a:p>
            <a:r>
              <a:rPr lang="en-US" i="0" dirty="0"/>
              <a:t>Replication and horizontal scaling between 80 shards and 250 servers and this can grow or shrink comfortably as MongoDB was designed to scale easily and to humongous datasets.</a:t>
            </a:r>
          </a:p>
          <a:p>
            <a:endParaRPr lang="en-US" i="0" dirty="0"/>
          </a:p>
          <a:p>
            <a:r>
              <a:rPr lang="en-US" i="0" dirty="0"/>
              <a:t>Variety of different types of documents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Fast querying.</a:t>
            </a:r>
          </a:p>
          <a:p>
            <a:endParaRPr lang="en-US" i="0" dirty="0"/>
          </a:p>
          <a:p>
            <a:endParaRPr lang="en-US" i="0"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3</a:t>
            </a:fld>
            <a:endParaRPr lang="en-GB"/>
          </a:p>
        </p:txBody>
      </p:sp>
    </p:spTree>
    <p:extLst>
      <p:ext uri="{BB962C8B-B14F-4D97-AF65-F5344CB8AC3E}">
        <p14:creationId xmlns:p14="http://schemas.microsoft.com/office/powerpoint/2010/main" val="1483752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 is very flexible and clean when it comes to storing multi dimensional arrays of data through </a:t>
            </a:r>
            <a:r>
              <a:rPr lang="en-US" b="1" dirty="0"/>
              <a:t>nesting</a:t>
            </a:r>
            <a:r>
              <a:rPr lang="en-US" dirty="0"/>
              <a:t> and images, videos and music. It could be argued that you can make a relational model fit if you </a:t>
            </a:r>
            <a:r>
              <a:rPr lang="en-US" i="1" dirty="0"/>
              <a:t>really</a:t>
            </a:r>
            <a:r>
              <a:rPr lang="en-US" i="0" dirty="0"/>
              <a:t> want to and that might be the case for many use cases but the inherent flexibility of Mongo just makes it so much easier and allows the database to flex and change in future with relative ease. Three V’s: Variety!</a:t>
            </a:r>
          </a:p>
          <a:p>
            <a:endParaRPr lang="en-US" i="0" dirty="0"/>
          </a:p>
          <a:p>
            <a:r>
              <a:rPr lang="en-US" i="0" dirty="0"/>
              <a:t>Replication and horizontal scaling between 80 shards and 250 servers and this can grow or shrink comfortably as MongoDB was designed to scale easily and to humongous datasets.</a:t>
            </a:r>
          </a:p>
          <a:p>
            <a:endParaRPr lang="en-US" i="0" dirty="0"/>
          </a:p>
          <a:p>
            <a:r>
              <a:rPr lang="en-US" i="0" dirty="0"/>
              <a:t>Variety of different types of documents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Fast querying.</a:t>
            </a:r>
          </a:p>
          <a:p>
            <a:endParaRPr lang="en-US" i="0" dirty="0"/>
          </a:p>
          <a:p>
            <a:endParaRPr lang="en-US" i="0"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304170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Schema-less model means that spelling mistakes are not picked up.</a:t>
            </a:r>
          </a:p>
          <a:p>
            <a:pPr marL="171450" indent="-171450">
              <a:buFont typeface="Wingdings" panose="05000000000000000000" pitchFamily="2" charset="2"/>
              <a:buChar char="§"/>
            </a:pPr>
            <a:r>
              <a:rPr lang="en-US" dirty="0"/>
              <a:t>This can be managed through careful application control of </a:t>
            </a:r>
            <a:r>
              <a:rPr lang="en-US" dirty="0" err="1"/>
              <a:t>field:value</a:t>
            </a:r>
            <a:r>
              <a:rPr lang="en-US" dirty="0"/>
              <a:t> pairs; however can imagine it causing problems during development and testing of the database.</a:t>
            </a:r>
          </a:p>
          <a:p>
            <a:pPr marL="171450" indent="-171450">
              <a:buFont typeface="Wingdings" panose="05000000000000000000" pitchFamily="2" charset="2"/>
              <a:buChar char="§"/>
            </a:pPr>
            <a:endParaRPr lang="en-US" i="0" dirty="0"/>
          </a:p>
          <a:p>
            <a:endParaRPr lang="en-US" i="0" dirty="0"/>
          </a:p>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239986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dirty="0"/>
              <a:t>Public Interest</a:t>
            </a:r>
          </a:p>
          <a:p>
            <a:pPr marL="228600" lvl="0" indent="-228600">
              <a:buFont typeface="+mj-lt"/>
              <a:buAutoNum type="arabicPeriod"/>
            </a:pPr>
            <a:r>
              <a:rPr lang="en-US" dirty="0"/>
              <a:t>Professional Competence and Integrity</a:t>
            </a:r>
          </a:p>
          <a:p>
            <a:pPr marL="228600" lvl="0" indent="-228600">
              <a:buFont typeface="+mj-lt"/>
              <a:buAutoNum type="arabicPeriod"/>
            </a:pPr>
            <a:r>
              <a:rPr lang="en-US" dirty="0"/>
              <a:t>Duty to the Relevant Authority</a:t>
            </a:r>
          </a:p>
          <a:p>
            <a:pPr marL="228600" lvl="0" indent="-228600">
              <a:buFont typeface="+mj-lt"/>
              <a:buAutoNum type="arabicPeriod"/>
            </a:pPr>
            <a:r>
              <a:rPr lang="en-US" dirty="0"/>
              <a:t>Duty to the Profession</a:t>
            </a:r>
          </a:p>
          <a:p>
            <a:pPr>
              <a:buFont typeface="+mj-lt"/>
              <a:buNone/>
            </a:pPr>
            <a:endParaRPr lang="en-US" dirty="0"/>
          </a:p>
          <a:p>
            <a:pPr>
              <a:buFont typeface="+mj-lt"/>
              <a:buAutoNum type="arabicPeriod"/>
            </a:pPr>
            <a:r>
              <a:rPr lang="en-US" dirty="0"/>
              <a:t>This Regulation lays down rules relating to the protection of natural persons with regard to the processing of personal data and rules relating to the free movement of personal data.</a:t>
            </a:r>
          </a:p>
          <a:p>
            <a:pPr>
              <a:buFont typeface="+mj-lt"/>
              <a:buAutoNum type="arabicPeriod"/>
            </a:pPr>
            <a:r>
              <a:rPr lang="en-US" dirty="0"/>
              <a:t>This Regulation protects fundamental rights and freedoms of natural persons and in particular their right to the protection of personal data.</a:t>
            </a:r>
          </a:p>
          <a:p>
            <a:pPr>
              <a:buFont typeface="+mj-lt"/>
              <a:buAutoNum type="arabicPeriod"/>
            </a:pPr>
            <a:r>
              <a:rPr lang="en-US" dirty="0"/>
              <a:t>The free movement of personal data within the Union shall be neither restricted nor prohibited for reasons connected with the protection of natural persons with regard to the processing of personal data.</a:t>
            </a:r>
          </a:p>
          <a:p>
            <a:pPr>
              <a:buFont typeface="+mj-lt"/>
              <a:buAutoNum type="arabicPeriod"/>
            </a:pPr>
            <a:endParaRPr lang="en-US" dirty="0"/>
          </a:p>
          <a:p>
            <a:pPr>
              <a:buFont typeface="+mj-lt"/>
              <a:buNone/>
            </a:pPr>
            <a:r>
              <a:rPr lang="en-US" dirty="0"/>
              <a:t>The personal data of up to 87 million</a:t>
            </a:r>
            <a:r>
              <a:rPr lang="en-US" baseline="30000" dirty="0">
                <a:hlinkClick r:id="rId3"/>
              </a:rPr>
              <a:t>[34]</a:t>
            </a:r>
            <a:r>
              <a:rPr lang="en-US" dirty="0"/>
              <a:t> Facebook users were acquired via the 270,000 Facebook users who used a Facebook app called "This Is Your Digital Life."</a:t>
            </a:r>
            <a:r>
              <a:rPr lang="en-US" baseline="30000" dirty="0">
                <a:hlinkClick r:id="rId4"/>
              </a:rPr>
              <a:t>[35]</a:t>
            </a:r>
            <a:r>
              <a:rPr lang="en-US" dirty="0"/>
              <a:t> By giving this third-party app permission to acquire their data, back in 2015, this also gave the app access to information on the user's friends network; this resulted in the data of about 87 million users, the majority of whom had not explicitly given Cambridge Analytica permission to access their data, being collected. The app developer breached Facebook's </a:t>
            </a:r>
            <a:r>
              <a:rPr lang="en-US" dirty="0">
                <a:hlinkClick r:id="rId5"/>
              </a:rPr>
              <a:t>terms of service</a:t>
            </a:r>
            <a:r>
              <a:rPr lang="en-US" dirty="0"/>
              <a:t> by giving the data to Cambridge Analytica.</a:t>
            </a:r>
            <a:r>
              <a:rPr lang="en-US" baseline="30000" dirty="0">
                <a:hlinkClick r:id="rId6"/>
              </a:rPr>
              <a:t>[36]</a:t>
            </a:r>
            <a:endParaRPr lang="en-US" dirty="0"/>
          </a:p>
          <a:p>
            <a:pPr>
              <a:buFont typeface="+mj-lt"/>
              <a:buNone/>
            </a:pPr>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GB" smtClean="0"/>
              <a:t>7</a:t>
            </a:fld>
            <a:endParaRPr lang="en-GB"/>
          </a:p>
        </p:txBody>
      </p:sp>
    </p:spTree>
    <p:extLst>
      <p:ext uri="{BB962C8B-B14F-4D97-AF65-F5344CB8AC3E}">
        <p14:creationId xmlns:p14="http://schemas.microsoft.com/office/powerpoint/2010/main" val="420146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403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6/25/2021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74923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6/25/2021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97616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6/25/2021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264945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6/25/2021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327794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41C87-7AD9-4845-A077-840E4A0F3F06}" type="datetimeFigureOut">
              <a:rPr lang="en-US" smtClean="0"/>
              <a:pPr/>
              <a:t>6/25/2021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29776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F41C87-7AD9-4845-A077-840E4A0F3F06}" type="datetimeFigureOut">
              <a:rPr lang="en-US" smtClean="0"/>
              <a:pPr/>
              <a:t>6/25/2021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860015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65702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42245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F41C87-7AD9-4845-A077-840E4A0F3F06}"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191714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05178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347320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0160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F41C87-7AD9-4845-A077-840E4A0F3F06}" type="datetimeFigureOut">
              <a:rPr lang="en-US" smtClean="0"/>
              <a:t>6/25/2021</a:t>
            </a:fld>
            <a:endParaRPr lang="en-US"/>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98956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F41C87-7AD9-4845-A077-840E4A0F3F06}" type="datetimeFigureOut">
              <a:rPr lang="en-US" smtClean="0"/>
              <a:t>6/25/2021</a:t>
            </a:fld>
            <a:endParaRPr lang="en-US"/>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150299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F41C87-7AD9-4845-A077-840E4A0F3F06}" type="datetimeFigureOut">
              <a:rPr lang="en-US" smtClean="0"/>
              <a:t>6/25/2021</a:t>
            </a:fld>
            <a:endParaRPr lang="en-US"/>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A013F82-EE5E-44EE-A61D-E31C6657F26F}" type="slidenum">
              <a:rPr lang="en-GB" smtClean="0"/>
              <a:t>‹#›</a:t>
            </a:fld>
            <a:endParaRPr lang="en-GB"/>
          </a:p>
        </p:txBody>
      </p:sp>
    </p:spTree>
    <p:extLst>
      <p:ext uri="{BB962C8B-B14F-4D97-AF65-F5344CB8AC3E}">
        <p14:creationId xmlns:p14="http://schemas.microsoft.com/office/powerpoint/2010/main" val="23118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6/25/2021</a:t>
            </a:fld>
            <a:endParaRPr lang="en-US"/>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013F82-EE5E-44EE-A61D-E31C6657F26F}" type="slidenum">
              <a:rPr lang="en-GB" smtClean="0"/>
              <a:pPr/>
              <a:t>‹#›</a:t>
            </a:fld>
            <a:endParaRPr lang="en-GB"/>
          </a:p>
        </p:txBody>
      </p:sp>
    </p:spTree>
    <p:extLst>
      <p:ext uri="{BB962C8B-B14F-4D97-AF65-F5344CB8AC3E}">
        <p14:creationId xmlns:p14="http://schemas.microsoft.com/office/powerpoint/2010/main" val="183157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F41C87-7AD9-4845-A077-840E4A0F3F06}" type="datetimeFigureOut">
              <a:rPr lang="en-US" smtClean="0"/>
              <a:pPr/>
              <a:t>6/25/2021</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1617097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MongoDB &amp; Professional Issues</a:t>
            </a:r>
          </a:p>
        </p:txBody>
      </p:sp>
      <p:sp>
        <p:nvSpPr>
          <p:cNvPr id="4" name="Subtitle 3"/>
          <p:cNvSpPr>
            <a:spLocks noGrp="1"/>
          </p:cNvSpPr>
          <p:nvPr>
            <p:ph type="subTitle" idx="1"/>
          </p:nvPr>
        </p:nvSpPr>
        <p:spPr/>
        <p:txBody>
          <a:bodyPr>
            <a:normAutofit fontScale="70000" lnSpcReduction="20000"/>
          </a:bodyPr>
          <a:lstStyle/>
          <a:p>
            <a:r>
              <a:rPr lang="it-IT" dirty="0"/>
              <a:t>Carl wilson [u0370630]</a:t>
            </a:r>
          </a:p>
          <a:p>
            <a:r>
              <a:rPr lang="it-IT" dirty="0"/>
              <a:t>Cmi7509-2021: Databases for large datasets</a:t>
            </a:r>
          </a:p>
          <a:p>
            <a:r>
              <a:rPr lang="it-IT" dirty="0"/>
              <a:t>Assignment #3: presentation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D83A-C3A3-4BE7-8583-1227E883718E}"/>
              </a:ext>
            </a:extLst>
          </p:cNvPr>
          <p:cNvSpPr>
            <a:spLocks noGrp="1"/>
          </p:cNvSpPr>
          <p:nvPr>
            <p:ph type="title"/>
          </p:nvPr>
        </p:nvSpPr>
        <p:spPr/>
        <p:txBody>
          <a:bodyPr/>
          <a:lstStyle/>
          <a:p>
            <a:r>
              <a:rPr lang="en-US" dirty="0"/>
              <a:t>MongoDB</a:t>
            </a:r>
            <a:endParaRPr lang="en-GB" dirty="0"/>
          </a:p>
        </p:txBody>
      </p:sp>
      <p:sp>
        <p:nvSpPr>
          <p:cNvPr id="3" name="Text Placeholder 2">
            <a:extLst>
              <a:ext uri="{FF2B5EF4-FFF2-40B4-BE49-F238E27FC236}">
                <a16:creationId xmlns:a16="http://schemas.microsoft.com/office/drawing/2014/main" id="{A45F664F-08B9-480E-9ACB-4F0D82F733C7}"/>
              </a:ext>
            </a:extLst>
          </p:cNvPr>
          <p:cNvSpPr>
            <a:spLocks noGrp="1"/>
          </p:cNvSpPr>
          <p:nvPr>
            <p:ph type="body" idx="1"/>
          </p:nvPr>
        </p:nvSpPr>
        <p:spPr/>
        <p:txBody>
          <a:bodyPr/>
          <a:lstStyle/>
          <a:p>
            <a:r>
              <a:rPr lang="en-US" dirty="0"/>
              <a:t>Demonstration &amp; capabilities</a:t>
            </a:r>
            <a:endParaRPr lang="en-GB" dirty="0"/>
          </a:p>
        </p:txBody>
      </p:sp>
    </p:spTree>
    <p:extLst>
      <p:ext uri="{BB962C8B-B14F-4D97-AF65-F5344CB8AC3E}">
        <p14:creationId xmlns:p14="http://schemas.microsoft.com/office/powerpoint/2010/main" val="2363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6B5E-7E03-41EA-A213-9278BC6F5FCF}"/>
              </a:ext>
            </a:extLst>
          </p:cNvPr>
          <p:cNvSpPr>
            <a:spLocks noGrp="1"/>
          </p:cNvSpPr>
          <p:nvPr>
            <p:ph type="title"/>
          </p:nvPr>
        </p:nvSpPr>
        <p:spPr/>
        <p:txBody>
          <a:bodyPr/>
          <a:lstStyle/>
          <a:p>
            <a:r>
              <a:rPr lang="en-US" b="1" dirty="0"/>
              <a:t>MongoDB: Document Structure</a:t>
            </a:r>
            <a:endParaRPr lang="en-GB" b="1" dirty="0"/>
          </a:p>
        </p:txBody>
      </p:sp>
      <p:sp>
        <p:nvSpPr>
          <p:cNvPr id="5" name="Content Placeholder 4">
            <a:extLst>
              <a:ext uri="{FF2B5EF4-FFF2-40B4-BE49-F238E27FC236}">
                <a16:creationId xmlns:a16="http://schemas.microsoft.com/office/drawing/2014/main" id="{9D800E69-59C5-46C3-A15B-2BDEA5C1807E}"/>
              </a:ext>
            </a:extLst>
          </p:cNvPr>
          <p:cNvSpPr>
            <a:spLocks noGrp="1"/>
          </p:cNvSpPr>
          <p:nvPr>
            <p:ph idx="1"/>
          </p:nvPr>
        </p:nvSpPr>
        <p:spPr/>
        <p:txBody>
          <a:bodyPr>
            <a:normAutofit fontScale="70000" lnSpcReduction="20000"/>
          </a:bodyPr>
          <a:lstStyle/>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“_id”: “U0370630”,</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2000" b="1" dirty="0" err="1">
                <a:effectLst/>
                <a:latin typeface="Consolas" panose="020B0609020204030204" pitchFamily="49" charset="0"/>
                <a:ea typeface="Times New Roman" panose="02020603050405020304" pitchFamily="18" charset="0"/>
                <a:cs typeface="Times New Roman" panose="02020603050405020304" pitchFamily="18" charset="0"/>
              </a:rPr>
              <a:t>first_name</a:t>
            </a: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 “Carl”,</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2000" b="1" dirty="0" err="1">
                <a:effectLst/>
                <a:latin typeface="Consolas" panose="020B0609020204030204" pitchFamily="49" charset="0"/>
                <a:ea typeface="Times New Roman" panose="02020603050405020304" pitchFamily="18" charset="0"/>
                <a:cs typeface="Times New Roman" panose="02020603050405020304" pitchFamily="18" charset="0"/>
              </a:rPr>
              <a:t>last_name</a:t>
            </a: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 : “Wilson”,</a:t>
            </a:r>
          </a:p>
          <a:p>
            <a:pPr marL="0" indent="0">
              <a:buNone/>
            </a:pPr>
            <a:r>
              <a:rPr lang="en-US" b="1" dirty="0">
                <a:latin typeface="Consolas" panose="020B0609020204030204" pitchFamily="49" charset="0"/>
                <a:ea typeface="Times New Roman" panose="02020603050405020304" pitchFamily="18" charset="0"/>
                <a:cs typeface="Times New Roman" panose="02020603050405020304" pitchFamily="18" charset="0"/>
              </a:rPr>
              <a:t>“city”: “Huddersfield”,</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“course”:</a:t>
            </a:r>
            <a:r>
              <a:rPr lang="en-US" b="1" dirty="0">
                <a:latin typeface="Consolas" panose="020B0609020204030204" pitchFamily="49" charset="0"/>
                <a:ea typeface="Times New Roman" panose="02020603050405020304" pitchFamily="18" charset="0"/>
                <a:cs typeface="Times New Roman" panose="02020603050405020304" pitchFamily="18" charset="0"/>
              </a:rPr>
              <a:t> “Data Analytics”,</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“modules”:</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	“Effective Research and Profession Practice”,</a:t>
            </a:r>
          </a:p>
          <a:p>
            <a:pPr marL="0" indent="0">
              <a:buNone/>
            </a:pPr>
            <a:r>
              <a:rPr lang="en-US" b="1" dirty="0">
                <a:latin typeface="Consolas" panose="020B0609020204030204" pitchFamily="49" charset="0"/>
                <a:ea typeface="Times New Roman" panose="02020603050405020304" pitchFamily="18" charset="0"/>
                <a:cs typeface="Times New Roman" panose="02020603050405020304" pitchFamily="18" charset="0"/>
              </a:rPr>
              <a:t>	“Data Analysis and Statistics”,</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	“Data </a:t>
            </a:r>
            <a:r>
              <a:rPr lang="en-US" sz="2000" b="1" dirty="0" err="1">
                <a:effectLst/>
                <a:latin typeface="Consolas" panose="020B0609020204030204" pitchFamily="49" charset="0"/>
                <a:ea typeface="Times New Roman" panose="02020603050405020304" pitchFamily="18" charset="0"/>
                <a:cs typeface="Times New Roman" panose="02020603050405020304" pitchFamily="18" charset="0"/>
              </a:rPr>
              <a:t>Visualisation</a:t>
            </a: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buNone/>
            </a:pPr>
            <a:r>
              <a:rPr lang="en-US" b="1" dirty="0">
                <a:latin typeface="Consolas" panose="020B0609020204030204" pitchFamily="49" charset="0"/>
                <a:ea typeface="Times New Roman" panose="02020603050405020304" pitchFamily="18" charset="0"/>
                <a:cs typeface="Times New Roman" panose="02020603050405020304" pitchFamily="18" charset="0"/>
              </a:rPr>
              <a:t>	“Databases for Large Datasets”</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buNone/>
            </a:pPr>
            <a:r>
              <a:rPr lang="en-US" sz="2000" b="1"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GB" dirty="0"/>
          </a:p>
          <a:p>
            <a:pPr marL="0" indent="0">
              <a:buNone/>
            </a:pPr>
            <a:endParaRPr lang="en-GB" dirty="0"/>
          </a:p>
        </p:txBody>
      </p:sp>
    </p:spTree>
    <p:extLst>
      <p:ext uri="{BB962C8B-B14F-4D97-AF65-F5344CB8AC3E}">
        <p14:creationId xmlns:p14="http://schemas.microsoft.com/office/powerpoint/2010/main" val="47432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6B5E-7E03-41EA-A213-9278BC6F5FCF}"/>
              </a:ext>
            </a:extLst>
          </p:cNvPr>
          <p:cNvSpPr>
            <a:spLocks noGrp="1"/>
          </p:cNvSpPr>
          <p:nvPr>
            <p:ph type="title"/>
          </p:nvPr>
        </p:nvSpPr>
        <p:spPr/>
        <p:txBody>
          <a:bodyPr/>
          <a:lstStyle/>
          <a:p>
            <a:r>
              <a:rPr lang="en-US" b="1" dirty="0"/>
              <a:t>MongoDB: Strengths &amp; Uses</a:t>
            </a:r>
            <a:endParaRPr lang="en-GB" b="1" dirty="0"/>
          </a:p>
        </p:txBody>
      </p:sp>
      <p:sp>
        <p:nvSpPr>
          <p:cNvPr id="3" name="Content Placeholder 2">
            <a:extLst>
              <a:ext uri="{FF2B5EF4-FFF2-40B4-BE49-F238E27FC236}">
                <a16:creationId xmlns:a16="http://schemas.microsoft.com/office/drawing/2014/main" id="{8EE4B345-52E0-44E1-8BDF-4BED8A407A9B}"/>
              </a:ext>
            </a:extLst>
          </p:cNvPr>
          <p:cNvSpPr>
            <a:spLocks noGrp="1"/>
          </p:cNvSpPr>
          <p:nvPr>
            <p:ph idx="1"/>
          </p:nvPr>
        </p:nvSpPr>
        <p:spPr/>
        <p:txBody>
          <a:bodyPr>
            <a:normAutofit fontScale="92500" lnSpcReduction="20000"/>
          </a:bodyPr>
          <a:lstStyle/>
          <a:p>
            <a:pPr marL="0" indent="0">
              <a:buNone/>
            </a:pPr>
            <a:r>
              <a:rPr lang="en-US" b="1" dirty="0"/>
              <a:t>Flexibility [variety]</a:t>
            </a:r>
          </a:p>
          <a:p>
            <a:r>
              <a:rPr lang="en-US" dirty="0"/>
              <a:t>Met Office Weather Project</a:t>
            </a:r>
          </a:p>
          <a:p>
            <a:pPr lvl="1"/>
            <a:r>
              <a:rPr lang="en-US" dirty="0"/>
              <a:t>Used to capture huge amounts of Coronal Mass Ejection, solar fair and solar wind data including satellite imagery from NASA.</a:t>
            </a:r>
          </a:p>
          <a:p>
            <a:pPr marL="0" indent="0">
              <a:buNone/>
            </a:pPr>
            <a:r>
              <a:rPr lang="en-US" b="1" dirty="0"/>
              <a:t>Scalability [volume]</a:t>
            </a:r>
          </a:p>
          <a:p>
            <a:r>
              <a:rPr lang="en-US" dirty="0"/>
              <a:t>EA FIFA Online 3 [MMOG]</a:t>
            </a:r>
          </a:p>
          <a:p>
            <a:pPr lvl="1"/>
            <a:r>
              <a:rPr lang="en-US" dirty="0"/>
              <a:t>Used to as the core for FIFA Online 3 – a massively multiplayer online game where players can build a custom team of over 15,000 real world players.</a:t>
            </a:r>
          </a:p>
          <a:p>
            <a:pPr marL="0" indent="0">
              <a:buNone/>
            </a:pPr>
            <a:r>
              <a:rPr lang="en-US" b="1" dirty="0"/>
              <a:t>Flexibility &amp; Scalability</a:t>
            </a:r>
          </a:p>
          <a:p>
            <a:r>
              <a:rPr lang="en-US" dirty="0"/>
              <a:t>Lockheed Martin</a:t>
            </a:r>
          </a:p>
          <a:p>
            <a:pPr lvl="1"/>
            <a:r>
              <a:rPr lang="en-US" dirty="0"/>
              <a:t>Used for Advanced Threat Monitoring </a:t>
            </a:r>
            <a:r>
              <a:rPr lang="en-US" dirty="0" err="1"/>
              <a:t>analysing</a:t>
            </a:r>
            <a:r>
              <a:rPr lang="en-US" dirty="0"/>
              <a:t> emails, links, attachments, DNS transactions and firewall traffic.</a:t>
            </a:r>
          </a:p>
          <a:p>
            <a:pPr lvl="1"/>
            <a:r>
              <a:rPr lang="en-US" dirty="0"/>
              <a:t>System consumes hundreds of thousands of documents per </a:t>
            </a:r>
            <a:r>
              <a:rPr lang="en-US" b="1" dirty="0"/>
              <a:t>second.</a:t>
            </a:r>
          </a:p>
          <a:p>
            <a:pPr lvl="1"/>
            <a:endParaRPr lang="en-US" dirty="0"/>
          </a:p>
          <a:p>
            <a:pPr lvl="1"/>
            <a:endParaRPr lang="en-US" dirty="0"/>
          </a:p>
          <a:p>
            <a:pPr lvl="1"/>
            <a:endParaRPr lang="en-US" dirty="0"/>
          </a:p>
          <a:p>
            <a:pPr lvl="1"/>
            <a:endParaRPr lang="en-US" dirty="0"/>
          </a:p>
          <a:p>
            <a:endParaRPr lang="en-GB" dirty="0"/>
          </a:p>
        </p:txBody>
      </p:sp>
    </p:spTree>
    <p:extLst>
      <p:ext uri="{BB962C8B-B14F-4D97-AF65-F5344CB8AC3E}">
        <p14:creationId xmlns:p14="http://schemas.microsoft.com/office/powerpoint/2010/main" val="201578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6B5E-7E03-41EA-A213-9278BC6F5FCF}"/>
              </a:ext>
            </a:extLst>
          </p:cNvPr>
          <p:cNvSpPr>
            <a:spLocks noGrp="1"/>
          </p:cNvSpPr>
          <p:nvPr>
            <p:ph type="title"/>
          </p:nvPr>
        </p:nvSpPr>
        <p:spPr/>
        <p:txBody>
          <a:bodyPr/>
          <a:lstStyle/>
          <a:p>
            <a:r>
              <a:rPr lang="en-US" b="1" dirty="0"/>
              <a:t>MongoDB: Weaknesses</a:t>
            </a:r>
            <a:endParaRPr lang="en-GB" b="1" dirty="0"/>
          </a:p>
        </p:txBody>
      </p:sp>
      <p:sp>
        <p:nvSpPr>
          <p:cNvPr id="3" name="Content Placeholder 2">
            <a:extLst>
              <a:ext uri="{FF2B5EF4-FFF2-40B4-BE49-F238E27FC236}">
                <a16:creationId xmlns:a16="http://schemas.microsoft.com/office/drawing/2014/main" id="{8EE4B345-52E0-44E1-8BDF-4BED8A407A9B}"/>
              </a:ext>
            </a:extLst>
          </p:cNvPr>
          <p:cNvSpPr>
            <a:spLocks noGrp="1"/>
          </p:cNvSpPr>
          <p:nvPr>
            <p:ph idx="1"/>
          </p:nvPr>
        </p:nvSpPr>
        <p:spPr/>
        <p:txBody>
          <a:bodyPr>
            <a:normAutofit/>
          </a:bodyPr>
          <a:lstStyle/>
          <a:p>
            <a:pPr marL="0" indent="0">
              <a:buNone/>
            </a:pPr>
            <a:r>
              <a:rPr lang="en-US" b="1" dirty="0"/>
              <a:t>Flexibility [variety]</a:t>
            </a:r>
          </a:p>
          <a:p>
            <a:r>
              <a:rPr lang="en-US" dirty="0"/>
              <a:t>Mongo’s flexibility can also be it’s Achilles' heel.</a:t>
            </a:r>
          </a:p>
          <a:p>
            <a:pPr marL="0" indent="0">
              <a:buNone/>
            </a:pPr>
            <a:r>
              <a:rPr lang="en-US" sz="1800" b="1" dirty="0">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b="1" dirty="0" err="1">
                <a:effectLst/>
                <a:latin typeface="Consolas" panose="020B0609020204030204" pitchFamily="49" charset="0"/>
                <a:ea typeface="Times New Roman" panose="02020603050405020304" pitchFamily="18" charset="0"/>
                <a:cs typeface="Times New Roman" panose="02020603050405020304" pitchFamily="18" charset="0"/>
              </a:rPr>
              <a:t>db.students.insert</a:t>
            </a:r>
            <a:r>
              <a:rPr lang="en-US" sz="18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b="1" dirty="0" err="1">
                <a:effectLst/>
                <a:latin typeface="Consolas" panose="020B0609020204030204" pitchFamily="49" charset="0"/>
                <a:ea typeface="Times New Roman" panose="02020603050405020304" pitchFamily="18" charset="0"/>
                <a:cs typeface="Times New Roman" panose="02020603050405020304" pitchFamily="18" charset="0"/>
              </a:rPr>
              <a:t>first_name</a:t>
            </a:r>
            <a:r>
              <a:rPr lang="en-US" sz="1800" b="1" dirty="0">
                <a:effectLst/>
                <a:latin typeface="Consolas" panose="020B0609020204030204" pitchFamily="49" charset="0"/>
                <a:ea typeface="Times New Roman" panose="02020603050405020304" pitchFamily="18" charset="0"/>
                <a:cs typeface="Times New Roman" panose="02020603050405020304" pitchFamily="18" charset="0"/>
              </a:rPr>
              <a:t>”: “Carl”, “</a:t>
            </a:r>
            <a:r>
              <a:rPr lang="en-US" sz="1800" b="1" dirty="0" err="1">
                <a:effectLst/>
                <a:latin typeface="Consolas" panose="020B0609020204030204" pitchFamily="49" charset="0"/>
                <a:ea typeface="Times New Roman" panose="02020603050405020304" pitchFamily="18" charset="0"/>
                <a:cs typeface="Times New Roman" panose="02020603050405020304" pitchFamily="18" charset="0"/>
              </a:rPr>
              <a:t>last_name</a:t>
            </a:r>
            <a:r>
              <a:rPr lang="en-US" sz="1800" b="1" dirty="0">
                <a:effectLst/>
                <a:latin typeface="Consolas" panose="020B0609020204030204" pitchFamily="49" charset="0"/>
                <a:ea typeface="Times New Roman" panose="02020603050405020304" pitchFamily="18" charset="0"/>
                <a:cs typeface="Times New Roman" panose="02020603050405020304" pitchFamily="18" charset="0"/>
              </a:rPr>
              <a:t>” : “Wilson”})</a:t>
            </a:r>
          </a:p>
          <a:p>
            <a:pPr marL="0" indent="0">
              <a:buNone/>
            </a:pPr>
            <a:r>
              <a:rPr lang="en-GB" sz="1800" b="1" dirty="0">
                <a:latin typeface="Consolas" panose="020B0609020204030204" pitchFamily="49" charset="0"/>
                <a:cs typeface="Times New Roman" panose="02020603050405020304" pitchFamily="18" charset="0"/>
              </a:rPr>
              <a:t>&gt;</a:t>
            </a:r>
            <a:r>
              <a:rPr lang="en-GB" sz="1800" b="1" dirty="0" err="1">
                <a:latin typeface="Consolas" panose="020B0609020204030204" pitchFamily="49" charset="0"/>
                <a:cs typeface="Times New Roman" panose="02020603050405020304" pitchFamily="18" charset="0"/>
              </a:rPr>
              <a:t>db.students.insert</a:t>
            </a:r>
            <a:r>
              <a:rPr lang="en-GB" sz="1800" b="1" dirty="0">
                <a:latin typeface="Consolas" panose="020B0609020204030204" pitchFamily="49" charset="0"/>
                <a:cs typeface="Times New Roman" panose="02020603050405020304" pitchFamily="18" charset="0"/>
              </a:rPr>
              <a:t>({“</a:t>
            </a:r>
            <a:r>
              <a:rPr lang="en-GB" sz="1800" b="1" dirty="0" err="1">
                <a:latin typeface="Consolas" panose="020B0609020204030204" pitchFamily="49" charset="0"/>
                <a:cs typeface="Times New Roman" panose="02020603050405020304" pitchFamily="18" charset="0"/>
              </a:rPr>
              <a:t>f_name</a:t>
            </a:r>
            <a:r>
              <a:rPr lang="en-GB" sz="1800" b="1" dirty="0">
                <a:latin typeface="Consolas" panose="020B0609020204030204" pitchFamily="49" charset="0"/>
                <a:cs typeface="Times New Roman" panose="02020603050405020304" pitchFamily="18" charset="0"/>
              </a:rPr>
              <a:t>” : “Carl”, “</a:t>
            </a:r>
            <a:r>
              <a:rPr lang="en-GB" sz="1800" b="1" dirty="0" err="1">
                <a:latin typeface="Consolas" panose="020B0609020204030204" pitchFamily="49" charset="0"/>
                <a:cs typeface="Times New Roman" panose="02020603050405020304" pitchFamily="18" charset="0"/>
              </a:rPr>
              <a:t>l_name</a:t>
            </a:r>
            <a:r>
              <a:rPr lang="en-GB" sz="1800" b="1" dirty="0">
                <a:latin typeface="Consolas" panose="020B0609020204030204" pitchFamily="49" charset="0"/>
                <a:cs typeface="Times New Roman" panose="02020603050405020304" pitchFamily="18" charset="0"/>
              </a:rPr>
              <a:t>” : “Wilson”})</a:t>
            </a:r>
          </a:p>
          <a:p>
            <a:pPr marL="0" indent="0">
              <a:buNone/>
            </a:pPr>
            <a:endParaRPr lang="en-US" dirty="0"/>
          </a:p>
          <a:p>
            <a:pPr marL="0" indent="0">
              <a:buNone/>
            </a:pPr>
            <a:r>
              <a:rPr lang="en-GB" b="1" dirty="0"/>
              <a:t>Joins</a:t>
            </a:r>
          </a:p>
          <a:p>
            <a:r>
              <a:rPr lang="en-GB" dirty="0"/>
              <a:t>Mongo can be very fast for queries with good indexing.</a:t>
            </a:r>
          </a:p>
          <a:p>
            <a:r>
              <a:rPr lang="en-GB" dirty="0"/>
              <a:t>Joins, while supported through $lookup, can be much slower than relational models.</a:t>
            </a:r>
          </a:p>
          <a:p>
            <a:endParaRPr lang="en-GB" dirty="0"/>
          </a:p>
          <a:p>
            <a:endParaRPr lang="en-GB" dirty="0"/>
          </a:p>
        </p:txBody>
      </p:sp>
    </p:spTree>
    <p:extLst>
      <p:ext uri="{BB962C8B-B14F-4D97-AF65-F5344CB8AC3E}">
        <p14:creationId xmlns:p14="http://schemas.microsoft.com/office/powerpoint/2010/main" val="68012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D83A-C3A3-4BE7-8583-1227E883718E}"/>
              </a:ext>
            </a:extLst>
          </p:cNvPr>
          <p:cNvSpPr>
            <a:spLocks noGrp="1"/>
          </p:cNvSpPr>
          <p:nvPr>
            <p:ph type="title"/>
          </p:nvPr>
        </p:nvSpPr>
        <p:spPr/>
        <p:txBody>
          <a:bodyPr/>
          <a:lstStyle/>
          <a:p>
            <a:r>
              <a:rPr lang="en-US" dirty="0"/>
              <a:t>Professional Issues</a:t>
            </a:r>
            <a:endParaRPr lang="en-GB" dirty="0"/>
          </a:p>
        </p:txBody>
      </p:sp>
      <p:sp>
        <p:nvSpPr>
          <p:cNvPr id="3" name="Text Placeholder 2">
            <a:extLst>
              <a:ext uri="{FF2B5EF4-FFF2-40B4-BE49-F238E27FC236}">
                <a16:creationId xmlns:a16="http://schemas.microsoft.com/office/drawing/2014/main" id="{A45F664F-08B9-480E-9ACB-4F0D82F733C7}"/>
              </a:ext>
            </a:extLst>
          </p:cNvPr>
          <p:cNvSpPr>
            <a:spLocks noGrp="1"/>
          </p:cNvSpPr>
          <p:nvPr>
            <p:ph type="body" idx="1"/>
          </p:nvPr>
        </p:nvSpPr>
        <p:spPr/>
        <p:txBody>
          <a:bodyPr/>
          <a:lstStyle/>
          <a:p>
            <a:r>
              <a:rPr lang="en-US" dirty="0"/>
              <a:t>Professional, social and ethical issues around data</a:t>
            </a:r>
            <a:endParaRPr lang="en-GB" dirty="0"/>
          </a:p>
        </p:txBody>
      </p:sp>
    </p:spTree>
    <p:extLst>
      <p:ext uri="{BB962C8B-B14F-4D97-AF65-F5344CB8AC3E}">
        <p14:creationId xmlns:p14="http://schemas.microsoft.com/office/powerpoint/2010/main" val="47340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6B5E-7E03-41EA-A213-9278BC6F5FCF}"/>
              </a:ext>
            </a:extLst>
          </p:cNvPr>
          <p:cNvSpPr>
            <a:spLocks noGrp="1"/>
          </p:cNvSpPr>
          <p:nvPr>
            <p:ph type="title"/>
          </p:nvPr>
        </p:nvSpPr>
        <p:spPr/>
        <p:txBody>
          <a:bodyPr/>
          <a:lstStyle/>
          <a:p>
            <a:r>
              <a:rPr lang="en-US" dirty="0"/>
              <a:t>Professional Issues</a:t>
            </a:r>
            <a:endParaRPr lang="en-GB" dirty="0"/>
          </a:p>
        </p:txBody>
      </p:sp>
      <p:sp>
        <p:nvSpPr>
          <p:cNvPr id="3" name="Content Placeholder 2">
            <a:extLst>
              <a:ext uri="{FF2B5EF4-FFF2-40B4-BE49-F238E27FC236}">
                <a16:creationId xmlns:a16="http://schemas.microsoft.com/office/drawing/2014/main" id="{8EE4B345-52E0-44E1-8BDF-4BED8A407A9B}"/>
              </a:ext>
            </a:extLst>
          </p:cNvPr>
          <p:cNvSpPr>
            <a:spLocks noGrp="1"/>
          </p:cNvSpPr>
          <p:nvPr>
            <p:ph idx="1"/>
          </p:nvPr>
        </p:nvSpPr>
        <p:spPr/>
        <p:txBody>
          <a:bodyPr/>
          <a:lstStyle/>
          <a:p>
            <a:r>
              <a:rPr lang="en-US" dirty="0"/>
              <a:t>British Computing Society [BCS] code of conduct</a:t>
            </a:r>
          </a:p>
          <a:p>
            <a:pPr marL="0" indent="0">
              <a:buNone/>
            </a:pPr>
            <a:endParaRPr lang="en-US" dirty="0"/>
          </a:p>
          <a:p>
            <a:r>
              <a:rPr lang="en-US" dirty="0"/>
              <a:t>General Data Protection Regulation [GDPR]</a:t>
            </a:r>
          </a:p>
          <a:p>
            <a:pPr lvl="1"/>
            <a:r>
              <a:rPr lang="en-US" dirty="0"/>
              <a:t>Focused on “protection of natural persons” data and its processing</a:t>
            </a:r>
          </a:p>
          <a:p>
            <a:pPr lvl="1"/>
            <a:r>
              <a:rPr lang="en-US" dirty="0"/>
              <a:t>Now the “Data Protection Act 2018” for the UK post Brexit</a:t>
            </a:r>
          </a:p>
          <a:p>
            <a:endParaRPr lang="en-US" dirty="0"/>
          </a:p>
          <a:p>
            <a:r>
              <a:rPr lang="en-US" dirty="0"/>
              <a:t>Ethical issues</a:t>
            </a:r>
          </a:p>
          <a:p>
            <a:pPr lvl="1"/>
            <a:r>
              <a:rPr lang="en-US" dirty="0"/>
              <a:t>Facebook-Cambridge Analytica Scandal</a:t>
            </a:r>
          </a:p>
          <a:p>
            <a:pPr lvl="1"/>
            <a:endParaRPr lang="en-US" dirty="0"/>
          </a:p>
          <a:p>
            <a:pPr lvl="1"/>
            <a:endParaRPr lang="en-US" dirty="0"/>
          </a:p>
          <a:p>
            <a:pPr lvl="1"/>
            <a:endParaRPr lang="en-US" dirty="0"/>
          </a:p>
          <a:p>
            <a:endParaRPr lang="en-GB" dirty="0"/>
          </a:p>
        </p:txBody>
      </p:sp>
    </p:spTree>
    <p:extLst>
      <p:ext uri="{BB962C8B-B14F-4D97-AF65-F5344CB8AC3E}">
        <p14:creationId xmlns:p14="http://schemas.microsoft.com/office/powerpoint/2010/main" val="33207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D525-C35A-491C-8668-8FA47C5C46BF}"/>
              </a:ext>
            </a:extLst>
          </p:cNvPr>
          <p:cNvSpPr>
            <a:spLocks noGrp="1"/>
          </p:cNvSpPr>
          <p:nvPr>
            <p:ph type="title"/>
          </p:nvPr>
        </p:nvSpPr>
        <p:spPr/>
        <p:txBody>
          <a:bodyPr/>
          <a:lstStyle/>
          <a:p>
            <a:r>
              <a:rPr lang="en-US" dirty="0"/>
              <a:t>Thank you</a:t>
            </a:r>
            <a:endParaRPr lang="en-GB" dirty="0"/>
          </a:p>
        </p:txBody>
      </p:sp>
    </p:spTree>
    <p:extLst>
      <p:ext uri="{BB962C8B-B14F-4D97-AF65-F5344CB8AC3E}">
        <p14:creationId xmlns:p14="http://schemas.microsoft.com/office/powerpoint/2010/main" val="77464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rgbClr val="1B587C"/>
      </a:dk1>
      <a:lt1>
        <a:sysClr val="window" lastClr="FFFFFF"/>
      </a:lt1>
      <a:dk2>
        <a:srgbClr val="1B587C"/>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210</TotalTime>
  <Words>929</Words>
  <Application>Microsoft Office PowerPoint</Application>
  <PresentationFormat>Custom</PresentationFormat>
  <Paragraphs>101</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Consolas</vt:lpstr>
      <vt:lpstr>Corbel</vt:lpstr>
      <vt:lpstr>Wingdings</vt:lpstr>
      <vt:lpstr>Wingdings 3</vt:lpstr>
      <vt:lpstr>Ion</vt:lpstr>
      <vt:lpstr>MongoDB &amp; Professional Issues</vt:lpstr>
      <vt:lpstr>MongoDB</vt:lpstr>
      <vt:lpstr>MongoDB: Document Structure</vt:lpstr>
      <vt:lpstr>MongoDB: Strengths &amp; Uses</vt:lpstr>
      <vt:lpstr>MongoDB: Weaknesses</vt:lpstr>
      <vt:lpstr>Professional Issues</vt:lpstr>
      <vt:lpstr>Professional Issues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&amp; Professional Issues</dc:title>
  <dc:creator>Carl Wilson</dc:creator>
  <cp:lastModifiedBy>Carl Wilson</cp:lastModifiedBy>
  <cp:revision>1</cp:revision>
  <dcterms:created xsi:type="dcterms:W3CDTF">2021-06-24T19:59:57Z</dcterms:created>
  <dcterms:modified xsi:type="dcterms:W3CDTF">2021-06-25T16:37:24Z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