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500"/>
    <a:srgbClr val="3ECE50"/>
    <a:srgbClr val="CD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0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396F-59F5-478F-BD4D-42B8712F80A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ABF4B-3686-4D07-AE1F-7D9E059F4843}"/>
              </a:ext>
            </a:extLst>
          </p:cNvPr>
          <p:cNvSpPr/>
          <p:nvPr/>
        </p:nvSpPr>
        <p:spPr>
          <a:xfrm>
            <a:off x="7188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3B61B-7CA9-43C6-A8F0-6C12BF6870C6}"/>
              </a:ext>
            </a:extLst>
          </p:cNvPr>
          <p:cNvSpPr/>
          <p:nvPr/>
        </p:nvSpPr>
        <p:spPr>
          <a:xfrm>
            <a:off x="0" y="1257028"/>
            <a:ext cx="3755499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1</a:t>
            </a:r>
          </a:p>
          <a:p>
            <a:pPr algn="ctr"/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 ~ V1*V2)</a:t>
            </a:r>
            <a:endParaRPr lang="en-GB" sz="2400" b="1" dirty="0">
              <a:solidFill>
                <a:srgbClr val="3ECE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BC4A-4A9B-4742-9029-FCAF3E7D4E9B}"/>
              </a:ext>
            </a:extLst>
          </p:cNvPr>
          <p:cNvSpPr/>
          <p:nvPr/>
        </p:nvSpPr>
        <p:spPr>
          <a:xfrm>
            <a:off x="334818" y="3452013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1B0969-7583-4359-9936-1FCE0D1A12F0}"/>
              </a:ext>
            </a:extLst>
          </p:cNvPr>
          <p:cNvSpPr/>
          <p:nvPr/>
        </p:nvSpPr>
        <p:spPr>
          <a:xfrm>
            <a:off x="3475170" y="7240209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compare_performance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CD00B4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7A805-C624-41C3-8F5E-367B840AAFC0}"/>
              </a:ext>
            </a:extLst>
          </p:cNvPr>
          <p:cNvSpPr/>
          <p:nvPr/>
        </p:nvSpPr>
        <p:spPr>
          <a:xfrm>
            <a:off x="3409285" y="2980860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test_performance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fr-FR" i="1" dirty="0">
                <a:latin typeface="Century Gothic" panose="020B0502020202020204" pitchFamily="34" charset="0"/>
              </a:rPr>
              <a:t>Model 1 &gt; Model 2 (p &lt; .042)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735C7-5A95-4422-9AC3-8D0F7C40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06" y="16934"/>
            <a:ext cx="1346733" cy="15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BF4EBE-9474-47FD-8AC7-94B1269D895F}"/>
              </a:ext>
            </a:extLst>
          </p:cNvPr>
          <p:cNvSpPr txBox="1"/>
          <p:nvPr/>
        </p:nvSpPr>
        <p:spPr>
          <a:xfrm>
            <a:off x="1719923" y="514"/>
            <a:ext cx="735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>
                <a:latin typeface="Century Gothic" panose="020B0502020202020204" pitchFamily="34" charset="0"/>
              </a:rPr>
              <a:t>Using</a:t>
            </a:r>
            <a:r>
              <a:rPr lang="fr-FR" sz="3200" b="1" dirty="0">
                <a:latin typeface="Century Gothic" panose="020B0502020202020204" pitchFamily="34" charset="0"/>
              </a:rPr>
              <a:t> the </a:t>
            </a:r>
            <a:r>
              <a:rPr lang="fr-FR" sz="3200" b="1" i="1" dirty="0">
                <a:latin typeface="Consolas" panose="020B0609020204030204" pitchFamily="49" charset="0"/>
              </a:rPr>
              <a:t>performance</a:t>
            </a:r>
            <a:r>
              <a:rPr lang="fr-FR" sz="3200" b="1" dirty="0">
                <a:latin typeface="Century Gothic" panose="020B0502020202020204" pitchFamily="34" charset="0"/>
              </a:rPr>
              <a:t> R package</a:t>
            </a:r>
          </a:p>
        </p:txBody>
      </p:sp>
      <p:graphicFrame>
        <p:nvGraphicFramePr>
          <p:cNvPr id="57" name="Table 58">
            <a:extLst>
              <a:ext uri="{FF2B5EF4-FFF2-40B4-BE49-F238E27FC236}">
                <a16:creationId xmlns:a16="http://schemas.microsoft.com/office/drawing/2014/main" id="{2E71D294-9EC5-43D9-9347-A26BBE58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36424"/>
              </p:ext>
            </p:extLst>
          </p:nvPr>
        </p:nvGraphicFramePr>
        <p:xfrm>
          <a:off x="3796239" y="7867101"/>
          <a:ext cx="3207280" cy="9800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1820">
                  <a:extLst>
                    <a:ext uri="{9D8B030D-6E8A-4147-A177-3AD203B41FA5}">
                      <a16:colId xmlns:a16="http://schemas.microsoft.com/office/drawing/2014/main" val="2446890595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063152232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799320389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3961177945"/>
                    </a:ext>
                  </a:extLst>
                </a:gridCol>
              </a:tblGrid>
              <a:tr h="326691">
                <a:tc>
                  <a:txBody>
                    <a:bodyPr/>
                    <a:lstStyle/>
                    <a:p>
                      <a:r>
                        <a:rPr lang="fr-FR" sz="1400" dirty="0"/>
                        <a:t>Model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3995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1</a:t>
                      </a:r>
                      <a:endParaRPr lang="en-GB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301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318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0.14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3801804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297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030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B89CC8B-C404-4714-80EB-95F65F214823}"/>
              </a:ext>
            </a:extLst>
          </p:cNvPr>
          <p:cNvSpPr/>
          <p:nvPr/>
        </p:nvSpPr>
        <p:spPr>
          <a:xfrm>
            <a:off x="694700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82970B-4021-47DD-BDC9-961A5F5065A7}"/>
              </a:ext>
            </a:extLst>
          </p:cNvPr>
          <p:cNvSpPr/>
          <p:nvPr/>
        </p:nvSpPr>
        <p:spPr>
          <a:xfrm>
            <a:off x="6918920" y="1254382"/>
            <a:ext cx="3787711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2</a:t>
            </a:r>
          </a:p>
          <a:p>
            <a:pPr algn="ctr"/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 ~ V1)</a:t>
            </a:r>
            <a:endParaRPr lang="en-GB" sz="2400" b="1" dirty="0">
              <a:solidFill>
                <a:srgbClr val="9155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774A5-A051-4C09-9B52-FB25BD6CD456}"/>
              </a:ext>
            </a:extLst>
          </p:cNvPr>
          <p:cNvSpPr/>
          <p:nvPr/>
        </p:nvSpPr>
        <p:spPr>
          <a:xfrm>
            <a:off x="7275541" y="3459181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FED15-C7BA-4916-91F0-32A6521CE73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872052" y="2378597"/>
            <a:ext cx="0" cy="107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A5861A-5A10-4AF8-A2D6-35620DC4C415}"/>
              </a:ext>
            </a:extLst>
          </p:cNvPr>
          <p:cNvCxnSpPr>
            <a:cxnSpLocks/>
          </p:cNvCxnSpPr>
          <p:nvPr/>
        </p:nvCxnSpPr>
        <p:spPr>
          <a:xfrm flipH="1">
            <a:off x="1868554" y="5253066"/>
            <a:ext cx="195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5B822E86-9E13-4E20-91F0-312658B3B07C}"/>
              </a:ext>
            </a:extLst>
          </p:cNvPr>
          <p:cNvSpPr/>
          <p:nvPr/>
        </p:nvSpPr>
        <p:spPr>
          <a:xfrm>
            <a:off x="208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1BCB8A0-3EF6-4A83-937A-08916892E55E}"/>
              </a:ext>
            </a:extLst>
          </p:cNvPr>
          <p:cNvSpPr/>
          <p:nvPr/>
        </p:nvSpPr>
        <p:spPr>
          <a:xfrm>
            <a:off x="2089803" y="6597418"/>
            <a:ext cx="3240000" cy="1692082"/>
          </a:xfrm>
          <a:prstGeom prst="arc">
            <a:avLst>
              <a:gd name="adj1" fmla="val 17318132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C8A176-68D9-4529-8003-B1A27784EF2F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8812775" y="2375951"/>
            <a:ext cx="1" cy="1083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30311C-01E4-47E6-967F-8E0BD16F5AE2}"/>
              </a:ext>
            </a:extLst>
          </p:cNvPr>
          <p:cNvCxnSpPr>
            <a:cxnSpLocks/>
          </p:cNvCxnSpPr>
          <p:nvPr/>
        </p:nvCxnSpPr>
        <p:spPr>
          <a:xfrm>
            <a:off x="8812775" y="5253066"/>
            <a:ext cx="0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AC69A7A5-F960-4C88-B642-789D3E280E54}"/>
              </a:ext>
            </a:extLst>
          </p:cNvPr>
          <p:cNvSpPr/>
          <p:nvPr/>
        </p:nvSpPr>
        <p:spPr>
          <a:xfrm flipH="1">
            <a:off x="532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2548142-0471-4861-8BF2-5DFD02A49515}"/>
              </a:ext>
            </a:extLst>
          </p:cNvPr>
          <p:cNvSpPr/>
          <p:nvPr/>
        </p:nvSpPr>
        <p:spPr>
          <a:xfrm flipH="1">
            <a:off x="5329803" y="6597418"/>
            <a:ext cx="3240000" cy="1692082"/>
          </a:xfrm>
          <a:prstGeom prst="arc">
            <a:avLst>
              <a:gd name="adj1" fmla="val 16678524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1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9</cp:revision>
  <dcterms:created xsi:type="dcterms:W3CDTF">2021-03-26T09:41:27Z</dcterms:created>
  <dcterms:modified xsi:type="dcterms:W3CDTF">2021-04-01T00:32:56Z</dcterms:modified>
</cp:coreProperties>
</file>