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4" r:id="rId1"/>
  </p:sldMasterIdLst>
  <p:notesMasterIdLst>
    <p:notesMasterId r:id="rId17"/>
  </p:notesMasterIdLst>
  <p:sldIdLst>
    <p:sldId id="276" r:id="rId2"/>
    <p:sldId id="257" r:id="rId3"/>
    <p:sldId id="274" r:id="rId4"/>
    <p:sldId id="279" r:id="rId5"/>
    <p:sldId id="267" r:id="rId6"/>
    <p:sldId id="258" r:id="rId7"/>
    <p:sldId id="278" r:id="rId8"/>
    <p:sldId id="277" r:id="rId9"/>
    <p:sldId id="265" r:id="rId10"/>
    <p:sldId id="271" r:id="rId11"/>
    <p:sldId id="260" r:id="rId12"/>
    <p:sldId id="261" r:id="rId13"/>
    <p:sldId id="264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8BC10"/>
    <a:srgbClr val="68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BA2ADF-1D8F-4A4E-9C87-9B806A790625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9475B4-E397-4EF0-9D46-A04B1B930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69234-49B3-4A22-8399-2537D4D095CA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7A38-92CD-42D1-BDF2-39859896B1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486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BF8-790C-4E16-92BC-C65B1A233909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4C-1CE3-4419-9A6E-E1F34A0667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271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A011-82FB-46E6-9889-BF0606616C37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E93F-77A3-4CE6-A5EE-B3CCF5D169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6181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8458-3B9E-41B9-8808-B93A02CE7268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3B71-C379-43DB-B465-63B142319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2556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B78B-71BC-4992-8836-D9616EB72B0E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0F06-086D-44B5-99E5-B65A1305A6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827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E54E-AB38-4E94-9D12-D9187A84CC1C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F66EE-0D8A-4F65-8E7C-FE0B5DC8E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666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8028-E06C-4B34-B1C1-A3A645DF0154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8AAE-2AA5-4FE6-BFF8-6509B5A4E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420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EF54-9967-4907-98F4-D0DF8C4ED060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0604-92F4-441D-A92E-B2C4332CFB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967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A4C5-0420-4B3F-9A94-D130DDB3F3D3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9AD6-CF45-4B43-9888-ADE600BA3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224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B3A2-75EB-46AB-BABE-88CAB2AF59FB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5F79-BE56-40B7-AFCE-00D4CAB666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09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5212-2127-446D-97C4-8564B997A2C4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89D9-1FEE-4B86-B96F-1C9CE117E8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13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3856-BDDF-4741-BFBE-4DE873E57FA0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025A-760F-453D-AF3D-4269F62CCD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314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241A-B690-43C4-A198-87AE8E4F515E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1C4F-1400-4FA8-A38F-463E9AB292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4672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892C-5ACF-4521-8D62-F024700E4176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74F-1087-4E4B-B741-D7C189EBBB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5358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CFB4-BD15-45E5-BEA4-3540325E7E13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E61E-DB96-4B7A-B8F1-F05AC216E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85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520D-E554-4C81-885E-9BA232A419DA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6E65-1AD5-47CE-AE4D-5B2C72F9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4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6AC5-8694-4D77-8B62-2CCB790A9F47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5522-B9DE-499F-B5F0-BB88681020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86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AD11F-E7AC-43C6-80EF-15194432E89C}" type="datetimeFigureOut">
              <a:rPr lang="es-ES"/>
              <a:pPr>
                <a:defRPr/>
              </a:pPr>
              <a:t>27/11/2016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2FDDE9-D73C-446E-9C12-C1E394703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82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83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transition spd="slow">
    <p:cover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upo3ps.wordpress.com/2016/11/11/guia-de-uso-de-trello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13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1217613" y="604838"/>
            <a:ext cx="9144000" cy="2863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s-ES" altLang="es-ES" sz="6000" dirty="0">
                <a:solidFill>
                  <a:schemeClr val="bg2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SPACE INVADERS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792288" y="4330700"/>
            <a:ext cx="9144000" cy="16557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 dirty="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GRUPO 3</a:t>
            </a:r>
          </a:p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SPRINT CUARTO [FINAL]</a:t>
            </a:r>
            <a:endParaRPr lang="es-ES" altLang="es-ES" sz="3600" dirty="0">
              <a:solidFill>
                <a:schemeClr val="bg2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133475" y="561975"/>
            <a:ext cx="840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NIKO NIKOS Y </a:t>
            </a:r>
            <a:r>
              <a:rPr 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KUDOS</a:t>
            </a:r>
            <a:endParaRPr 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4353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1" y="1543464"/>
            <a:ext cx="9810323" cy="3967677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066799" y="1562100"/>
            <a:ext cx="9817101" cy="39497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5602" name="CuadroTexto 1"/>
          <p:cNvSpPr txBox="1">
            <a:spLocks noChangeArrowheads="1"/>
          </p:cNvSpPr>
          <p:nvPr/>
        </p:nvSpPr>
        <p:spPr bwMode="auto">
          <a:xfrm>
            <a:off x="931863" y="573088"/>
            <a:ext cx="100896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GESTION SEGÚN EL TABLERO </a:t>
            </a: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SCRUM(alguien)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5377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776602"/>
            <a:ext cx="10639425" cy="3476625"/>
          </a:xfrm>
          <a:prstGeom prst="rect">
            <a:avLst/>
          </a:prstGeom>
        </p:spPr>
      </p:pic>
      <p:sp>
        <p:nvSpPr>
          <p:cNvPr id="20" name="CuadroTexto 1"/>
          <p:cNvSpPr txBox="1">
            <a:spLocks noChangeArrowheads="1"/>
          </p:cNvSpPr>
          <p:nvPr/>
        </p:nvSpPr>
        <p:spPr bwMode="auto">
          <a:xfrm>
            <a:off x="4866903" y="4426399"/>
            <a:ext cx="2055219" cy="40011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INVADERS</a:t>
            </a:r>
            <a:endParaRPr lang="es-ES" altLang="es-ES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87375" y="1762503"/>
            <a:ext cx="10639425" cy="34780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200912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6626" name="CuadroTexto 1"/>
          <p:cNvSpPr txBox="1">
            <a:spLocks noChangeArrowheads="1"/>
          </p:cNvSpPr>
          <p:nvPr/>
        </p:nvSpPr>
        <p:spPr bwMode="auto">
          <a:xfrm>
            <a:off x="898525" y="604838"/>
            <a:ext cx="3832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RETROSPECTIVA</a:t>
            </a:r>
          </a:p>
        </p:txBody>
      </p:sp>
      <p:pic>
        <p:nvPicPr>
          <p:cNvPr id="1640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4edb42cef57d057480e9c39bbfd87f8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39" y="1980473"/>
            <a:ext cx="4033838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" name="Shape 128"/>
          <p:cNvSpPr/>
          <p:nvPr/>
        </p:nvSpPr>
        <p:spPr>
          <a:xfrm>
            <a:off x="9461500" y="2822575"/>
            <a:ext cx="292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0" name="Shape 130"/>
          <p:cNvSpPr/>
          <p:nvPr/>
        </p:nvSpPr>
        <p:spPr>
          <a:xfrm>
            <a:off x="8961438" y="2944813"/>
            <a:ext cx="29051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2" name="Rectángulo 31"/>
          <p:cNvSpPr/>
          <p:nvPr/>
        </p:nvSpPr>
        <p:spPr>
          <a:xfrm>
            <a:off x="1131359" y="1912949"/>
            <a:ext cx="3290114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</a:rPr>
              <a:t> Actitud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del equipo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260231" y="4558817"/>
            <a:ext cx="3311525" cy="148847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8" name="Rectángulo 37"/>
          <p:cNvSpPr/>
          <p:nvPr/>
        </p:nvSpPr>
        <p:spPr>
          <a:xfrm>
            <a:off x="4907053" y="430606"/>
            <a:ext cx="2944812" cy="151090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8292447" y="1955194"/>
            <a:ext cx="2724419" cy="141427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008316" y="4532689"/>
            <a:ext cx="3377485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chemeClr val="bg1">
                    <a:lumMod val="10000"/>
                  </a:schemeClr>
                </a:solidFill>
              </a:rPr>
              <a:t>Aportaciones </a:t>
            </a:r>
            <a:r>
              <a:rPr lang="es-ES" dirty="0" smtClean="0">
                <a:solidFill>
                  <a:schemeClr val="bg1">
                    <a:lumMod val="10000"/>
                  </a:schemeClr>
                </a:solidFill>
              </a:rPr>
              <a:t>al mundo</a:t>
            </a:r>
            <a:endParaRPr lang="es-ES" dirty="0"/>
          </a:p>
        </p:txBody>
      </p:sp>
      <p:sp>
        <p:nvSpPr>
          <p:cNvPr id="21" name="Shape 121"/>
          <p:cNvSpPr/>
          <p:nvPr/>
        </p:nvSpPr>
        <p:spPr>
          <a:xfrm>
            <a:off x="2416175" y="4586288"/>
            <a:ext cx="827088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less</a:t>
            </a:r>
          </a:p>
        </p:txBody>
      </p:sp>
      <p:sp>
        <p:nvSpPr>
          <p:cNvPr id="22" name="Shape 122"/>
          <p:cNvSpPr/>
          <p:nvPr/>
        </p:nvSpPr>
        <p:spPr>
          <a:xfrm>
            <a:off x="9221788" y="4600575"/>
            <a:ext cx="9937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more</a:t>
            </a:r>
          </a:p>
        </p:txBody>
      </p:sp>
      <p:sp>
        <p:nvSpPr>
          <p:cNvPr id="24" name="Shape 124"/>
          <p:cNvSpPr/>
          <p:nvPr/>
        </p:nvSpPr>
        <p:spPr>
          <a:xfrm>
            <a:off x="9045575" y="1941513"/>
            <a:ext cx="1235075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Stop Doing</a:t>
            </a:r>
          </a:p>
        </p:txBody>
      </p:sp>
      <p:sp>
        <p:nvSpPr>
          <p:cNvPr id="20" name="Shape 120"/>
          <p:cNvSpPr/>
          <p:nvPr/>
        </p:nvSpPr>
        <p:spPr>
          <a:xfrm>
            <a:off x="2238375" y="1885701"/>
            <a:ext cx="1285801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sz="2000" dirty="0" err="1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Doin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g</a:t>
            </a:r>
            <a:endParaRPr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123"/>
          <p:cNvSpPr/>
          <p:nvPr/>
        </p:nvSpPr>
        <p:spPr>
          <a:xfrm>
            <a:off x="5563755" y="487607"/>
            <a:ext cx="1452562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</a:rPr>
              <a:t>Start Doing</a:t>
            </a:r>
          </a:p>
        </p:txBody>
      </p:sp>
      <p:pic>
        <p:nvPicPr>
          <p:cNvPr id="36" name="4edb42cef57d057480e9c39bbfd87f8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58" y="825507"/>
            <a:ext cx="1233859" cy="1121204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extLst/>
        </p:spPr>
      </p:pic>
      <p:pic>
        <p:nvPicPr>
          <p:cNvPr id="41" name="4edb42cef57d057480e9c39bbfd87f8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89" y="4917941"/>
            <a:ext cx="1233859" cy="1121204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extLst/>
        </p:spPr>
      </p:pic>
      <p:pic>
        <p:nvPicPr>
          <p:cNvPr id="42" name="4edb42cef57d057480e9c39bbfd87f8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91" y="2284860"/>
            <a:ext cx="1233859" cy="1121204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/>
            </a:glow>
          </a:effectLst>
          <a:ex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448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1" y="1003090"/>
            <a:ext cx="3760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" y="1853459"/>
            <a:ext cx="3472298" cy="303202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6273558" y="0"/>
            <a:ext cx="34184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1"/>
          <p:cNvSpPr txBox="1">
            <a:spLocks noChangeArrowheads="1"/>
          </p:cNvSpPr>
          <p:nvPr/>
        </p:nvSpPr>
        <p:spPr bwMode="auto">
          <a:xfrm>
            <a:off x="822467" y="521886"/>
            <a:ext cx="27222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PREGUNTAS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5" name="CuadroTexto 1"/>
          <p:cNvSpPr txBox="1">
            <a:spLocks noChangeArrowheads="1"/>
          </p:cNvSpPr>
          <p:nvPr/>
        </p:nvSpPr>
        <p:spPr bwMode="auto">
          <a:xfrm>
            <a:off x="5521008" y="450455"/>
            <a:ext cx="60292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APORTACIONES 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MUNDO(CAMBIAR LA URL)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6" name="CuadroTexto 1"/>
          <p:cNvSpPr txBox="1">
            <a:spLocks noChangeArrowheads="1"/>
          </p:cNvSpPr>
          <p:nvPr/>
        </p:nvSpPr>
        <p:spPr bwMode="auto">
          <a:xfrm>
            <a:off x="6462026" y="3368543"/>
            <a:ext cx="5606322" cy="830997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400" dirty="0" smtClean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https://</a:t>
            </a:r>
            <a:r>
              <a:rPr lang="es-ES" altLang="es-ES" sz="2400" dirty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grupo3ps.wordpress.com/2016/11/11/guia-de-uso-de-trello</a:t>
            </a:r>
            <a:r>
              <a:rPr lang="es-ES" altLang="es-ES" sz="2400" dirty="0" smtClean="0">
                <a:solidFill>
                  <a:srgbClr val="000000"/>
                </a:solidFill>
                <a:latin typeface="Bauhaus 93" panose="04030905020B02020C02" pitchFamily="82" charset="0"/>
                <a:hlinkClick r:id="rId6"/>
              </a:rPr>
              <a:t>/</a:t>
            </a:r>
            <a:endParaRPr lang="es-ES" altLang="es-ES" sz="2400" dirty="0">
              <a:solidFill>
                <a:srgbClr val="000000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19" name="Rectángulo 18"/>
          <p:cNvSpPr/>
          <p:nvPr/>
        </p:nvSpPr>
        <p:spPr>
          <a:xfrm>
            <a:off x="1531855" y="1318609"/>
            <a:ext cx="8756650" cy="491814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9698" name="CuadroTexto 1"/>
          <p:cNvSpPr txBox="1">
            <a:spLocks noChangeArrowheads="1"/>
          </p:cNvSpPr>
          <p:nvPr/>
        </p:nvSpPr>
        <p:spPr bwMode="auto">
          <a:xfrm>
            <a:off x="1315937" y="307975"/>
            <a:ext cx="35862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MUESTRA(ALEX)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9472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30722" name="CuadroTexto 1"/>
          <p:cNvSpPr txBox="1">
            <a:spLocks noChangeArrowheads="1"/>
          </p:cNvSpPr>
          <p:nvPr/>
        </p:nvSpPr>
        <p:spPr bwMode="auto">
          <a:xfrm>
            <a:off x="5170488" y="25844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9600" dirty="0">
                <a:solidFill>
                  <a:schemeClr val="accent3">
                    <a:lumMod val="25000"/>
                  </a:schemeClr>
                </a:solidFill>
                <a:latin typeface="Berlin Sans FB Demi" panose="020E0802020502020306" pitchFamily="34" charset="0"/>
              </a:rPr>
              <a:t>FIN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885825" y="561975"/>
            <a:ext cx="3990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PLANNING</a:t>
            </a:r>
          </a:p>
        </p:txBody>
      </p:sp>
      <p:pic>
        <p:nvPicPr>
          <p:cNvPr id="6160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8" y="1686478"/>
            <a:ext cx="8616010" cy="85899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312478" y="3076962"/>
            <a:ext cx="9704388" cy="22790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1382686" y="3257222"/>
            <a:ext cx="93218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Dividimos el tiempo y el valor según la dificultad de las tres nuevas historias de usuario, siendo estas: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Pantalla de inicio.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Marcador del juego.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Muro de defensa.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3" y="314429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50913" y="544513"/>
            <a:ext cx="7508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DAILYS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pic>
        <p:nvPicPr>
          <p:cNvPr id="7185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33500" y="1257300"/>
            <a:ext cx="9704388" cy="49720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31938" y="1392776"/>
            <a:ext cx="9321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nº1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(22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División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de las tareas de cada miembro del grupo dentro de su roll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Fechas fin de tareas, para llegar a tiempo al final del Sprint final.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31855" y="2780011"/>
            <a:ext cx="9282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nº2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(28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el progreso de cada miembro del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grupo.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o problemas que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estamos teniendo en el Sprint final.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División de un </a:t>
            </a:r>
            <a:r>
              <a:rPr lang="es-ES" sz="2200" b="1" dirty="0" err="1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testing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final.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515359" y="4416239"/>
            <a:ext cx="9282113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nº3 (29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Poner en conjunto los resultados y resolver cualquier problema que tuviéramos.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7" y="602409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79" y="2462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21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6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7651" name="CuadroTexto 3"/>
          <p:cNvSpPr txBox="1">
            <a:spLocks noChangeArrowheads="1"/>
          </p:cNvSpPr>
          <p:nvPr/>
        </p:nvSpPr>
        <p:spPr bwMode="auto">
          <a:xfrm>
            <a:off x="911225" y="609600"/>
            <a:ext cx="4360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ESTIMACIONES</a:t>
            </a:r>
          </a:p>
        </p:txBody>
      </p:sp>
      <p:pic>
        <p:nvPicPr>
          <p:cNvPr id="1742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51" y="1316721"/>
            <a:ext cx="8582470" cy="489596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531856" y="1308413"/>
            <a:ext cx="8628766" cy="4928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2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10" y="3057420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09638" y="534988"/>
            <a:ext cx="8469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BACKLOG</a:t>
            </a:r>
          </a:p>
        </p:txBody>
      </p:sp>
      <p:pic>
        <p:nvPicPr>
          <p:cNvPr id="8209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5" y="2062672"/>
            <a:ext cx="11137177" cy="3142265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716" y="2068955"/>
            <a:ext cx="11101147" cy="31359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3554" name="CuadroTexto 1"/>
          <p:cNvSpPr txBox="1">
            <a:spLocks noChangeArrowheads="1"/>
          </p:cNvSpPr>
          <p:nvPr/>
        </p:nvSpPr>
        <p:spPr bwMode="auto">
          <a:xfrm>
            <a:off x="877888" y="563563"/>
            <a:ext cx="105933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 BACKLOG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dirty="0">
              <a:latin typeface="Berlin Sans FB Demi" panose="020E0802020502020306" pitchFamily="34" charset="0"/>
            </a:endParaRPr>
          </a:p>
        </p:txBody>
      </p:sp>
      <p:pic>
        <p:nvPicPr>
          <p:cNvPr id="923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919163" y="1590675"/>
            <a:ext cx="10552112" cy="468153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 useBgFill="1">
        <p:nvSpPr>
          <p:cNvPr id="20" name="Rectángulo 19"/>
          <p:cNvSpPr/>
          <p:nvPr/>
        </p:nvSpPr>
        <p:spPr>
          <a:xfrm>
            <a:off x="6303963" y="5006975"/>
            <a:ext cx="676275" cy="26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73150" y="1644650"/>
            <a:ext cx="981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PANTALLA DE INICIO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235" y="4828096"/>
            <a:ext cx="98139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MURO DE DEFENSA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100645" y="3161356"/>
            <a:ext cx="98139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PUNTUACIÓN Y VIDAS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79563" y="2132013"/>
            <a:ext cx="88011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403350" y="2514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13950" y="2514600"/>
            <a:ext cx="7318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 </a:t>
            </a:r>
            <a:endParaRPr lang="es-ES" sz="1600" dirty="0">
              <a:latin typeface="+mn-lt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79563" y="5354638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79563" y="3700463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403350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3350" y="5770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998075" y="5746750"/>
            <a:ext cx="15382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932988" y="4114800"/>
            <a:ext cx="15382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579563" y="3700463"/>
            <a:ext cx="36925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579564" y="3700463"/>
            <a:ext cx="6918324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3105755" y="5754688"/>
            <a:ext cx="1250345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22,25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494321" y="4095822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80%</a:t>
            </a:r>
            <a:endParaRPr lang="es-ES" sz="1600" dirty="0">
              <a:latin typeface="+mn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579563" y="2136775"/>
            <a:ext cx="3002241" cy="3317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7708245" y="2136775"/>
            <a:ext cx="1705629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9548813" y="21209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9</a:t>
            </a:r>
            <a:endParaRPr lang="es-ES" sz="16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685910" y="2138363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2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185275" y="2541588"/>
            <a:ext cx="7254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91%</a:t>
            </a:r>
            <a:endParaRPr lang="es-ES" sz="1600" dirty="0">
              <a:latin typeface="+mn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272990" y="2133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1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653235" y="36893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4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272088" y="3698875"/>
            <a:ext cx="3430391" cy="3381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6303963" y="3704130"/>
            <a:ext cx="777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140434" y="3707455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9</a:t>
            </a:r>
            <a:endParaRPr lang="es-ES" sz="1600" dirty="0">
              <a:latin typeface="+mn-lt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5066195" y="4073525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4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</a:t>
            </a: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972944" y="5389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185275" y="5362575"/>
            <a:ext cx="1195388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9050338" y="5746750"/>
            <a:ext cx="7254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89%</a:t>
            </a:r>
            <a:endParaRPr lang="es-ES" sz="1600" dirty="0">
              <a:latin typeface="+mn-lt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4233862" y="2504237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36,5%</a:t>
            </a:r>
            <a:endParaRPr lang="es-ES" sz="1600" dirty="0">
              <a:latin typeface="+mn-lt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049462" y="5368574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7386702" y="2543025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73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210309" y="2153037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3462065" y="5362575"/>
            <a:ext cx="3924637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CuadroTexto 60"/>
          <p:cNvSpPr txBox="1"/>
          <p:nvPr/>
        </p:nvSpPr>
        <p:spPr>
          <a:xfrm>
            <a:off x="5077332" y="535843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8024589" y="5368573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8</a:t>
            </a:r>
            <a:endParaRPr lang="es-ES" sz="1600" dirty="0">
              <a:latin typeface="+mn-lt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9445625" y="5344034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9</a:t>
            </a:r>
            <a:endParaRPr lang="es-ES" sz="1600" dirty="0">
              <a:latin typeface="+mn-lt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096435" y="5754688"/>
            <a:ext cx="1250345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66,75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1333597" y="140129"/>
            <a:ext cx="88440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MAPAS DE HISTORIA DE USUARIO(JAVI)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6" y="983106"/>
            <a:ext cx="9162994" cy="5725287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627244" y="983106"/>
            <a:ext cx="9162994" cy="57252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74" y="2613065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02" y="2613065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1" y="2598053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86" y="2598053"/>
            <a:ext cx="309513" cy="1840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81" y="3369469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4642010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32" y="3369469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33" y="4041901"/>
            <a:ext cx="309513" cy="22517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449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3455" y="499371"/>
            <a:ext cx="7353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H.U. CON USO DEL </a:t>
            </a: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PRODUCTO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" y="1253231"/>
            <a:ext cx="5106335" cy="282478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72" y="1253231"/>
            <a:ext cx="4983028" cy="279328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1" y="4123986"/>
            <a:ext cx="4787948" cy="2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8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538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HISTORIAS DE USUARIO</a:t>
            </a: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6625" y="1377950"/>
            <a:ext cx="9731375" cy="152558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06463" y="3038474"/>
            <a:ext cx="9731375" cy="174624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06463" y="4943898"/>
            <a:ext cx="9731375" cy="173513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936625" y="1423988"/>
            <a:ext cx="98409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COMO USUARIO, QUIERO QUE EL JUEGO TENGA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PANTALLA DE INICIO PARA TENER UNA BUENA PRESENTACIÓN DE CARA AL INICIO DEL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PRE:APARICIÓN DE UNA PANTALLA ANTES DE EMPEZAR 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PANTALLA DE INICIO AL ABRIR LA APP.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ABRA LA APLICACIÓN TENER UNA PANTALLA DE INICIO</a:t>
            </a:r>
            <a:r>
              <a:rPr lang="es-ES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1075" y="3054350"/>
            <a:ext cx="9424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COMO USUARIO, QUIERO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PUNTUACIÓN Y VIDAS CON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LA DURABILIDAD DE LA PARTIDA Y MOTIVARME POR MEJORAR LA PUNTUACIÓN.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PUNTUACIÓN: 0 , VIDAS: 3.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SUMAR PUNTUACIÓN CUANDO SE MATEN ENEMIGOS Y REDUCIR VIDAS SI TE 	IMPACTA UNA BALA ENEMIGA.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AUMENTEN PUNTOS Y DISMINUIR VIDAS.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6625" y="4966123"/>
            <a:ext cx="9701213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COMO USUARIO, QUIERO 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UN MURO DE DEFENSA CON EL OBJETIVO DE PODER AUMENTAR LA JUGABILIDAD Y EL TIEMPO DE JUEGO POR PARTIDA.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TENER ENEMIGOS DISPARANDO.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CUANDO IMPACTA UNA BALA EN LA DEFENSA DEFIENDE A LA NAVE Y NO REDUCE 	VIDAS.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PROTEGER A LA NAVE.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0">
      <a:dk1>
        <a:srgbClr val="C9F0FE"/>
      </a:dk1>
      <a:lt1>
        <a:srgbClr val="C9F0FE"/>
      </a:lt1>
      <a:dk2>
        <a:srgbClr val="005878"/>
      </a:dk2>
      <a:lt2>
        <a:srgbClr val="04A5DF"/>
      </a:lt2>
      <a:accent1>
        <a:srgbClr val="C9F0FE"/>
      </a:accent1>
      <a:accent2>
        <a:srgbClr val="C9F0FE"/>
      </a:accent2>
      <a:accent3>
        <a:srgbClr val="C9F0FE"/>
      </a:accent3>
      <a:accent4>
        <a:srgbClr val="C9F0FE"/>
      </a:accent4>
      <a:accent5>
        <a:srgbClr val="C9F0FE"/>
      </a:accent5>
      <a:accent6>
        <a:srgbClr val="C9F0FE"/>
      </a:accent6>
      <a:hlink>
        <a:srgbClr val="C9F0FE"/>
      </a:hlink>
      <a:folHlink>
        <a:srgbClr val="C9F0FE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1571</TotalTime>
  <Words>305</Words>
  <Application>Microsoft Office PowerPoint</Application>
  <PresentationFormat>Panorámica</PresentationFormat>
  <Paragraphs>85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Bauhaus 93</vt:lpstr>
      <vt:lpstr>Berlin Sans FB Demi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SOFTWARE</dc:title>
  <dc:creator>Carlos López García;Daniel Macías Medina</dc:creator>
  <cp:lastModifiedBy>Daniel M.</cp:lastModifiedBy>
  <cp:revision>126</cp:revision>
  <dcterms:created xsi:type="dcterms:W3CDTF">2016-09-27T11:00:21Z</dcterms:created>
  <dcterms:modified xsi:type="dcterms:W3CDTF">2016-11-27T17:31:36Z</dcterms:modified>
</cp:coreProperties>
</file>