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4edb42cef57d057480e9c39bbfd87f8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8492" y="2652545"/>
            <a:ext cx="5737305" cy="5211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698662" y="3234276"/>
            <a:ext cx="26543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Keep Doing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1406186" y="7234307"/>
            <a:ext cx="17406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 less</a:t>
            </a:r>
          </a:p>
        </p:txBody>
      </p:sp>
      <p:sp>
        <p:nvSpPr>
          <p:cNvPr id="122" name="Shape 122"/>
          <p:cNvSpPr/>
          <p:nvPr/>
        </p:nvSpPr>
        <p:spPr>
          <a:xfrm>
            <a:off x="9656299" y="7263797"/>
            <a:ext cx="19687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 more</a:t>
            </a:r>
          </a:p>
        </p:txBody>
      </p:sp>
      <p:sp>
        <p:nvSpPr>
          <p:cNvPr id="123" name="Shape 123"/>
          <p:cNvSpPr/>
          <p:nvPr/>
        </p:nvSpPr>
        <p:spPr>
          <a:xfrm>
            <a:off x="5228144" y="948347"/>
            <a:ext cx="2578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Start Doing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9364633" y="3234276"/>
            <a:ext cx="25521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Stop Doing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473226" y="3999325"/>
            <a:ext cx="310522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8680" indent="-308680">
              <a:buSzPct val="75000"/>
              <a:buChar char="•"/>
              <a:defRPr sz="2500"/>
            </a:pPr>
            <a:r>
              <a:t>Auto-organización</a:t>
            </a:r>
          </a:p>
          <a:p>
            <a:pPr marL="308680" indent="-308680">
              <a:buSzPct val="75000"/>
              <a:buChar char="•"/>
              <a:defRPr sz="2500"/>
            </a:pPr>
            <a:r>
              <a:t>Comunicación</a:t>
            </a:r>
          </a:p>
        </p:txBody>
      </p:sp>
      <p:sp>
        <p:nvSpPr>
          <p:cNvPr id="126" name="Shape 126"/>
          <p:cNvSpPr/>
          <p:nvPr/>
        </p:nvSpPr>
        <p:spPr>
          <a:xfrm>
            <a:off x="389938" y="7961120"/>
            <a:ext cx="4657797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8680" indent="-308680">
              <a:buSzPct val="75000"/>
              <a:buChar char="•"/>
              <a:defRPr sz="2500"/>
            </a:pPr>
            <a:r>
              <a:t>Especialización de Tareas</a:t>
            </a:r>
          </a:p>
          <a:p>
            <a:pPr marL="308680" indent="-308680">
              <a:buSzPct val="75000"/>
              <a:buChar char="•"/>
              <a:defRPr sz="2500"/>
            </a:pPr>
            <a:r>
              <a:t>Comunicación por Whatsapp</a:t>
            </a:r>
          </a:p>
        </p:txBody>
      </p:sp>
      <p:sp>
        <p:nvSpPr>
          <p:cNvPr id="127" name="Shape 127"/>
          <p:cNvSpPr/>
          <p:nvPr/>
        </p:nvSpPr>
        <p:spPr>
          <a:xfrm>
            <a:off x="8700090" y="7476907"/>
            <a:ext cx="388119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</a:p>
          <a:p>
            <a:pPr marL="308680" indent="-308680">
              <a:buSzPct val="75000"/>
              <a:buChar char="•"/>
              <a:defRPr sz="2500"/>
            </a:pPr>
            <a:r>
              <a:t>Hacer mas Dailys</a:t>
            </a:r>
          </a:p>
          <a:p>
            <a:pPr marL="308680" indent="-308680">
              <a:buSzPct val="75000"/>
              <a:buChar char="•"/>
              <a:defRPr sz="2500"/>
            </a:pPr>
            <a:r>
              <a:t>Comentarios en Código</a:t>
            </a:r>
          </a:p>
          <a:p>
            <a:pPr marL="308680" indent="-308680">
              <a:buSzPct val="75000"/>
              <a:buChar char="•"/>
              <a:defRPr sz="2500"/>
            </a:pPr>
          </a:p>
        </p:txBody>
      </p:sp>
      <p:sp>
        <p:nvSpPr>
          <p:cNvPr id="128" name="Shape 128"/>
          <p:cNvSpPr/>
          <p:nvPr/>
        </p:nvSpPr>
        <p:spPr>
          <a:xfrm>
            <a:off x="11290011" y="3825729"/>
            <a:ext cx="1270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8680" indent="-308680">
              <a:buSzPct val="75000"/>
              <a:buChar char="•"/>
              <a:defRPr sz="2500"/>
            </a:pPr>
          </a:p>
        </p:txBody>
      </p:sp>
      <p:sp>
        <p:nvSpPr>
          <p:cNvPr id="129" name="Shape 129"/>
          <p:cNvSpPr/>
          <p:nvPr/>
        </p:nvSpPr>
        <p:spPr>
          <a:xfrm>
            <a:off x="4437954" y="1730805"/>
            <a:ext cx="415838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8680" indent="-308680">
              <a:buSzPct val="75000"/>
              <a:buChar char="•"/>
              <a:defRPr sz="2500"/>
            </a:lvl1pPr>
          </a:lstStyle>
          <a:p>
            <a:pPr/>
            <a:r>
              <a:t>Reuniones en Persona</a:t>
            </a:r>
          </a:p>
        </p:txBody>
      </p:sp>
      <p:sp>
        <p:nvSpPr>
          <p:cNvPr id="130" name="Shape 130"/>
          <p:cNvSpPr/>
          <p:nvPr/>
        </p:nvSpPr>
        <p:spPr>
          <a:xfrm>
            <a:off x="10577185" y="3999325"/>
            <a:ext cx="1270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8680" indent="-308680">
              <a:buSzPct val="75000"/>
              <a:buChar char="•"/>
              <a:defRPr sz="2500"/>
            </a:pPr>
          </a:p>
        </p:txBody>
      </p:sp>
      <p:sp>
        <p:nvSpPr>
          <p:cNvPr id="131" name="Shape 131"/>
          <p:cNvSpPr/>
          <p:nvPr/>
        </p:nvSpPr>
        <p:spPr>
          <a:xfrm>
            <a:off x="9476219" y="4016229"/>
            <a:ext cx="232893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08680" indent="-308680">
              <a:buSzPct val="75000"/>
              <a:buChar char="•"/>
              <a:defRPr sz="2500"/>
            </a:lvl1pPr>
          </a:lstStyle>
          <a:p>
            <a:pPr/>
            <a:r>
              <a:t>Faltar a clase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