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Libre Franklin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bmvVQWa3yjbdXczVx54sU2yVZ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regular.fntdata"/><Relationship Id="rId14" Type="http://schemas.openxmlformats.org/officeDocument/2006/relationships/slide" Target="slides/slide10.xml"/><Relationship Id="rId17" Type="http://schemas.openxmlformats.org/officeDocument/2006/relationships/font" Target="fonts/LibreFranklin-italic.fntdata"/><Relationship Id="rId16" Type="http://schemas.openxmlformats.org/officeDocument/2006/relationships/font" Target="fonts/LibreFranklin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c7c30da9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1ec7c30da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c7c30da9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ec7c30da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d2aab60f3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ed2aab60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Main Slide 01">
  <p:cSld name="38_Main Slide 0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>
            <p:ph idx="2" type="pic"/>
          </p:nvPr>
        </p:nvSpPr>
        <p:spPr>
          <a:xfrm>
            <a:off x="1270463" y="439790"/>
            <a:ext cx="2540000" cy="2540001"/>
          </a:xfrm>
          <a:prstGeom prst="rect">
            <a:avLst/>
          </a:prstGeom>
          <a:solidFill>
            <a:srgbClr val="BABEC7"/>
          </a:solidFill>
          <a:ln>
            <a:noFill/>
          </a:ln>
        </p:spPr>
      </p:sp>
      <p:sp>
        <p:nvSpPr>
          <p:cNvPr id="97" name="Google Shape;97;p22"/>
          <p:cNvSpPr/>
          <p:nvPr>
            <p:ph idx="3" type="pic"/>
          </p:nvPr>
        </p:nvSpPr>
        <p:spPr>
          <a:xfrm>
            <a:off x="3113352" y="1144125"/>
            <a:ext cx="2540000" cy="2540001"/>
          </a:xfrm>
          <a:prstGeom prst="rect">
            <a:avLst/>
          </a:prstGeom>
          <a:solidFill>
            <a:srgbClr val="BABEC7"/>
          </a:solidFill>
          <a:ln>
            <a:noFill/>
          </a:ln>
        </p:spPr>
      </p:sp>
      <p:sp>
        <p:nvSpPr>
          <p:cNvPr id="98" name="Google Shape;98;p22"/>
          <p:cNvSpPr/>
          <p:nvPr>
            <p:ph idx="4" type="pic"/>
          </p:nvPr>
        </p:nvSpPr>
        <p:spPr>
          <a:xfrm>
            <a:off x="1270463" y="2127680"/>
            <a:ext cx="3112890" cy="3112857"/>
          </a:xfrm>
          <a:prstGeom prst="rect">
            <a:avLst/>
          </a:prstGeom>
          <a:solidFill>
            <a:srgbClr val="BABEC7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Blank Slide" showMasterSp="0">
  <p:cSld name="60_Blank Slid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5B6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" name="Google Shape;2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" name="Google Shape;3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3" name="Google Shape;5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4010" y="284004"/>
            <a:ext cx="2656479" cy="46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depositphotos.com/" TargetMode="External"/><Relationship Id="rId5" Type="http://schemas.openxmlformats.org/officeDocument/2006/relationships/image" Target="../media/image5.jpg"/><Relationship Id="rId6" Type="http://schemas.openxmlformats.org/officeDocument/2006/relationships/hyperlink" Target="https://pixabay.com/" TargetMode="External"/><Relationship Id="rId7" Type="http://schemas.openxmlformats.org/officeDocument/2006/relationships/image" Target="../media/image4.jpg"/><Relationship Id="rId8" Type="http://schemas.openxmlformats.org/officeDocument/2006/relationships/hyperlink" Target="https://pixabay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hyperlink" Target="https://pixabay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html.com/" TargetMode="External"/><Relationship Id="rId10" Type="http://schemas.openxmlformats.org/officeDocument/2006/relationships/hyperlink" Target="https://html.com/" TargetMode="External"/><Relationship Id="rId12" Type="http://schemas.openxmlformats.org/officeDocument/2006/relationships/hyperlink" Target="https://www.javascript.com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hyperlink" Target="https://www.figma.com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hyperlink" Target="https://laravel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bA5lSv-98R4vlZ2ghAKFWMPsexolNbB2/view" TargetMode="Externa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279800" y="960968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Projeto ConstruAdmin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320400" y="1961271"/>
            <a:ext cx="113607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Integrantes: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 Carolina Guimarães Ramos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Vinícius Carvalho dos Santos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Diego Oliveira Ferreira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Thauan Peixoto de Souza Luz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Curso: Desenvolvimento de Sistemas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Turma: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G82675/83638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Orientador: Ricardo Santana Veiga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200" y="1534914"/>
            <a:ext cx="4123625" cy="412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/>
        </p:nvSpPr>
        <p:spPr>
          <a:xfrm>
            <a:off x="279800" y="960968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Agradecimentos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279800" y="1829650"/>
            <a:ext cx="116877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Finalizando, gostaríamos de agradecer ao apoio de nossos professores Christiane Santana, Luiz Antônio Ribeiro Gomes da Silva, Orlando Vicente, Ricardo Veiga e ao professor e a coordenadora da área de construção civil Almenízio Batista Conceição e Verônica Silva dos Santos.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Dúvidas?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279800" y="960968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Cliente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25280" r="27225" t="9945"/>
          <a:stretch/>
        </p:blipFill>
        <p:spPr>
          <a:xfrm>
            <a:off x="527889" y="2762945"/>
            <a:ext cx="2151702" cy="269793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66075" y="5564925"/>
            <a:ext cx="3693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– Disponível em: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https://depositphotos.com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Acesso em : 04.Dez.23.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07940" y="2282657"/>
            <a:ext cx="299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2 – Pessoa física.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5">
            <a:alphaModFix/>
          </a:blip>
          <a:srcRect b="107" l="0" r="19773" t="0"/>
          <a:stretch/>
        </p:blipFill>
        <p:spPr>
          <a:xfrm>
            <a:off x="4080512" y="2748663"/>
            <a:ext cx="3285875" cy="272650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3900648" y="2282650"/>
            <a:ext cx="364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3 – Pessoas em uma empresa.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144701" y="5564925"/>
            <a:ext cx="3157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– Disponível em: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em : 04.Dez.23.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47347" y="2764809"/>
            <a:ext cx="3485478" cy="232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8053345" y="2282655"/>
            <a:ext cx="40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4 – Prédio de uma instituição.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8174438" y="5564937"/>
            <a:ext cx="3831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– Disponível em: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em : 04.Dez.23.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279800" y="960968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Situação Problema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279800" y="1933845"/>
            <a:ext cx="113607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-3683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ferramentas acessíveis de acompanhamento;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lang="pt-BR" sz="2000"/>
              <a:t>A despesa com materiais;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Desafios na comunicação interna;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1746" y="3518782"/>
            <a:ext cx="4203622" cy="279803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7382259" y="3153022"/>
            <a:ext cx="331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5 – Homem na obra.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7382266" y="6374505"/>
            <a:ext cx="2922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– Disponível em: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https://pixabay.com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em : 04.Dez.23.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c7c30da92_0_6"/>
          <p:cNvSpPr txBox="1"/>
          <p:nvPr/>
        </p:nvSpPr>
        <p:spPr>
          <a:xfrm>
            <a:off x="232200" y="960968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Solução (Entregáveis)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g1ec7c30da92_0_6"/>
          <p:cNvSpPr txBox="1"/>
          <p:nvPr/>
        </p:nvSpPr>
        <p:spPr>
          <a:xfrm>
            <a:off x="320400" y="1961275"/>
            <a:ext cx="65280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equipe desenvolveu um sistema web em laravel;</a:t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7" name="Google Shape;137;g1ec7c30da92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4513" y="2894875"/>
            <a:ext cx="7834776" cy="36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1ec7c30da92_0_6"/>
          <p:cNvSpPr txBox="1"/>
          <p:nvPr/>
        </p:nvSpPr>
        <p:spPr>
          <a:xfrm>
            <a:off x="6351888" y="6504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 – Autoria própria.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ec7c30da92_0_6"/>
          <p:cNvSpPr txBox="1"/>
          <p:nvPr/>
        </p:nvSpPr>
        <p:spPr>
          <a:xfrm>
            <a:off x="6351900" y="2531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6 – Dashboard da obra.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232200" y="960968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Solução (Entregáveis)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320400" y="1961275"/>
            <a:ext cx="113607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registra informações como estoque, atividades, obras e gera relatórios;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o software, os clientes são capazes de melhorar a organização, aproximação do proprietário com a obra, melhoria na comunicação interna;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0800" y="3484050"/>
            <a:ext cx="5640302" cy="30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7"/>
          <p:cNvSpPr txBox="1"/>
          <p:nvPr/>
        </p:nvSpPr>
        <p:spPr>
          <a:xfrm>
            <a:off x="8111075" y="30529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7 – Tela de estoque.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7955675" y="6504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 – Autoria própria.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c7c30da92_0_16"/>
          <p:cNvSpPr txBox="1"/>
          <p:nvPr/>
        </p:nvSpPr>
        <p:spPr>
          <a:xfrm>
            <a:off x="232200" y="960968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Solução (Entregáveis)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g1ec7c30da92_0_16"/>
          <p:cNvSpPr txBox="1"/>
          <p:nvPr/>
        </p:nvSpPr>
        <p:spPr>
          <a:xfrm>
            <a:off x="320400" y="1961275"/>
            <a:ext cx="113607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diferencial, trazemos o acesso à obra aos clientes que às vezes não têm muito acesso ao que se está passando;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5" name="Google Shape;155;g1ec7c30da92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000" y="3130550"/>
            <a:ext cx="7676301" cy="3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ec7c30da92_0_16"/>
          <p:cNvSpPr txBox="1"/>
          <p:nvPr/>
        </p:nvSpPr>
        <p:spPr>
          <a:xfrm>
            <a:off x="6721075" y="64386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 – Autoria própria.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ec7c30da92_0_16"/>
          <p:cNvSpPr txBox="1"/>
          <p:nvPr/>
        </p:nvSpPr>
        <p:spPr>
          <a:xfrm>
            <a:off x="6549775" y="2766475"/>
            <a:ext cx="334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8 – Tela de visualização.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/>
        </p:nvSpPr>
        <p:spPr>
          <a:xfrm>
            <a:off x="317711" y="966475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Tecnologias Usadas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885" y="4405298"/>
            <a:ext cx="1746199" cy="174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1141" y="2615261"/>
            <a:ext cx="1792325" cy="17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1258" y="4452608"/>
            <a:ext cx="1796513" cy="1796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2602" y="2699174"/>
            <a:ext cx="1622209" cy="162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4845" y="2668442"/>
            <a:ext cx="1635993" cy="168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"/>
          <p:cNvSpPr/>
          <p:nvPr/>
        </p:nvSpPr>
        <p:spPr>
          <a:xfrm>
            <a:off x="317711" y="1907375"/>
            <a:ext cx="23523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1600"/>
              <a:t>10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Laravel Logo.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2752658" y="3746968"/>
            <a:ext cx="219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1</a:t>
            </a:r>
            <a:r>
              <a:rPr lang="pt-BR" sz="1600"/>
              <a:t>1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Figma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511824" y="4405298"/>
            <a:ext cx="1917182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– Disponível em: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https://laravel.com/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Acesso em : 04.Dez.23.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2954684" y="6188960"/>
            <a:ext cx="1789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– Disponível em: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Acesso em : 04.Dez.23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379959" y="1832925"/>
            <a:ext cx="200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1</a:t>
            </a:r>
            <a:r>
              <a:rPr lang="pt-BR" sz="1600"/>
              <a:t>2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CSS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5494385" y="4452608"/>
            <a:ext cx="1779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– Disponível em: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https://html.com/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em : 04.Dez.23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7560113" y="3750179"/>
            <a:ext cx="217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1</a:t>
            </a:r>
            <a:r>
              <a:rPr lang="pt-BR" sz="1600"/>
              <a:t>3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HTML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9591900" y="1991175"/>
            <a:ext cx="260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1</a:t>
            </a:r>
            <a:r>
              <a:rPr lang="pt-BR" sz="1600"/>
              <a:t>4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JavaScript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805218" y="6249121"/>
            <a:ext cx="168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– Disponível em: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https://html.com/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em : 04.Dez.23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0088612" y="4405298"/>
            <a:ext cx="191018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 – Disponível em: </a:t>
            </a:r>
            <a:r>
              <a:rPr b="0" i="0" lang="pt-BR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https://www.javascript.com/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Acesso em : 04.Dez.23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279800" y="960968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Considerações finais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279800" y="1829651"/>
            <a:ext cx="11537100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373867" y="1829651"/>
            <a:ext cx="1127073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construAdmin oferece um sistema com: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para organizar obras;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as atividades feitas;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Diferencial para aproximar o cliente com os recursos visuais (plantas 2D e imagens tiradas na obra);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Permitimos um registro com os materiais que estabelece uma rastreabilidade;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Relatórios envolvendo informações da obra.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2aab60f3_0_20"/>
          <p:cNvSpPr txBox="1"/>
          <p:nvPr/>
        </p:nvSpPr>
        <p:spPr>
          <a:xfrm>
            <a:off x="279800" y="748318"/>
            <a:ext cx="115371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7825" lIns="117825" spcFirstLastPara="1" rIns="117825" wrap="square" tIns="1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Pitch</a:t>
            </a:r>
            <a:endParaRPr b="1" i="0" sz="3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g1ed2aab60f3_0_20"/>
          <p:cNvSpPr/>
          <p:nvPr/>
        </p:nvSpPr>
        <p:spPr>
          <a:xfrm>
            <a:off x="279800" y="1829651"/>
            <a:ext cx="1153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1ed2aab60f3_0_20" title="Pitch ConstruAdm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275" y="1643675"/>
            <a:ext cx="8863450" cy="498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2023-03-21T13:05:38Z</dcterms:created>
  <dc:creator>Suporte</dc:creator>
</cp:coreProperties>
</file>