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175349d1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175349d1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175349d1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175349d1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175349d1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175349d1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175349d1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175349d1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175349d16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175349d1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175349d16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175349d16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47b5f8a0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47b5f8a0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Axie Infinity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Arbitrage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625" y="3550650"/>
            <a:ext cx="2540125" cy="1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34075"/>
            <a:ext cx="59454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Juego NFT Play 2 Earn. Nueva forma de monetizar comunidad.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 su v1, equipos 3 axies vs 3 axies, con habilidades tipo Pokemon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Más de un millón de usuarios y un market en los últimos 30 días….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1300" y="94700"/>
            <a:ext cx="1861700" cy="322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7400" y="3560775"/>
            <a:ext cx="2441899" cy="152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5475" y="4235900"/>
            <a:ext cx="4223999" cy="6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¿Por qué arbitrar este mercado?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0670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:(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Jugadores early adopters bastante </a:t>
            </a:r>
            <a:r>
              <a:rPr i="1" lang="en"/>
              <a:t>techies</a:t>
            </a:r>
            <a:r>
              <a:rPr lang="en"/>
              <a:t> en su mayoría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¿Se irá a pique el mercado entero mañana? Riesgo sistémico 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:)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Bastante liquido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Muy poco arbitrado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Datos accesibles RT free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Alto riesgo sistémico, pero en principio mercado en expansión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887375" y="4441500"/>
            <a:ext cx="59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Hipótesis: Existe un gap que se puede explotar.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layfair Display"/>
                <a:ea typeface="Playfair Display"/>
                <a:cs typeface="Playfair Display"/>
                <a:sym typeface="Playfair Display"/>
              </a:rPr>
              <a:t>Montamos PoC para validar si logramos conseguir una prima por arbitraje</a:t>
            </a:r>
            <a:endParaRPr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PoC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Scraper completed trades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Unofficial</a:t>
            </a:r>
            <a:r>
              <a:rPr lang="en"/>
              <a:t> API GraphQL     -&gt;		Info curation        -&gt;      Training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								Analytics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Market Listener Open Trades    -&gt;              Axie Prediction     -&gt;     Notifications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250" y="598900"/>
            <a:ext cx="4740449" cy="243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300" y="2094575"/>
            <a:ext cx="3822076" cy="286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825" y="98125"/>
            <a:ext cx="5610475" cy="40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1681850" y="4303875"/>
            <a:ext cx="616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Playfair Display"/>
                <a:ea typeface="Playfair Display"/>
                <a:cs typeface="Playfair Display"/>
                <a:sym typeface="Playfair Display"/>
              </a:rPr>
              <a:t>1 mes, 0,22 ETH (930 euros con EHT a 4100) invirtiendo 1500 euros</a:t>
            </a:r>
            <a:endParaRPr b="1" sz="15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Terminar la integración en Heroku PG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Levantar máquina en Heroku o AWS para la escucha de compraventas</a:t>
            </a:r>
            <a:endParaRPr sz="10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Science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Mejorar el modelo incluyendo la dimensión temporal. ¿multi output? ¿chained preds </a:t>
            </a:r>
            <a:r>
              <a:rPr i="1" lang="en" sz="1000"/>
              <a:t>Y1 = Price  Y2 = P (Time | Y1)</a:t>
            </a:r>
            <a:r>
              <a:rPr lang="en" sz="1000"/>
              <a:t>?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Datos censurados, trades no completados -&gt; Caso breeding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Mejorar el framing del problema, pasar de un regresor a ‘un tiempo hasta evento’ incluyendo datos de trades no completados</a:t>
            </a:r>
            <a:endParaRPr sz="10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Analytics / Negocio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Monetizar el contenido de la info del mercado (Apificar/Aplicativo de la predicción de precios, Patreon, Twitter, Youtube….)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25" y="1055163"/>
            <a:ext cx="8395226" cy="36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DS problem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