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3768f2b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3768f2b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3768f2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3768f2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3768f2b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3768f2b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software :)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40"/>
            <a:ext cx="81231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6: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Vilchez Torre Carlos Lorenzo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Edward Alexander Canales Yarin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440450" y="400050"/>
            <a:ext cx="81231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19. ¿Qué factores hay que tener en cuenta a la hora de implementar un producto móvil?</a:t>
            </a:r>
            <a:endParaRPr sz="2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25" y="2131950"/>
            <a:ext cx="3312975" cy="2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65" y="1426291"/>
            <a:ext cx="2647547" cy="14113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395" y="3033237"/>
            <a:ext cx="2453178" cy="10556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965" y="3699264"/>
            <a:ext cx="1903271" cy="1184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432600" y="435625"/>
            <a:ext cx="8278800" cy="15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20. Explica brevemente cómo la estructuración de una arquitectura de software como una pila de capas funcionales ayuda a minimizar la complejidad general de un producto de software.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350" y="2375000"/>
            <a:ext cx="3433726" cy="2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265525" y="417525"/>
            <a:ext cx="8646300" cy="17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21. Imagina que un gerente te ha preguntado si tu empresa debería alejarse o no de las descripciones arquitectónicas informales a descripciones más formales basadas en UML. Escribe un breve informe dando consejos al gerente.</a:t>
            </a:r>
            <a:endParaRPr sz="2400"/>
          </a:p>
        </p:txBody>
      </p:sp>
      <p:sp>
        <p:nvSpPr>
          <p:cNvPr id="79" name="Google Shape;79;p16"/>
          <p:cNvSpPr txBox="1"/>
          <p:nvPr/>
        </p:nvSpPr>
        <p:spPr>
          <a:xfrm>
            <a:off x="393325" y="3116350"/>
            <a:ext cx="661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Considero que se debería mantener el uso correcto y formal de todos los conceptos de diseño arquitectónico; puesto que, que de esta manera podemos brindar un producto de buena calidad.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Presentación en pantalla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Proxima Nova</vt:lpstr>
      <vt:lpstr>Spearmint</vt:lpstr>
      <vt:lpstr>Presentación software :)</vt:lpstr>
      <vt:lpstr>19. ¿Qué factores hay que tener en cuenta a la hora de implementar un producto móvil?</vt:lpstr>
      <vt:lpstr>Presentación de PowerPoint</vt:lpstr>
      <vt:lpstr>21. Imagina que un gerente te ha preguntado si tu empresa debería alejarse o no de las descripciones arquitectónicas informales a descripciones más formales basadas en UML. Escribe un breve informe dando consejos al gerente.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software :)</dc:title>
  <cp:lastModifiedBy>Carlos Vilchez</cp:lastModifiedBy>
  <cp:revision>1</cp:revision>
  <dcterms:modified xsi:type="dcterms:W3CDTF">2023-06-12T16:13:45Z</dcterms:modified>
</cp:coreProperties>
</file>