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ppt/notesSlides/notesSlide5.xml" ContentType="application/vnd.openxmlformats-officedocument.presentationml.notesSlide+xml"/>
  <Override PartName="/ppt/comments/comment5.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notesMasterIdLst>
    <p:notesMasterId r:id="rId15"/>
  </p:notesMasterIdLst>
  <p:sldIdLst>
    <p:sldId id="263" r:id="rId2"/>
    <p:sldId id="256" r:id="rId3"/>
    <p:sldId id="258" r:id="rId4"/>
    <p:sldId id="257" r:id="rId5"/>
    <p:sldId id="262" r:id="rId6"/>
    <p:sldId id="261" r:id="rId7"/>
    <p:sldId id="264" r:id="rId8"/>
    <p:sldId id="265" r:id="rId9"/>
    <p:sldId id="259" r:id="rId10"/>
    <p:sldId id="260"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rlos VIllamar" initials="" lastIdx="6"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4A2"/>
    <a:srgbClr val="E6A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7" autoAdjust="0"/>
    <p:restoredTop sz="50200"/>
  </p:normalViewPr>
  <p:slideViewPr>
    <p:cSldViewPr snapToGrid="0" snapToObjects="1">
      <p:cViewPr varScale="1">
        <p:scale>
          <a:sx n="69" d="100"/>
          <a:sy n="69" d="100"/>
        </p:scale>
        <p:origin x="5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03-17T07:53:54.198" idx="2">
    <p:pos x="192" y="186"/>
    <p:text>Not sure how to start off the presentation with this first slide thoughts?
Thoughts on the slide theme of the presentation?
The slides will go in the following order
Team Structure
Client Domain and problem 
Solution per client need -3 slides
Technical Solution 
TimeLine</p:text>
    <p:extLst mod="1">
      <p:ext uri="{C676402C-5697-4E1C-873F-D02D1690AC5C}">
        <p15:threadingInfo xmlns:p15="http://schemas.microsoft.com/office/powerpoint/2012/main" timeZoneBias="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18-03-17T07:54:21.222" idx="3">
    <p:pos x="845" y="433"/>
    <p:text>Here is a slide showcasing the teams structure, The roles as they stand currently are just placeholder for the presentation but it is something we need to have set in stone going forward as we finalize the scope of the project were we all will be responsible for building the system. Below are just some notes and some definitions of the roles.
Ideally I would like to place headshots of all of us next to our names 
Product Owner  will take the clients needs and develop a solution or a vision to meet those needs and will define them Cleary and effectively 
Architecture Owner is the person who will build a technical roadmap to build the solution
UX stands for user experience 
Support/Tester are the developers who will help build components of the system and test them</p:text>
    <p:extLst mod="1">
      <p:ext uri="{C676402C-5697-4E1C-873F-D02D1690AC5C}">
        <p15:threadingInfo xmlns:p15="http://schemas.microsoft.com/office/powerpoint/2012/main" timeZoneBias="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0" dt="2018-03-17T07:54:46.410" idx="4">
    <p:pos x="701" y="459"/>
    <p:text>Here we discuss the domain and the problem our client is facing. This slide is a little too busy for my taste may need to be changed</p:text>
    <p:extLst mod="1">
      <p:ext uri="{C676402C-5697-4E1C-873F-D02D1690AC5C}">
        <p15:threadingInfo xmlns:p15="http://schemas.microsoft.com/office/powerpoint/2012/main" timeZoneBias="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0" dt="2018-03-17T07:56:40.613" idx="5">
    <p:pos x="653" y="439"/>
    <p:text>*means user module only 
I decided to use project breadsanta as an internal project code name, I think it would be a fun way to present our solution to the client.</p:text>
    <p:extLst mod="1">
      <p:ext uri="{C676402C-5697-4E1C-873F-D02D1690AC5C}">
        <p15:threadingInfo xmlns:p15="http://schemas.microsoft.com/office/powerpoint/2012/main" timeZoneBias="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0" dt="2018-03-17T07:56:56.697" idx="6">
    <p:pos x="787" y="483"/>
    <p:text>Here I will suggest Barcodes are tied to the truck instead of the trays to streamline the delivery process. Here each order number will have to have a key generated based on delivery location, those keys would be tied to each truck.</p:text>
    <p:extLst mod="1">
      <p:ext uri="{C676402C-5697-4E1C-873F-D02D1690AC5C}">
        <p15:threadingInfo xmlns:p15="http://schemas.microsoft.com/office/powerpoint/2012/main" timeZoneBias="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826D6B-572F-604B-8A70-AC1E82BF5C8A}" type="datetimeFigureOut">
              <a:rPr lang="en-US" smtClean="0"/>
              <a:t>5/10/2018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350D8E-554E-8549-9757-ADA7F0EF485F}" type="slidenum">
              <a:rPr lang="en-US" smtClean="0"/>
              <a:t>‹#›</a:t>
            </a:fld>
            <a:endParaRPr lang="en-US"/>
          </a:p>
        </p:txBody>
      </p:sp>
    </p:spTree>
    <p:extLst>
      <p:ext uri="{BB962C8B-B14F-4D97-AF65-F5344CB8AC3E}">
        <p14:creationId xmlns:p14="http://schemas.microsoft.com/office/powerpoint/2010/main" val="1191700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Not sure how to start off the presentation with this first slide thoughts?</a:t>
            </a:r>
          </a:p>
          <a:p>
            <a:r>
              <a:rPr lang="en-US" dirty="0"/>
              <a:t>Thoughts on the slide theme of the presentation?</a:t>
            </a:r>
          </a:p>
          <a:p>
            <a:endParaRPr lang="en-US" dirty="0"/>
          </a:p>
          <a:p>
            <a:r>
              <a:rPr lang="en-US" dirty="0"/>
              <a:t>The slides will go in the following order</a:t>
            </a:r>
          </a:p>
          <a:p>
            <a:pPr marL="228600" indent="-228600">
              <a:buFont typeface="+mj-lt"/>
              <a:buAutoNum type="arabicPeriod"/>
            </a:pPr>
            <a:r>
              <a:rPr lang="en-US" dirty="0"/>
              <a:t>Team Structure</a:t>
            </a:r>
          </a:p>
          <a:p>
            <a:pPr marL="228600" indent="-228600">
              <a:buFont typeface="+mj-lt"/>
              <a:buAutoNum type="arabicPeriod"/>
            </a:pPr>
            <a:r>
              <a:rPr lang="en-US" dirty="0"/>
              <a:t>Client Domain and problem </a:t>
            </a:r>
          </a:p>
          <a:p>
            <a:pPr marL="228600" indent="-228600">
              <a:buFont typeface="+mj-lt"/>
              <a:buAutoNum type="arabicPeriod"/>
            </a:pPr>
            <a:r>
              <a:rPr lang="en-US" dirty="0"/>
              <a:t>Solution per client need -3 slides</a:t>
            </a:r>
          </a:p>
          <a:p>
            <a:pPr marL="228600" indent="-228600">
              <a:buFont typeface="+mj-lt"/>
              <a:buAutoNum type="arabicPeriod"/>
            </a:pPr>
            <a:r>
              <a:rPr lang="en-US" dirty="0"/>
              <a:t>Technical Solution </a:t>
            </a:r>
          </a:p>
          <a:p>
            <a:pPr marL="228600" indent="-228600">
              <a:buFont typeface="+mj-lt"/>
              <a:buAutoNum type="arabicPeriod"/>
            </a:pPr>
            <a:r>
              <a:rPr lang="en-US" dirty="0"/>
              <a:t>TimeLine </a:t>
            </a:r>
          </a:p>
        </p:txBody>
      </p:sp>
      <p:sp>
        <p:nvSpPr>
          <p:cNvPr id="4" name="Slide Number Placeholder 3"/>
          <p:cNvSpPr>
            <a:spLocks noGrp="1"/>
          </p:cNvSpPr>
          <p:nvPr>
            <p:ph type="sldNum" sz="quarter" idx="10"/>
          </p:nvPr>
        </p:nvSpPr>
        <p:spPr/>
        <p:txBody>
          <a:bodyPr/>
          <a:lstStyle/>
          <a:p>
            <a:fld id="{7A350D8E-554E-8549-9757-ADA7F0EF485F}" type="slidenum">
              <a:rPr lang="en-US" smtClean="0"/>
              <a:t>1</a:t>
            </a:fld>
            <a:endParaRPr lang="en-US"/>
          </a:p>
        </p:txBody>
      </p:sp>
    </p:spTree>
    <p:extLst>
      <p:ext uri="{BB962C8B-B14F-4D97-AF65-F5344CB8AC3E}">
        <p14:creationId xmlns:p14="http://schemas.microsoft.com/office/powerpoint/2010/main" val="343593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Here is a slide showcasing the teams structure, The roles as they stand currently are just placeholder for the presentation but it is something we need to have set in stone going forward as we finalize the scope of the project were we all will be responsible for building the system. Below are just some notes and some definitions of the roles.</a:t>
            </a:r>
          </a:p>
          <a:p>
            <a:endParaRPr lang="en-US" dirty="0"/>
          </a:p>
          <a:p>
            <a:r>
              <a:rPr lang="en-US" dirty="0"/>
              <a:t>Ideally I would like to place headshots of all of us next to our names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Product Owner  will take the clients needs and develop a solution or a vision to meet those needs and will define them Cleary and effectively </a:t>
            </a:r>
          </a:p>
          <a:p>
            <a:r>
              <a:rPr lang="en-US" sz="1200" b="0" i="0" kern="1200" dirty="0">
                <a:solidFill>
                  <a:schemeClr val="tx1"/>
                </a:solidFill>
                <a:effectLst/>
                <a:latin typeface="+mn-lt"/>
                <a:ea typeface="+mn-ea"/>
                <a:cs typeface="+mn-cs"/>
              </a:rPr>
              <a:t>Architecture Owner is the person who will build a technical roadmap to build the solution</a:t>
            </a:r>
          </a:p>
          <a:p>
            <a:r>
              <a:rPr lang="en-US" sz="1200" b="0" i="0" kern="1200" dirty="0">
                <a:solidFill>
                  <a:schemeClr val="tx1"/>
                </a:solidFill>
                <a:effectLst/>
                <a:latin typeface="+mn-lt"/>
                <a:ea typeface="+mn-ea"/>
                <a:cs typeface="+mn-cs"/>
              </a:rPr>
              <a:t>UX stands for user experience </a:t>
            </a:r>
          </a:p>
          <a:p>
            <a:r>
              <a:rPr lang="en-US" sz="1200" b="0" i="0" kern="1200" dirty="0">
                <a:solidFill>
                  <a:schemeClr val="tx1"/>
                </a:solidFill>
                <a:effectLst/>
                <a:latin typeface="+mn-lt"/>
                <a:ea typeface="+mn-ea"/>
                <a:cs typeface="+mn-cs"/>
              </a:rPr>
              <a:t>Support/Tester are the developers who will help build components of the system and test them</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350D8E-554E-8549-9757-ADA7F0EF485F}" type="slidenum">
              <a:rPr lang="en-US" smtClean="0"/>
              <a:t>2</a:t>
            </a:fld>
            <a:endParaRPr lang="en-US"/>
          </a:p>
        </p:txBody>
      </p:sp>
    </p:spTree>
    <p:extLst>
      <p:ext uri="{BB962C8B-B14F-4D97-AF65-F5344CB8AC3E}">
        <p14:creationId xmlns:p14="http://schemas.microsoft.com/office/powerpoint/2010/main" val="258582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Here we discuss the domain and the problem our client is facing. This slide is a little too busy for my taste may need to be changed</a:t>
            </a:r>
          </a:p>
        </p:txBody>
      </p:sp>
      <p:sp>
        <p:nvSpPr>
          <p:cNvPr id="4" name="Slide Number Placeholder 3"/>
          <p:cNvSpPr>
            <a:spLocks noGrp="1"/>
          </p:cNvSpPr>
          <p:nvPr>
            <p:ph type="sldNum" sz="quarter" idx="10"/>
          </p:nvPr>
        </p:nvSpPr>
        <p:spPr/>
        <p:txBody>
          <a:bodyPr/>
          <a:lstStyle/>
          <a:p>
            <a:fld id="{7A350D8E-554E-8549-9757-ADA7F0EF485F}" type="slidenum">
              <a:rPr lang="en-US" smtClean="0"/>
              <a:t>3</a:t>
            </a:fld>
            <a:endParaRPr lang="en-US"/>
          </a:p>
        </p:txBody>
      </p:sp>
    </p:spTree>
    <p:extLst>
      <p:ext uri="{BB962C8B-B14F-4D97-AF65-F5344CB8AC3E}">
        <p14:creationId xmlns:p14="http://schemas.microsoft.com/office/powerpoint/2010/main" val="2456662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*means user module only </a:t>
            </a:r>
          </a:p>
        </p:txBody>
      </p:sp>
      <p:sp>
        <p:nvSpPr>
          <p:cNvPr id="4" name="Slide Number Placeholder 3"/>
          <p:cNvSpPr>
            <a:spLocks noGrp="1"/>
          </p:cNvSpPr>
          <p:nvPr>
            <p:ph type="sldNum" sz="quarter" idx="10"/>
          </p:nvPr>
        </p:nvSpPr>
        <p:spPr/>
        <p:txBody>
          <a:bodyPr/>
          <a:lstStyle/>
          <a:p>
            <a:fld id="{7A350D8E-554E-8549-9757-ADA7F0EF485F}" type="slidenum">
              <a:rPr lang="en-US" smtClean="0"/>
              <a:t>4</a:t>
            </a:fld>
            <a:endParaRPr lang="en-US"/>
          </a:p>
        </p:txBody>
      </p:sp>
    </p:spTree>
    <p:extLst>
      <p:ext uri="{BB962C8B-B14F-4D97-AF65-F5344CB8AC3E}">
        <p14:creationId xmlns:p14="http://schemas.microsoft.com/office/powerpoint/2010/main" val="2302896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Here I will suggest Barcodes are tied to the truck instead of the trays to streamline the delivery process. Here each order number will have to have a key generated based on delivery location, those keys would be tied to each truck. </a:t>
            </a:r>
          </a:p>
        </p:txBody>
      </p:sp>
      <p:sp>
        <p:nvSpPr>
          <p:cNvPr id="4" name="Slide Number Placeholder 3"/>
          <p:cNvSpPr>
            <a:spLocks noGrp="1"/>
          </p:cNvSpPr>
          <p:nvPr>
            <p:ph type="sldNum" sz="quarter" idx="10"/>
          </p:nvPr>
        </p:nvSpPr>
        <p:spPr/>
        <p:txBody>
          <a:bodyPr/>
          <a:lstStyle/>
          <a:p>
            <a:fld id="{7A350D8E-554E-8549-9757-ADA7F0EF485F}" type="slidenum">
              <a:rPr lang="en-US" smtClean="0"/>
              <a:t>5</a:t>
            </a:fld>
            <a:endParaRPr lang="en-US"/>
          </a:p>
        </p:txBody>
      </p:sp>
    </p:spTree>
    <p:extLst>
      <p:ext uri="{BB962C8B-B14F-4D97-AF65-F5344CB8AC3E}">
        <p14:creationId xmlns:p14="http://schemas.microsoft.com/office/powerpoint/2010/main" val="4280269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350D8E-554E-8549-9757-ADA7F0EF485F}" type="slidenum">
              <a:rPr lang="en-US" smtClean="0"/>
              <a:t>6</a:t>
            </a:fld>
            <a:endParaRPr lang="en-US"/>
          </a:p>
        </p:txBody>
      </p:sp>
    </p:spTree>
    <p:extLst>
      <p:ext uri="{BB962C8B-B14F-4D97-AF65-F5344CB8AC3E}">
        <p14:creationId xmlns:p14="http://schemas.microsoft.com/office/powerpoint/2010/main" val="2706359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Agile Process</a:t>
            </a:r>
            <a:br>
              <a:rPr lang="en-US" dirty="0"/>
            </a:br>
            <a:r>
              <a:rPr lang="en-US" sz="1200" b="0" i="0" kern="1200" dirty="0">
                <a:solidFill>
                  <a:schemeClr val="tx1"/>
                </a:solidFill>
                <a:effectLst/>
                <a:latin typeface="+mn-lt"/>
                <a:ea typeface="+mn-ea"/>
                <a:cs typeface="+mn-cs"/>
              </a:rPr>
              <a:t>This methodology was developed for projects that require both speed and flexibility. The process is broken down into “sprints”- short cycles for delivering certain features, functions or designated milestones. Agile sprints may be better suited to projects when there isn’t a need for tight controls or real-time communication between team members. But it does require a team that’s motivated and can approach a variety of tasks. Agile is iterative; team members must be capable of rapid adaptation with each new sprint.</a:t>
            </a:r>
          </a:p>
          <a:p>
            <a:endParaRPr lang="en-US" dirty="0"/>
          </a:p>
          <a:p>
            <a:r>
              <a:rPr lang="en-US" dirty="0"/>
              <a:t>	What process are we using ?</a:t>
            </a:r>
          </a:p>
          <a:p>
            <a:r>
              <a:rPr lang="en-US" dirty="0"/>
              <a:t>	How are we going to build the system from a technical based system-</a:t>
            </a:r>
            <a:r>
              <a:rPr lang="en-US" dirty="0" err="1"/>
              <a:t>langauges</a:t>
            </a:r>
            <a:r>
              <a:rPr lang="en-US" dirty="0"/>
              <a:t>, scalability etc.</a:t>
            </a:r>
          </a:p>
          <a:p>
            <a:r>
              <a:rPr lang="en-US" dirty="0"/>
              <a:t>	discuss how would we reduce human error? </a:t>
            </a:r>
          </a:p>
          <a:p>
            <a:r>
              <a:rPr lang="en-US" dirty="0"/>
              <a:t>	</a:t>
            </a:r>
          </a:p>
        </p:txBody>
      </p:sp>
      <p:sp>
        <p:nvSpPr>
          <p:cNvPr id="4" name="Slide Number Placeholder 3"/>
          <p:cNvSpPr>
            <a:spLocks noGrp="1"/>
          </p:cNvSpPr>
          <p:nvPr>
            <p:ph type="sldNum" sz="quarter" idx="10"/>
          </p:nvPr>
        </p:nvSpPr>
        <p:spPr/>
        <p:txBody>
          <a:bodyPr/>
          <a:lstStyle/>
          <a:p>
            <a:fld id="{7A350D8E-554E-8549-9757-ADA7F0EF485F}" type="slidenum">
              <a:rPr lang="en-US" smtClean="0"/>
              <a:t>9</a:t>
            </a:fld>
            <a:endParaRPr lang="en-US"/>
          </a:p>
        </p:txBody>
      </p:sp>
    </p:spTree>
    <p:extLst>
      <p:ext uri="{BB962C8B-B14F-4D97-AF65-F5344CB8AC3E}">
        <p14:creationId xmlns:p14="http://schemas.microsoft.com/office/powerpoint/2010/main" val="4166821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Mid May?</a:t>
            </a:r>
          </a:p>
        </p:txBody>
      </p:sp>
      <p:sp>
        <p:nvSpPr>
          <p:cNvPr id="4" name="Slide Number Placeholder 3"/>
          <p:cNvSpPr>
            <a:spLocks noGrp="1"/>
          </p:cNvSpPr>
          <p:nvPr>
            <p:ph type="sldNum" sz="quarter" idx="10"/>
          </p:nvPr>
        </p:nvSpPr>
        <p:spPr/>
        <p:txBody>
          <a:bodyPr/>
          <a:lstStyle/>
          <a:p>
            <a:fld id="{7A350D8E-554E-8549-9757-ADA7F0EF485F}" type="slidenum">
              <a:rPr lang="en-US" smtClean="0"/>
              <a:t>10</a:t>
            </a:fld>
            <a:endParaRPr lang="en-US"/>
          </a:p>
        </p:txBody>
      </p:sp>
    </p:spTree>
    <p:extLst>
      <p:ext uri="{BB962C8B-B14F-4D97-AF65-F5344CB8AC3E}">
        <p14:creationId xmlns:p14="http://schemas.microsoft.com/office/powerpoint/2010/main" val="16989668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7" y="4243845"/>
            <a:ext cx="3077108" cy="276940"/>
          </a:xfrm>
          <a:prstGeom prst="rect">
            <a:avLst/>
          </a:prstGeom>
        </p:spPr>
      </p:pic>
      <p:sp>
        <p:nvSpPr>
          <p:cNvPr id="9" name="Rectangle 8"/>
          <p:cNvSpPr/>
          <p:nvPr/>
        </p:nvSpPr>
        <p:spPr bwMode="ltGray">
          <a:xfrm>
            <a:off x="4"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20"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6" y="2733709"/>
            <a:ext cx="8144135"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6" y="4394043"/>
            <a:ext cx="8144135" cy="1117687"/>
          </a:xfrm>
        </p:spPr>
        <p:txBody>
          <a:bodyPr>
            <a:normAutofit/>
          </a:bodyPr>
          <a:lstStyle>
            <a:lvl1pPr marL="0" indent="0" algn="r">
              <a:buNone/>
              <a:defRPr sz="2000"/>
            </a:lvl1pPr>
            <a:lvl2pPr marL="457185" indent="0" algn="ctr">
              <a:buNone/>
              <a:defRPr sz="2000"/>
            </a:lvl2pPr>
            <a:lvl3pPr marL="914369" indent="0" algn="ctr">
              <a:buNone/>
              <a:defRPr sz="1800"/>
            </a:lvl3pPr>
            <a:lvl4pPr marL="1371554" indent="0" algn="ctr">
              <a:buNone/>
              <a:defRPr sz="1600"/>
            </a:lvl4pPr>
            <a:lvl5pPr marL="1828738" indent="0" algn="ctr">
              <a:buNone/>
              <a:defRPr sz="1600"/>
            </a:lvl5pPr>
            <a:lvl6pPr marL="2285923" indent="0" algn="ctr">
              <a:buNone/>
              <a:defRPr sz="1600"/>
            </a:lvl6pPr>
            <a:lvl7pPr marL="2743107" indent="0" algn="ctr">
              <a:buNone/>
              <a:defRPr sz="1600"/>
            </a:lvl7pPr>
            <a:lvl8pPr marL="3200292" indent="0" algn="ctr">
              <a:buNone/>
              <a:defRPr sz="1600"/>
            </a:lvl8pPr>
            <a:lvl9pPr marL="3657477"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1AEB5A-1203-234E-85E2-026CAAEB9874}" type="datetime1">
              <a:rPr lang="en-US" smtClean="0"/>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7" y="2750338"/>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459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5928629"/>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31" y="5929622"/>
            <a:ext cx="1602997" cy="144270"/>
          </a:xfrm>
          <a:prstGeom prst="rect">
            <a:avLst/>
          </a:prstGeom>
        </p:spPr>
      </p:pic>
      <p:sp>
        <p:nvSpPr>
          <p:cNvPr id="10" name="Rectangle 9"/>
          <p:cNvSpPr/>
          <p:nvPr/>
        </p:nvSpPr>
        <p:spPr bwMode="ltGray">
          <a:xfrm>
            <a:off x="1"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32"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7" y="4711619"/>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7" y="609600"/>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185" indent="0">
              <a:buNone/>
              <a:defRPr sz="2800"/>
            </a:lvl2pPr>
            <a:lvl3pPr marL="914369" indent="0">
              <a:buNone/>
              <a:defRPr sz="2400"/>
            </a:lvl3pPr>
            <a:lvl4pPr marL="1371554" indent="0">
              <a:buNone/>
              <a:defRPr sz="2000"/>
            </a:lvl4pPr>
            <a:lvl5pPr marL="1828738" indent="0">
              <a:buNone/>
              <a:defRPr sz="2000"/>
            </a:lvl5pPr>
            <a:lvl6pPr marL="2285923" indent="0">
              <a:buNone/>
              <a:defRPr sz="2000"/>
            </a:lvl6pPr>
            <a:lvl7pPr marL="2743107" indent="0">
              <a:buNone/>
              <a:defRPr sz="2000"/>
            </a:lvl7pPr>
            <a:lvl8pPr marL="3200292" indent="0">
              <a:buNone/>
              <a:defRPr sz="2000"/>
            </a:lvl8pPr>
            <a:lvl9pPr marL="3657477"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5169587"/>
            <a:ext cx="9613863" cy="622971"/>
          </a:xfrm>
        </p:spPr>
        <p:txBody>
          <a:bodyPr/>
          <a:lstStyle>
            <a:lvl1pPr marL="0" indent="0">
              <a:buNone/>
              <a:defRPr sz="1600"/>
            </a:lvl1pPr>
            <a:lvl2pPr marL="457185" indent="0">
              <a:buNone/>
              <a:defRPr sz="1400"/>
            </a:lvl2pPr>
            <a:lvl3pPr marL="914369" indent="0">
              <a:buNone/>
              <a:defRPr sz="1200"/>
            </a:lvl3pPr>
            <a:lvl4pPr marL="1371554" indent="0">
              <a:buNone/>
              <a:defRPr sz="1000"/>
            </a:lvl4pPr>
            <a:lvl5pPr marL="1828738" indent="0">
              <a:buNone/>
              <a:defRPr sz="1000"/>
            </a:lvl5pPr>
            <a:lvl6pPr marL="2285923" indent="0">
              <a:buNone/>
              <a:defRPr sz="1000"/>
            </a:lvl6pPr>
            <a:lvl7pPr marL="2743107" indent="0">
              <a:buNone/>
              <a:defRPr sz="1000"/>
            </a:lvl7pPr>
            <a:lvl8pPr marL="3200292" indent="0">
              <a:buNone/>
              <a:defRPr sz="1000"/>
            </a:lvl8pPr>
            <a:lvl9pPr marL="3657477"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30BDBE-FD64-C142-9EE4-28AD2FFB12E7}" type="datetime1">
              <a:rPr lang="en-US" smtClean="0"/>
              <a:t>5/10/2018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61" y="4711313"/>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32283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5928629"/>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31" y="5929622"/>
            <a:ext cx="1602997" cy="144270"/>
          </a:xfrm>
          <a:prstGeom prst="rect">
            <a:avLst/>
          </a:prstGeom>
        </p:spPr>
      </p:pic>
      <p:sp>
        <p:nvSpPr>
          <p:cNvPr id="10" name="Rectangle 9"/>
          <p:cNvSpPr/>
          <p:nvPr/>
        </p:nvSpPr>
        <p:spPr bwMode="ltGray">
          <a:xfrm>
            <a:off x="1"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32"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5" y="609597"/>
            <a:ext cx="9613859"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7" y="4711619"/>
            <a:ext cx="9613859" cy="1090789"/>
          </a:xfrm>
        </p:spPr>
        <p:txBody>
          <a:bodyPr anchor="ctr"/>
          <a:lstStyle>
            <a:lvl1pPr marL="0" indent="0">
              <a:buNone/>
              <a:defRPr sz="1600"/>
            </a:lvl1pPr>
            <a:lvl2pPr marL="457185" indent="0">
              <a:buNone/>
              <a:defRPr sz="1400"/>
            </a:lvl2pPr>
            <a:lvl3pPr marL="914369" indent="0">
              <a:buNone/>
              <a:defRPr sz="1200"/>
            </a:lvl3pPr>
            <a:lvl4pPr marL="1371554" indent="0">
              <a:buNone/>
              <a:defRPr sz="1000"/>
            </a:lvl4pPr>
            <a:lvl5pPr marL="1828738" indent="0">
              <a:buNone/>
              <a:defRPr sz="1000"/>
            </a:lvl5pPr>
            <a:lvl6pPr marL="2285923" indent="0">
              <a:buNone/>
              <a:defRPr sz="1000"/>
            </a:lvl6pPr>
            <a:lvl7pPr marL="2743107" indent="0">
              <a:buNone/>
              <a:defRPr sz="1000"/>
            </a:lvl7pPr>
            <a:lvl8pPr marL="3200292" indent="0">
              <a:buNone/>
              <a:defRPr sz="1000"/>
            </a:lvl8pPr>
            <a:lvl9pPr marL="3657477"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F8CC2A9-7070-E44B-930B-608B402EEB25}" type="datetime1">
              <a:rPr lang="en-US" smtClean="0"/>
              <a:t>5/10/2018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61" y="471161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01549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5928629"/>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31" y="5929622"/>
            <a:ext cx="1602997" cy="144270"/>
          </a:xfrm>
          <a:prstGeom prst="rect">
            <a:avLst/>
          </a:prstGeom>
        </p:spPr>
      </p:pic>
      <p:sp>
        <p:nvSpPr>
          <p:cNvPr id="14" name="Rectangle 13"/>
          <p:cNvSpPr/>
          <p:nvPr/>
        </p:nvSpPr>
        <p:spPr bwMode="ltGray">
          <a:xfrm>
            <a:off x="1"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32"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60" y="609602"/>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93" y="3653379"/>
            <a:ext cx="8156579" cy="548968"/>
          </a:xfrm>
        </p:spPr>
        <p:txBody>
          <a:bodyPr anchor="t">
            <a:normAutofit/>
          </a:bodyPr>
          <a:lstStyle>
            <a:lvl1pPr marL="0" indent="0">
              <a:buNone/>
              <a:defRPr sz="1400"/>
            </a:lvl1pPr>
            <a:lvl2pPr marL="457185" indent="0">
              <a:buNone/>
              <a:defRPr sz="1400"/>
            </a:lvl2pPr>
            <a:lvl3pPr marL="914369" indent="0">
              <a:buNone/>
              <a:defRPr sz="1200"/>
            </a:lvl3pPr>
            <a:lvl4pPr marL="1371554" indent="0">
              <a:buNone/>
              <a:defRPr sz="1000"/>
            </a:lvl4pPr>
            <a:lvl5pPr marL="1828738" indent="0">
              <a:buNone/>
              <a:defRPr sz="1000"/>
            </a:lvl5pPr>
            <a:lvl6pPr marL="2285923" indent="0">
              <a:buNone/>
              <a:defRPr sz="1000"/>
            </a:lvl6pPr>
            <a:lvl7pPr marL="2743107" indent="0">
              <a:buNone/>
              <a:defRPr sz="1000"/>
            </a:lvl7pPr>
            <a:lvl8pPr marL="3200292" indent="0">
              <a:buNone/>
              <a:defRPr sz="1000"/>
            </a:lvl8pPr>
            <a:lvl9pPr marL="3657477" indent="0">
              <a:buNone/>
              <a:defRPr sz="1000"/>
            </a:lvl9pPr>
          </a:lstStyle>
          <a:p>
            <a:pPr lvl="0"/>
            <a:r>
              <a:rPr lang="en-US"/>
              <a:t>Edit Master text styles</a:t>
            </a:r>
          </a:p>
        </p:txBody>
      </p:sp>
      <p:sp>
        <p:nvSpPr>
          <p:cNvPr id="4" name="Text Placeholder 3"/>
          <p:cNvSpPr>
            <a:spLocks noGrp="1"/>
          </p:cNvSpPr>
          <p:nvPr>
            <p:ph type="body" sz="half" idx="2"/>
          </p:nvPr>
        </p:nvSpPr>
        <p:spPr>
          <a:xfrm>
            <a:off x="680327" y="4711619"/>
            <a:ext cx="9613859" cy="1090789"/>
          </a:xfrm>
        </p:spPr>
        <p:txBody>
          <a:bodyPr anchor="ctr">
            <a:normAutofit/>
          </a:bodyPr>
          <a:lstStyle>
            <a:lvl1pPr marL="0" indent="0">
              <a:buNone/>
              <a:defRPr sz="1600"/>
            </a:lvl1pPr>
            <a:lvl2pPr marL="457185" indent="0">
              <a:buNone/>
              <a:defRPr sz="1400"/>
            </a:lvl2pPr>
            <a:lvl3pPr marL="914369" indent="0">
              <a:buNone/>
              <a:defRPr sz="1200"/>
            </a:lvl3pPr>
            <a:lvl4pPr marL="1371554" indent="0">
              <a:buNone/>
              <a:defRPr sz="1000"/>
            </a:lvl4pPr>
            <a:lvl5pPr marL="1828738" indent="0">
              <a:buNone/>
              <a:defRPr sz="1000"/>
            </a:lvl5pPr>
            <a:lvl6pPr marL="2285923" indent="0">
              <a:buNone/>
              <a:defRPr sz="1000"/>
            </a:lvl6pPr>
            <a:lvl7pPr marL="2743107" indent="0">
              <a:buNone/>
              <a:defRPr sz="1000"/>
            </a:lvl7pPr>
            <a:lvl8pPr marL="3200292" indent="0">
              <a:buNone/>
              <a:defRPr sz="1000"/>
            </a:lvl8pPr>
            <a:lvl9pPr marL="3657477"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B61CC8-4313-4B45-A9A8-DC4EF7C61665}" type="datetime1">
              <a:rPr lang="en-US" smtClean="0"/>
              <a:t>5/10/2018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61" y="4709929"/>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90067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5928629"/>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31" y="5929622"/>
            <a:ext cx="1602997" cy="144270"/>
          </a:xfrm>
          <a:prstGeom prst="rect">
            <a:avLst/>
          </a:prstGeom>
        </p:spPr>
      </p:pic>
      <p:sp>
        <p:nvSpPr>
          <p:cNvPr id="11" name="Rectangle 10"/>
          <p:cNvSpPr/>
          <p:nvPr/>
        </p:nvSpPr>
        <p:spPr bwMode="ltGray">
          <a:xfrm>
            <a:off x="1"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32"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4711619"/>
            <a:ext cx="9613863"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5" y="5300153"/>
            <a:ext cx="9613863" cy="502255"/>
          </a:xfrm>
        </p:spPr>
        <p:txBody>
          <a:bodyPr anchor="t"/>
          <a:lstStyle>
            <a:lvl1pPr marL="0" indent="0">
              <a:buNone/>
              <a:defRPr sz="1600"/>
            </a:lvl1pPr>
            <a:lvl2pPr marL="457185" indent="0">
              <a:buNone/>
              <a:defRPr sz="1400"/>
            </a:lvl2pPr>
            <a:lvl3pPr marL="914369" indent="0">
              <a:buNone/>
              <a:defRPr sz="1200"/>
            </a:lvl3pPr>
            <a:lvl4pPr marL="1371554" indent="0">
              <a:buNone/>
              <a:defRPr sz="1000"/>
            </a:lvl4pPr>
            <a:lvl5pPr marL="1828738" indent="0">
              <a:buNone/>
              <a:defRPr sz="1000"/>
            </a:lvl5pPr>
            <a:lvl6pPr marL="2285923" indent="0">
              <a:buNone/>
              <a:defRPr sz="1000"/>
            </a:lvl6pPr>
            <a:lvl7pPr marL="2743107" indent="0">
              <a:buNone/>
              <a:defRPr sz="1000"/>
            </a:lvl7pPr>
            <a:lvl8pPr marL="3200292" indent="0">
              <a:buNone/>
              <a:defRPr sz="1000"/>
            </a:lvl8pPr>
            <a:lvl9pPr marL="3657477"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C6BE76-55B2-C742-9952-69386232BA7E}" type="datetime1">
              <a:rPr lang="en-US" smtClean="0"/>
              <a:t>5/10/2018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61" y="470992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928126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31" y="1971235"/>
            <a:ext cx="1602997" cy="144270"/>
          </a:xfrm>
          <a:prstGeom prst="rect">
            <a:avLst/>
          </a:prstGeom>
        </p:spPr>
      </p:pic>
      <p:sp>
        <p:nvSpPr>
          <p:cNvPr id="16" name="Rectangle 15"/>
          <p:cNvSpPr/>
          <p:nvPr/>
        </p:nvSpPr>
        <p:spPr bwMode="ltGray">
          <a:xfrm>
            <a:off x="1" y="609601"/>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32" y="609601"/>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3" y="753229"/>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9" y="2336873"/>
            <a:ext cx="3070035" cy="576262"/>
          </a:xfrm>
        </p:spPr>
        <p:txBody>
          <a:bodyPr anchor="b">
            <a:noAutofit/>
          </a:bodyPr>
          <a:lstStyle>
            <a:lvl1pPr marL="0" indent="0">
              <a:buNone/>
              <a:defRPr sz="2400" b="0">
                <a:solidFill>
                  <a:schemeClr val="tx1"/>
                </a:solidFill>
              </a:defRPr>
            </a:lvl1pPr>
            <a:lvl2pPr marL="457185" indent="0">
              <a:buNone/>
              <a:defRPr sz="2000" b="1"/>
            </a:lvl2pPr>
            <a:lvl3pPr marL="914369" indent="0">
              <a:buNone/>
              <a:defRPr sz="1800" b="1"/>
            </a:lvl3pPr>
            <a:lvl4pPr marL="1371554" indent="0">
              <a:buNone/>
              <a:defRPr sz="1600" b="1"/>
            </a:lvl4pPr>
            <a:lvl5pPr marL="1828738" indent="0">
              <a:buNone/>
              <a:defRPr sz="1600" b="1"/>
            </a:lvl5pPr>
            <a:lvl6pPr marL="2285923" indent="0">
              <a:buNone/>
              <a:defRPr sz="1600" b="1"/>
            </a:lvl6pPr>
            <a:lvl7pPr marL="2743107" indent="0">
              <a:buNone/>
              <a:defRPr sz="1600" b="1"/>
            </a:lvl7pPr>
            <a:lvl8pPr marL="3200292" indent="0">
              <a:buNone/>
              <a:defRPr sz="1600" b="1"/>
            </a:lvl8pPr>
            <a:lvl9pPr marL="3657477" indent="0">
              <a:buNone/>
              <a:defRPr sz="1600" b="1"/>
            </a:lvl9pPr>
          </a:lstStyle>
          <a:p>
            <a:pPr lvl="0"/>
            <a:r>
              <a:rPr lang="en-US"/>
              <a:t>Edit Master text styles</a:t>
            </a:r>
          </a:p>
        </p:txBody>
      </p:sp>
      <p:sp>
        <p:nvSpPr>
          <p:cNvPr id="8" name="Text Placeholder 3"/>
          <p:cNvSpPr>
            <a:spLocks noGrp="1"/>
          </p:cNvSpPr>
          <p:nvPr>
            <p:ph type="body" sz="half" idx="15"/>
          </p:nvPr>
        </p:nvSpPr>
        <p:spPr>
          <a:xfrm>
            <a:off x="680326" y="3022675"/>
            <a:ext cx="3049703" cy="2913513"/>
          </a:xfrm>
        </p:spPr>
        <p:txBody>
          <a:bodyPr anchor="t">
            <a:normAutofit/>
          </a:bodyPr>
          <a:lstStyle>
            <a:lvl1pPr marL="0" indent="0">
              <a:buNone/>
              <a:defRPr sz="1400"/>
            </a:lvl1pPr>
            <a:lvl2pPr marL="457185" indent="0">
              <a:buNone/>
              <a:defRPr sz="1200"/>
            </a:lvl2pPr>
            <a:lvl3pPr marL="914369" indent="0">
              <a:buNone/>
              <a:defRPr sz="1000"/>
            </a:lvl3pPr>
            <a:lvl4pPr marL="1371554" indent="0">
              <a:buNone/>
              <a:defRPr sz="900"/>
            </a:lvl4pPr>
            <a:lvl5pPr marL="1828738" indent="0">
              <a:buNone/>
              <a:defRPr sz="900"/>
            </a:lvl5pPr>
            <a:lvl6pPr marL="2285923" indent="0">
              <a:buNone/>
              <a:defRPr sz="900"/>
            </a:lvl6pPr>
            <a:lvl7pPr marL="2743107" indent="0">
              <a:buNone/>
              <a:defRPr sz="900"/>
            </a:lvl7pPr>
            <a:lvl8pPr marL="3200292" indent="0">
              <a:buNone/>
              <a:defRPr sz="900"/>
            </a:lvl8pPr>
            <a:lvl9pPr marL="3657477"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185" indent="0">
              <a:buNone/>
              <a:defRPr sz="2000" b="1"/>
            </a:lvl2pPr>
            <a:lvl3pPr marL="914369" indent="0">
              <a:buNone/>
              <a:defRPr sz="1800" b="1"/>
            </a:lvl3pPr>
            <a:lvl4pPr marL="1371554" indent="0">
              <a:buNone/>
              <a:defRPr sz="1600" b="1"/>
            </a:lvl4pPr>
            <a:lvl5pPr marL="1828738" indent="0">
              <a:buNone/>
              <a:defRPr sz="1600" b="1"/>
            </a:lvl5pPr>
            <a:lvl6pPr marL="2285923" indent="0">
              <a:buNone/>
              <a:defRPr sz="1600" b="1"/>
            </a:lvl6pPr>
            <a:lvl7pPr marL="2743107" indent="0">
              <a:buNone/>
              <a:defRPr sz="1600" b="1"/>
            </a:lvl7pPr>
            <a:lvl8pPr marL="3200292" indent="0">
              <a:buNone/>
              <a:defRPr sz="1600" b="1"/>
            </a:lvl8pPr>
            <a:lvl9pPr marL="3657477"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1" y="3022675"/>
            <a:ext cx="3063240" cy="2913513"/>
          </a:xfrm>
        </p:spPr>
        <p:txBody>
          <a:bodyPr anchor="t">
            <a:normAutofit/>
          </a:bodyPr>
          <a:lstStyle>
            <a:lvl1pPr marL="0" indent="0">
              <a:buNone/>
              <a:defRPr sz="1400"/>
            </a:lvl1pPr>
            <a:lvl2pPr marL="457185" indent="0">
              <a:buNone/>
              <a:defRPr sz="1200"/>
            </a:lvl2pPr>
            <a:lvl3pPr marL="914369" indent="0">
              <a:buNone/>
              <a:defRPr sz="1000"/>
            </a:lvl3pPr>
            <a:lvl4pPr marL="1371554" indent="0">
              <a:buNone/>
              <a:defRPr sz="900"/>
            </a:lvl4pPr>
            <a:lvl5pPr marL="1828738" indent="0">
              <a:buNone/>
              <a:defRPr sz="900"/>
            </a:lvl5pPr>
            <a:lvl6pPr marL="2285923" indent="0">
              <a:buNone/>
              <a:defRPr sz="900"/>
            </a:lvl6pPr>
            <a:lvl7pPr marL="2743107" indent="0">
              <a:buNone/>
              <a:defRPr sz="900"/>
            </a:lvl7pPr>
            <a:lvl8pPr marL="3200292" indent="0">
              <a:buNone/>
              <a:defRPr sz="900"/>
            </a:lvl8pPr>
            <a:lvl9pPr marL="3657477" indent="0">
              <a:buNone/>
              <a:defRPr sz="900"/>
            </a:lvl9pPr>
          </a:lstStyle>
          <a:p>
            <a:pPr lvl="0"/>
            <a:r>
              <a:rPr lang="en-US"/>
              <a:t>Edit Master text styles</a:t>
            </a:r>
          </a:p>
        </p:txBody>
      </p:sp>
      <p:sp>
        <p:nvSpPr>
          <p:cNvPr id="11" name="Text Placeholder 4"/>
          <p:cNvSpPr>
            <a:spLocks noGrp="1"/>
          </p:cNvSpPr>
          <p:nvPr>
            <p:ph type="body" sz="quarter" idx="13"/>
          </p:nvPr>
        </p:nvSpPr>
        <p:spPr>
          <a:xfrm>
            <a:off x="7224161" y="2336873"/>
            <a:ext cx="3070025" cy="576262"/>
          </a:xfrm>
        </p:spPr>
        <p:txBody>
          <a:bodyPr anchor="b">
            <a:noAutofit/>
          </a:bodyPr>
          <a:lstStyle>
            <a:lvl1pPr marL="0" indent="0">
              <a:buNone/>
              <a:defRPr sz="2400" b="0">
                <a:solidFill>
                  <a:schemeClr val="tx1"/>
                </a:solidFill>
              </a:defRPr>
            </a:lvl1pPr>
            <a:lvl2pPr marL="457185" indent="0">
              <a:buNone/>
              <a:defRPr sz="2000" b="1"/>
            </a:lvl2pPr>
            <a:lvl3pPr marL="914369" indent="0">
              <a:buNone/>
              <a:defRPr sz="1800" b="1"/>
            </a:lvl3pPr>
            <a:lvl4pPr marL="1371554" indent="0">
              <a:buNone/>
              <a:defRPr sz="1600" b="1"/>
            </a:lvl4pPr>
            <a:lvl5pPr marL="1828738" indent="0">
              <a:buNone/>
              <a:defRPr sz="1600" b="1"/>
            </a:lvl5pPr>
            <a:lvl6pPr marL="2285923" indent="0">
              <a:buNone/>
              <a:defRPr sz="1600" b="1"/>
            </a:lvl6pPr>
            <a:lvl7pPr marL="2743107" indent="0">
              <a:buNone/>
              <a:defRPr sz="1600" b="1"/>
            </a:lvl7pPr>
            <a:lvl8pPr marL="3200292" indent="0">
              <a:buNone/>
              <a:defRPr sz="1600" b="1"/>
            </a:lvl8pPr>
            <a:lvl9pPr marL="3657477"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61" y="3022675"/>
            <a:ext cx="3070025" cy="2913513"/>
          </a:xfrm>
        </p:spPr>
        <p:txBody>
          <a:bodyPr anchor="t">
            <a:normAutofit/>
          </a:bodyPr>
          <a:lstStyle>
            <a:lvl1pPr marL="0" indent="0">
              <a:buNone/>
              <a:defRPr sz="1400"/>
            </a:lvl1pPr>
            <a:lvl2pPr marL="457185" indent="0">
              <a:buNone/>
              <a:defRPr sz="1200"/>
            </a:lvl2pPr>
            <a:lvl3pPr marL="914369" indent="0">
              <a:buNone/>
              <a:defRPr sz="1000"/>
            </a:lvl3pPr>
            <a:lvl4pPr marL="1371554" indent="0">
              <a:buNone/>
              <a:defRPr sz="900"/>
            </a:lvl4pPr>
            <a:lvl5pPr marL="1828738" indent="0">
              <a:buNone/>
              <a:defRPr sz="900"/>
            </a:lvl5pPr>
            <a:lvl6pPr marL="2285923" indent="0">
              <a:buNone/>
              <a:defRPr sz="900"/>
            </a:lvl6pPr>
            <a:lvl7pPr marL="2743107" indent="0">
              <a:buNone/>
              <a:defRPr sz="900"/>
            </a:lvl7pPr>
            <a:lvl8pPr marL="3200292" indent="0">
              <a:buNone/>
              <a:defRPr sz="900"/>
            </a:lvl8pPr>
            <a:lvl9pPr marL="3657477"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6376492-F168-3F4A-9E0C-0ABDEE3E1E48}" type="datetime1">
              <a:rPr lang="en-US" smtClean="0"/>
              <a:t>5/10/2018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8675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31" y="1971235"/>
            <a:ext cx="1602997" cy="144270"/>
          </a:xfrm>
          <a:prstGeom prst="rect">
            <a:avLst/>
          </a:prstGeom>
        </p:spPr>
      </p:pic>
      <p:sp>
        <p:nvSpPr>
          <p:cNvPr id="17" name="Rectangle 16"/>
          <p:cNvSpPr/>
          <p:nvPr/>
        </p:nvSpPr>
        <p:spPr bwMode="ltGray">
          <a:xfrm>
            <a:off x="1" y="609601"/>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32" y="609601"/>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3" y="753229"/>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24" y="4297504"/>
            <a:ext cx="3049705" cy="576262"/>
          </a:xfrm>
        </p:spPr>
        <p:txBody>
          <a:bodyPr anchor="b">
            <a:noAutofit/>
          </a:bodyPr>
          <a:lstStyle>
            <a:lvl1pPr marL="0" indent="0">
              <a:buNone/>
              <a:defRPr sz="2400" b="0">
                <a:solidFill>
                  <a:schemeClr val="tx1"/>
                </a:solidFill>
              </a:defRPr>
            </a:lvl1pPr>
            <a:lvl2pPr marL="457185" indent="0">
              <a:buNone/>
              <a:defRPr sz="2000" b="1"/>
            </a:lvl2pPr>
            <a:lvl3pPr marL="914369" indent="0">
              <a:buNone/>
              <a:defRPr sz="1800" b="1"/>
            </a:lvl3pPr>
            <a:lvl4pPr marL="1371554" indent="0">
              <a:buNone/>
              <a:defRPr sz="1600" b="1"/>
            </a:lvl4pPr>
            <a:lvl5pPr marL="1828738" indent="0">
              <a:buNone/>
              <a:defRPr sz="1600" b="1"/>
            </a:lvl5pPr>
            <a:lvl6pPr marL="2285923" indent="0">
              <a:buNone/>
              <a:defRPr sz="1600" b="1"/>
            </a:lvl6pPr>
            <a:lvl7pPr marL="2743107" indent="0">
              <a:buNone/>
              <a:defRPr sz="1600" b="1"/>
            </a:lvl7pPr>
            <a:lvl8pPr marL="3200292" indent="0">
              <a:buNone/>
              <a:defRPr sz="1600" b="1"/>
            </a:lvl8pPr>
            <a:lvl9pPr marL="3657477"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24"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5" indent="0">
              <a:buNone/>
              <a:defRPr sz="1600"/>
            </a:lvl2pPr>
            <a:lvl3pPr marL="914369" indent="0">
              <a:buNone/>
              <a:defRPr sz="1600"/>
            </a:lvl3pPr>
            <a:lvl4pPr marL="1371554" indent="0">
              <a:buNone/>
              <a:defRPr sz="1600"/>
            </a:lvl4pPr>
            <a:lvl5pPr marL="1828738" indent="0">
              <a:buNone/>
              <a:defRPr sz="1600"/>
            </a:lvl5pPr>
            <a:lvl6pPr marL="2285923" indent="0">
              <a:buNone/>
              <a:defRPr sz="1600"/>
            </a:lvl6pPr>
            <a:lvl7pPr marL="2743107" indent="0">
              <a:buNone/>
              <a:defRPr sz="1600"/>
            </a:lvl7pPr>
            <a:lvl8pPr marL="3200292" indent="0">
              <a:buNone/>
              <a:defRPr sz="1600"/>
            </a:lvl8pPr>
            <a:lvl9pPr marL="3657477"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24" y="4873765"/>
            <a:ext cx="3049705" cy="1062422"/>
          </a:xfrm>
        </p:spPr>
        <p:txBody>
          <a:bodyPr anchor="t">
            <a:normAutofit/>
          </a:bodyPr>
          <a:lstStyle>
            <a:lvl1pPr marL="0" indent="0">
              <a:buNone/>
              <a:defRPr sz="1400"/>
            </a:lvl1pPr>
            <a:lvl2pPr marL="457185" indent="0">
              <a:buNone/>
              <a:defRPr sz="1200"/>
            </a:lvl2pPr>
            <a:lvl3pPr marL="914369" indent="0">
              <a:buNone/>
              <a:defRPr sz="1000"/>
            </a:lvl3pPr>
            <a:lvl4pPr marL="1371554" indent="0">
              <a:buNone/>
              <a:defRPr sz="900"/>
            </a:lvl4pPr>
            <a:lvl5pPr marL="1828738" indent="0">
              <a:buNone/>
              <a:defRPr sz="900"/>
            </a:lvl5pPr>
            <a:lvl6pPr marL="2285923" indent="0">
              <a:buNone/>
              <a:defRPr sz="900"/>
            </a:lvl6pPr>
            <a:lvl7pPr marL="2743107" indent="0">
              <a:buNone/>
              <a:defRPr sz="900"/>
            </a:lvl7pPr>
            <a:lvl8pPr marL="3200292" indent="0">
              <a:buNone/>
              <a:defRPr sz="900"/>
            </a:lvl8pPr>
            <a:lvl9pPr marL="3657477"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4"/>
            <a:ext cx="3063240" cy="576262"/>
          </a:xfrm>
        </p:spPr>
        <p:txBody>
          <a:bodyPr anchor="b">
            <a:noAutofit/>
          </a:bodyPr>
          <a:lstStyle>
            <a:lvl1pPr marL="0" indent="0">
              <a:buNone/>
              <a:defRPr sz="2400" b="0">
                <a:solidFill>
                  <a:schemeClr val="tx1"/>
                </a:solidFill>
              </a:defRPr>
            </a:lvl1pPr>
            <a:lvl2pPr marL="457185" indent="0">
              <a:buNone/>
              <a:defRPr sz="2000" b="1"/>
            </a:lvl2pPr>
            <a:lvl3pPr marL="914369" indent="0">
              <a:buNone/>
              <a:defRPr sz="1800" b="1"/>
            </a:lvl3pPr>
            <a:lvl4pPr marL="1371554" indent="0">
              <a:buNone/>
              <a:defRPr sz="1600" b="1"/>
            </a:lvl4pPr>
            <a:lvl5pPr marL="1828738" indent="0">
              <a:buNone/>
              <a:defRPr sz="1600" b="1"/>
            </a:lvl5pPr>
            <a:lvl6pPr marL="2285923" indent="0">
              <a:buNone/>
              <a:defRPr sz="1600" b="1"/>
            </a:lvl6pPr>
            <a:lvl7pPr marL="2743107" indent="0">
              <a:buNone/>
              <a:defRPr sz="1600" b="1"/>
            </a:lvl7pPr>
            <a:lvl8pPr marL="3200292" indent="0">
              <a:buNone/>
              <a:defRPr sz="1600" b="1"/>
            </a:lvl8pPr>
            <a:lvl9pPr marL="3657477"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1"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5" indent="0">
              <a:buNone/>
              <a:defRPr sz="1600"/>
            </a:lvl2pPr>
            <a:lvl3pPr marL="914369" indent="0">
              <a:buNone/>
              <a:defRPr sz="1600"/>
            </a:lvl3pPr>
            <a:lvl4pPr marL="1371554" indent="0">
              <a:buNone/>
              <a:defRPr sz="1600"/>
            </a:lvl4pPr>
            <a:lvl5pPr marL="1828738" indent="0">
              <a:buNone/>
              <a:defRPr sz="1600"/>
            </a:lvl5pPr>
            <a:lvl6pPr marL="2285923" indent="0">
              <a:buNone/>
              <a:defRPr sz="1600"/>
            </a:lvl6pPr>
            <a:lvl7pPr marL="2743107" indent="0">
              <a:buNone/>
              <a:defRPr sz="1600"/>
            </a:lvl7pPr>
            <a:lvl8pPr marL="3200292" indent="0">
              <a:buNone/>
              <a:defRPr sz="1600"/>
            </a:lvl8pPr>
            <a:lvl9pPr marL="3657477"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22" y="4873764"/>
            <a:ext cx="3067297" cy="1062422"/>
          </a:xfrm>
        </p:spPr>
        <p:txBody>
          <a:bodyPr anchor="t">
            <a:normAutofit/>
          </a:bodyPr>
          <a:lstStyle>
            <a:lvl1pPr marL="0" indent="0">
              <a:buNone/>
              <a:defRPr sz="1400"/>
            </a:lvl1pPr>
            <a:lvl2pPr marL="457185" indent="0">
              <a:buNone/>
              <a:defRPr sz="1200"/>
            </a:lvl2pPr>
            <a:lvl3pPr marL="914369" indent="0">
              <a:buNone/>
              <a:defRPr sz="1000"/>
            </a:lvl3pPr>
            <a:lvl4pPr marL="1371554" indent="0">
              <a:buNone/>
              <a:defRPr sz="900"/>
            </a:lvl4pPr>
            <a:lvl5pPr marL="1828738" indent="0">
              <a:buNone/>
              <a:defRPr sz="900"/>
            </a:lvl5pPr>
            <a:lvl6pPr marL="2285923" indent="0">
              <a:buNone/>
              <a:defRPr sz="900"/>
            </a:lvl6pPr>
            <a:lvl7pPr marL="2743107" indent="0">
              <a:buNone/>
              <a:defRPr sz="900"/>
            </a:lvl7pPr>
            <a:lvl8pPr marL="3200292" indent="0">
              <a:buNone/>
              <a:defRPr sz="900"/>
            </a:lvl8pPr>
            <a:lvl9pPr marL="3657477" indent="0">
              <a:buNone/>
              <a:defRPr sz="900"/>
            </a:lvl9pPr>
          </a:lstStyle>
          <a:p>
            <a:pPr lvl="0"/>
            <a:r>
              <a:rPr lang="en-US"/>
              <a:t>Edit Master text styles</a:t>
            </a:r>
          </a:p>
        </p:txBody>
      </p:sp>
      <p:sp>
        <p:nvSpPr>
          <p:cNvPr id="25" name="Text Placeholder 4"/>
          <p:cNvSpPr>
            <a:spLocks noGrp="1"/>
          </p:cNvSpPr>
          <p:nvPr>
            <p:ph type="body" sz="quarter" idx="13"/>
          </p:nvPr>
        </p:nvSpPr>
        <p:spPr>
          <a:xfrm>
            <a:off x="7230684" y="4297504"/>
            <a:ext cx="3063505" cy="576262"/>
          </a:xfrm>
        </p:spPr>
        <p:txBody>
          <a:bodyPr anchor="b">
            <a:noAutofit/>
          </a:bodyPr>
          <a:lstStyle>
            <a:lvl1pPr marL="0" indent="0">
              <a:buNone/>
              <a:defRPr sz="2400" b="0">
                <a:solidFill>
                  <a:schemeClr val="tx1"/>
                </a:solidFill>
              </a:defRPr>
            </a:lvl1pPr>
            <a:lvl2pPr marL="457185" indent="0">
              <a:buNone/>
              <a:defRPr sz="2000" b="1"/>
            </a:lvl2pPr>
            <a:lvl3pPr marL="914369" indent="0">
              <a:buNone/>
              <a:defRPr sz="1800" b="1"/>
            </a:lvl3pPr>
            <a:lvl4pPr marL="1371554" indent="0">
              <a:buNone/>
              <a:defRPr sz="1600" b="1"/>
            </a:lvl4pPr>
            <a:lvl5pPr marL="1828738" indent="0">
              <a:buNone/>
              <a:defRPr sz="1600" b="1"/>
            </a:lvl5pPr>
            <a:lvl6pPr marL="2285923" indent="0">
              <a:buNone/>
              <a:defRPr sz="1600" b="1"/>
            </a:lvl6pPr>
            <a:lvl7pPr marL="2743107" indent="0">
              <a:buNone/>
              <a:defRPr sz="1600" b="1"/>
            </a:lvl7pPr>
            <a:lvl8pPr marL="3200292" indent="0">
              <a:buNone/>
              <a:defRPr sz="1600" b="1"/>
            </a:lvl8pPr>
            <a:lvl9pPr marL="3657477"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82"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5" indent="0">
              <a:buNone/>
              <a:defRPr sz="1600"/>
            </a:lvl2pPr>
            <a:lvl3pPr marL="914369" indent="0">
              <a:buNone/>
              <a:defRPr sz="1600"/>
            </a:lvl3pPr>
            <a:lvl4pPr marL="1371554" indent="0">
              <a:buNone/>
              <a:defRPr sz="1600"/>
            </a:lvl4pPr>
            <a:lvl5pPr marL="1828738" indent="0">
              <a:buNone/>
              <a:defRPr sz="1600"/>
            </a:lvl5pPr>
            <a:lvl6pPr marL="2285923" indent="0">
              <a:buNone/>
              <a:defRPr sz="1600"/>
            </a:lvl6pPr>
            <a:lvl7pPr marL="2743107" indent="0">
              <a:buNone/>
              <a:defRPr sz="1600"/>
            </a:lvl7pPr>
            <a:lvl8pPr marL="3200292" indent="0">
              <a:buNone/>
              <a:defRPr sz="1600"/>
            </a:lvl8pPr>
            <a:lvl9pPr marL="3657477"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7" y="4873762"/>
            <a:ext cx="3067563" cy="1062422"/>
          </a:xfrm>
        </p:spPr>
        <p:txBody>
          <a:bodyPr anchor="t">
            <a:normAutofit/>
          </a:bodyPr>
          <a:lstStyle>
            <a:lvl1pPr marL="0" indent="0">
              <a:buNone/>
              <a:defRPr sz="1400"/>
            </a:lvl1pPr>
            <a:lvl2pPr marL="457185" indent="0">
              <a:buNone/>
              <a:defRPr sz="1200"/>
            </a:lvl2pPr>
            <a:lvl3pPr marL="914369" indent="0">
              <a:buNone/>
              <a:defRPr sz="1000"/>
            </a:lvl3pPr>
            <a:lvl4pPr marL="1371554" indent="0">
              <a:buNone/>
              <a:defRPr sz="900"/>
            </a:lvl4pPr>
            <a:lvl5pPr marL="1828738" indent="0">
              <a:buNone/>
              <a:defRPr sz="900"/>
            </a:lvl5pPr>
            <a:lvl6pPr marL="2285923" indent="0">
              <a:buNone/>
              <a:defRPr sz="900"/>
            </a:lvl6pPr>
            <a:lvl7pPr marL="2743107" indent="0">
              <a:buNone/>
              <a:defRPr sz="900"/>
            </a:lvl7pPr>
            <a:lvl8pPr marL="3200292" indent="0">
              <a:buNone/>
              <a:defRPr sz="900"/>
            </a:lvl8pPr>
            <a:lvl9pPr marL="3657477"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E17B6EE-E735-114A-AE72-23F9C16B429F}" type="datetime1">
              <a:rPr lang="en-US" smtClean="0"/>
              <a:t>5/10/2018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8325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31" y="1971235"/>
            <a:ext cx="1602997" cy="144270"/>
          </a:xfrm>
          <a:prstGeom prst="rect">
            <a:avLst/>
          </a:prstGeom>
        </p:spPr>
      </p:pic>
      <p:sp>
        <p:nvSpPr>
          <p:cNvPr id="9" name="Rectangle 8"/>
          <p:cNvSpPr/>
          <p:nvPr/>
        </p:nvSpPr>
        <p:spPr bwMode="ltGray">
          <a:xfrm>
            <a:off x="1" y="609601"/>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32" y="609601"/>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7C6C82-5C96-2646-8D92-BA8CAB9449BE}" type="datetime1">
              <a:rPr lang="en-US" smtClean="0"/>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10632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8" y="1869398"/>
            <a:ext cx="5106988" cy="136819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7" y="5372406"/>
            <a:ext cx="1602997" cy="1368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5" y="609597"/>
            <a:ext cx="1073803"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600"/>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5" y="5936191"/>
            <a:ext cx="2743200" cy="365125"/>
          </a:xfrm>
        </p:spPr>
        <p:txBody>
          <a:bodyPr/>
          <a:lstStyle/>
          <a:p>
            <a:fld id="{65E12687-AF5C-F144-B70F-6A68B8FB8AF4}" type="datetime1">
              <a:rPr lang="en-US" smtClean="0"/>
              <a:t>5/10/2018</a:t>
            </a:fld>
            <a:endParaRPr lang="en-US" dirty="0"/>
          </a:p>
        </p:txBody>
      </p:sp>
      <p:sp>
        <p:nvSpPr>
          <p:cNvPr id="5" name="Footer Placeholder 4"/>
          <p:cNvSpPr>
            <a:spLocks noGrp="1"/>
          </p:cNvSpPr>
          <p:nvPr>
            <p:ph type="ftr" sz="quarter" idx="11"/>
          </p:nvPr>
        </p:nvSpPr>
        <p:spPr>
          <a:xfrm>
            <a:off x="680326" y="5936192"/>
            <a:ext cx="6126805" cy="365125"/>
          </a:xfrm>
        </p:spPr>
        <p:txBody>
          <a:bodyPr/>
          <a:lstStyle/>
          <a:p>
            <a:endParaRPr lang="en-US" dirty="0"/>
          </a:p>
        </p:txBody>
      </p:sp>
      <p:sp>
        <p:nvSpPr>
          <p:cNvPr id="6" name="Slide Number Placeholder 5"/>
          <p:cNvSpPr>
            <a:spLocks noGrp="1"/>
          </p:cNvSpPr>
          <p:nvPr>
            <p:ph type="sldNum" sz="quarter" idx="12"/>
          </p:nvPr>
        </p:nvSpPr>
        <p:spPr>
          <a:xfrm>
            <a:off x="10097555" y="5398637"/>
            <a:ext cx="1154151" cy="1090789"/>
          </a:xfrm>
        </p:spPr>
        <p:txBody>
          <a:bodyPr anchor="t"/>
          <a:lstStyle>
            <a:lvl1pPr algn="ctr">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0047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31" y="1971235"/>
            <a:ext cx="1602997" cy="144270"/>
          </a:xfrm>
          <a:prstGeom prst="rect">
            <a:avLst/>
          </a:prstGeom>
        </p:spPr>
      </p:pic>
      <p:sp>
        <p:nvSpPr>
          <p:cNvPr id="17" name="Rectangle 16"/>
          <p:cNvSpPr/>
          <p:nvPr/>
        </p:nvSpPr>
        <p:spPr bwMode="ltGray">
          <a:xfrm>
            <a:off x="1" y="609601"/>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32" y="609601"/>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412728-4ED8-E841-8BF5-DB18B7C2F4DA}" type="datetime1">
              <a:rPr lang="en-US" smtClean="0"/>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0254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8"/>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8"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30"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3" y="4232174"/>
            <a:ext cx="9613860" cy="1704017"/>
          </a:xfrm>
        </p:spPr>
        <p:txBody>
          <a:bodyPr>
            <a:normAutofit/>
          </a:bodyPr>
          <a:lstStyle>
            <a:lvl1pPr marL="0" indent="0" algn="r">
              <a:buNone/>
              <a:defRPr sz="2000">
                <a:solidFill>
                  <a:schemeClr val="tx1">
                    <a:tint val="75000"/>
                  </a:schemeClr>
                </a:solidFill>
              </a:defRPr>
            </a:lvl1pPr>
            <a:lvl2pPr marL="457185" indent="0">
              <a:buNone/>
              <a:defRPr sz="2000">
                <a:solidFill>
                  <a:schemeClr val="tx1">
                    <a:tint val="75000"/>
                  </a:schemeClr>
                </a:solidFill>
              </a:defRPr>
            </a:lvl2pPr>
            <a:lvl3pPr marL="914369" indent="0">
              <a:buNone/>
              <a:defRPr sz="1800">
                <a:solidFill>
                  <a:schemeClr val="tx1">
                    <a:tint val="75000"/>
                  </a:schemeClr>
                </a:solidFill>
              </a:defRPr>
            </a:lvl3pPr>
            <a:lvl4pPr marL="1371554" indent="0">
              <a:buNone/>
              <a:defRPr sz="1600">
                <a:solidFill>
                  <a:schemeClr val="tx1">
                    <a:tint val="75000"/>
                  </a:schemeClr>
                </a:solidFill>
              </a:defRPr>
            </a:lvl4pPr>
            <a:lvl5pPr marL="1828738" indent="0">
              <a:buNone/>
              <a:defRPr sz="1600">
                <a:solidFill>
                  <a:schemeClr val="tx1">
                    <a:tint val="75000"/>
                  </a:schemeClr>
                </a:solidFill>
              </a:defRPr>
            </a:lvl5pPr>
            <a:lvl6pPr marL="2285923" indent="0">
              <a:buNone/>
              <a:defRPr sz="1600">
                <a:solidFill>
                  <a:schemeClr val="tx1">
                    <a:tint val="75000"/>
                  </a:schemeClr>
                </a:solidFill>
              </a:defRPr>
            </a:lvl6pPr>
            <a:lvl7pPr marL="2743107" indent="0">
              <a:buNone/>
              <a:defRPr sz="1600">
                <a:solidFill>
                  <a:schemeClr val="tx1">
                    <a:tint val="75000"/>
                  </a:schemeClr>
                </a:solidFill>
              </a:defRPr>
            </a:lvl7pPr>
            <a:lvl8pPr marL="3200292" indent="0">
              <a:buNone/>
              <a:defRPr sz="1600">
                <a:solidFill>
                  <a:schemeClr val="tx1">
                    <a:tint val="75000"/>
                  </a:schemeClr>
                </a:solidFill>
              </a:defRPr>
            </a:lvl8pPr>
            <a:lvl9pPr marL="3657477"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9923EC-E0BF-EF44-A80E-EBE9B588C20B}" type="datetime1">
              <a:rPr lang="en-US" smtClean="0"/>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61" y="286989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2502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31" y="1971235"/>
            <a:ext cx="1602997" cy="144270"/>
          </a:xfrm>
          <a:prstGeom prst="rect">
            <a:avLst/>
          </a:prstGeom>
        </p:spPr>
      </p:pic>
      <p:sp>
        <p:nvSpPr>
          <p:cNvPr id="10" name="Rectangle 9"/>
          <p:cNvSpPr/>
          <p:nvPr/>
        </p:nvSpPr>
        <p:spPr bwMode="ltGray">
          <a:xfrm>
            <a:off x="1" y="609601"/>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32" y="609601"/>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5" y="2336873"/>
            <a:ext cx="4698359"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5" y="2336873"/>
            <a:ext cx="4700059"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40A8B1-8041-604D-A310-46D09F364CBB}" type="datetime1">
              <a:rPr lang="en-US" smtClean="0"/>
              <a:t>5/10/2018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0815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31" y="1971235"/>
            <a:ext cx="1602997" cy="144270"/>
          </a:xfrm>
          <a:prstGeom prst="rect">
            <a:avLst/>
          </a:prstGeom>
        </p:spPr>
      </p:pic>
      <p:sp>
        <p:nvSpPr>
          <p:cNvPr id="12" name="Rectangle 11"/>
          <p:cNvSpPr/>
          <p:nvPr/>
        </p:nvSpPr>
        <p:spPr bwMode="ltGray">
          <a:xfrm>
            <a:off x="1" y="609601"/>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32" y="609601"/>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5" y="753233"/>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3" y="2336876"/>
            <a:ext cx="4472327" cy="693135"/>
          </a:xfrm>
        </p:spPr>
        <p:txBody>
          <a:bodyPr anchor="b"/>
          <a:lstStyle>
            <a:lvl1pPr marL="0" indent="0">
              <a:buNone/>
              <a:defRPr sz="2400" b="1"/>
            </a:lvl1pPr>
            <a:lvl2pPr marL="457185" indent="0">
              <a:buNone/>
              <a:defRPr sz="2000" b="1"/>
            </a:lvl2pPr>
            <a:lvl3pPr marL="914369" indent="0">
              <a:buNone/>
              <a:defRPr sz="1800" b="1"/>
            </a:lvl3pPr>
            <a:lvl4pPr marL="1371554" indent="0">
              <a:buNone/>
              <a:defRPr sz="1600" b="1"/>
            </a:lvl4pPr>
            <a:lvl5pPr marL="1828738" indent="0">
              <a:buNone/>
              <a:defRPr sz="1600" b="1"/>
            </a:lvl5pPr>
            <a:lvl6pPr marL="2285923" indent="0">
              <a:buNone/>
              <a:defRPr sz="1600" b="1"/>
            </a:lvl6pPr>
            <a:lvl7pPr marL="2743107" indent="0">
              <a:buNone/>
              <a:defRPr sz="1600" b="1"/>
            </a:lvl7pPr>
            <a:lvl8pPr marL="3200292" indent="0">
              <a:buNone/>
              <a:defRPr sz="1600" b="1"/>
            </a:lvl8pPr>
            <a:lvl9pPr marL="3657477" indent="0">
              <a:buNone/>
              <a:defRPr sz="1600" b="1"/>
            </a:lvl9pPr>
          </a:lstStyle>
          <a:p>
            <a:pPr lvl="0"/>
            <a:r>
              <a:rPr lang="en-US"/>
              <a:t>Edit Master text styles</a:t>
            </a:r>
          </a:p>
        </p:txBody>
      </p:sp>
      <p:sp>
        <p:nvSpPr>
          <p:cNvPr id="4" name="Content Placeholder 3"/>
          <p:cNvSpPr>
            <a:spLocks noGrp="1"/>
          </p:cNvSpPr>
          <p:nvPr>
            <p:ph sz="half" idx="2"/>
          </p:nvPr>
        </p:nvSpPr>
        <p:spPr>
          <a:xfrm>
            <a:off x="680327" y="3030011"/>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5" y="2336873"/>
            <a:ext cx="4474028" cy="692076"/>
          </a:xfrm>
        </p:spPr>
        <p:txBody>
          <a:bodyPr anchor="b"/>
          <a:lstStyle>
            <a:lvl1pPr marL="0" indent="0">
              <a:buNone/>
              <a:defRPr sz="2400" b="1"/>
            </a:lvl1pPr>
            <a:lvl2pPr marL="457185" indent="0">
              <a:buNone/>
              <a:defRPr sz="2000" b="1"/>
            </a:lvl2pPr>
            <a:lvl3pPr marL="914369" indent="0">
              <a:buNone/>
              <a:defRPr sz="1800" b="1"/>
            </a:lvl3pPr>
            <a:lvl4pPr marL="1371554" indent="0">
              <a:buNone/>
              <a:defRPr sz="1600" b="1"/>
            </a:lvl4pPr>
            <a:lvl5pPr marL="1828738" indent="0">
              <a:buNone/>
              <a:defRPr sz="1600" b="1"/>
            </a:lvl5pPr>
            <a:lvl6pPr marL="2285923" indent="0">
              <a:buNone/>
              <a:defRPr sz="1600" b="1"/>
            </a:lvl6pPr>
            <a:lvl7pPr marL="2743107" indent="0">
              <a:buNone/>
              <a:defRPr sz="1600" b="1"/>
            </a:lvl7pPr>
            <a:lvl8pPr marL="3200292" indent="0">
              <a:buNone/>
              <a:defRPr sz="1600" b="1"/>
            </a:lvl8pPr>
            <a:lvl9pPr marL="3657477" indent="0">
              <a:buNone/>
              <a:defRPr sz="1600" b="1"/>
            </a:lvl9pPr>
          </a:lstStyle>
          <a:p>
            <a:pPr lvl="0"/>
            <a:r>
              <a:rPr lang="en-US"/>
              <a:t>Edit Master text styles</a:t>
            </a:r>
          </a:p>
        </p:txBody>
      </p:sp>
      <p:sp>
        <p:nvSpPr>
          <p:cNvPr id="6" name="Content Placeholder 5"/>
          <p:cNvSpPr>
            <a:spLocks noGrp="1"/>
          </p:cNvSpPr>
          <p:nvPr>
            <p:ph sz="quarter" idx="4"/>
          </p:nvPr>
        </p:nvSpPr>
        <p:spPr>
          <a:xfrm>
            <a:off x="5594125" y="3030011"/>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0EF05D-A9D7-A24D-9F25-0651CA1A71E3}" type="datetime1">
              <a:rPr lang="en-US" smtClean="0"/>
              <a:t>5/10/2018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8321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31" y="1971235"/>
            <a:ext cx="1602997" cy="144270"/>
          </a:xfrm>
          <a:prstGeom prst="rect">
            <a:avLst/>
          </a:prstGeom>
        </p:spPr>
      </p:pic>
      <p:sp>
        <p:nvSpPr>
          <p:cNvPr id="8" name="Rectangle 7"/>
          <p:cNvSpPr/>
          <p:nvPr/>
        </p:nvSpPr>
        <p:spPr bwMode="ltGray">
          <a:xfrm>
            <a:off x="1" y="609601"/>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32" y="609601"/>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E3A937-AD4E-9C46-9980-9A25255A8275}" type="datetime1">
              <a:rPr lang="en-US" smtClean="0"/>
              <a:t>5/10/2018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5711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31" y="1971235"/>
            <a:ext cx="1602997" cy="144270"/>
          </a:xfrm>
          <a:prstGeom prst="rect">
            <a:avLst/>
          </a:prstGeom>
        </p:spPr>
      </p:pic>
      <p:sp>
        <p:nvSpPr>
          <p:cNvPr id="6" name="Rectangle 5"/>
          <p:cNvSpPr/>
          <p:nvPr/>
        </p:nvSpPr>
        <p:spPr>
          <a:xfrm>
            <a:off x="10585832" y="609601"/>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9650F00-15E1-444C-8FD8-64990F996D81}" type="datetime1">
              <a:rPr lang="en-US" smtClean="0"/>
              <a:t>5/10/2018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3714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31" y="1971235"/>
            <a:ext cx="1602997" cy="144270"/>
          </a:xfrm>
          <a:prstGeom prst="rect">
            <a:avLst/>
          </a:prstGeom>
        </p:spPr>
      </p:pic>
      <p:sp>
        <p:nvSpPr>
          <p:cNvPr id="10" name="Rectangle 9"/>
          <p:cNvSpPr/>
          <p:nvPr/>
        </p:nvSpPr>
        <p:spPr bwMode="ltGray">
          <a:xfrm>
            <a:off x="1" y="609601"/>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32" y="609601"/>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5" y="753228"/>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7" y="2336876"/>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6" y="2336876"/>
            <a:ext cx="3790079" cy="3599317"/>
          </a:xfrm>
        </p:spPr>
        <p:txBody>
          <a:bodyPr anchor="ctr"/>
          <a:lstStyle>
            <a:lvl1pPr marL="0" indent="0">
              <a:buNone/>
              <a:defRPr sz="1600"/>
            </a:lvl1pPr>
            <a:lvl2pPr marL="457185" indent="0">
              <a:buNone/>
              <a:defRPr sz="1400"/>
            </a:lvl2pPr>
            <a:lvl3pPr marL="914369" indent="0">
              <a:buNone/>
              <a:defRPr sz="1200"/>
            </a:lvl3pPr>
            <a:lvl4pPr marL="1371554" indent="0">
              <a:buNone/>
              <a:defRPr sz="1000"/>
            </a:lvl4pPr>
            <a:lvl5pPr marL="1828738" indent="0">
              <a:buNone/>
              <a:defRPr sz="1000"/>
            </a:lvl5pPr>
            <a:lvl6pPr marL="2285923" indent="0">
              <a:buNone/>
              <a:defRPr sz="1000"/>
            </a:lvl6pPr>
            <a:lvl7pPr marL="2743107" indent="0">
              <a:buNone/>
              <a:defRPr sz="1000"/>
            </a:lvl7pPr>
            <a:lvl8pPr marL="3200292" indent="0">
              <a:buNone/>
              <a:defRPr sz="1000"/>
            </a:lvl8pPr>
            <a:lvl9pPr marL="3657477"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E09100-A898-5F40-854D-37179F3D79AE}" type="datetime1">
              <a:rPr lang="en-US" smtClean="0"/>
              <a:t>5/10/2018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45197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31" y="1971235"/>
            <a:ext cx="1602997" cy="144270"/>
          </a:xfrm>
          <a:prstGeom prst="rect">
            <a:avLst/>
          </a:prstGeom>
        </p:spPr>
      </p:pic>
      <p:sp>
        <p:nvSpPr>
          <p:cNvPr id="10" name="Rectangle 9"/>
          <p:cNvSpPr/>
          <p:nvPr/>
        </p:nvSpPr>
        <p:spPr bwMode="ltGray">
          <a:xfrm>
            <a:off x="1" y="609601"/>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32" y="609601"/>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9" y="753229"/>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4"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185" indent="0">
              <a:buNone/>
              <a:defRPr sz="2800"/>
            </a:lvl2pPr>
            <a:lvl3pPr marL="914369" indent="0">
              <a:buNone/>
              <a:defRPr sz="2400"/>
            </a:lvl3pPr>
            <a:lvl4pPr marL="1371554" indent="0">
              <a:buNone/>
              <a:defRPr sz="2000"/>
            </a:lvl4pPr>
            <a:lvl5pPr marL="1828738" indent="0">
              <a:buNone/>
              <a:defRPr sz="2000"/>
            </a:lvl5pPr>
            <a:lvl6pPr marL="2285923" indent="0">
              <a:buNone/>
              <a:defRPr sz="2000"/>
            </a:lvl6pPr>
            <a:lvl7pPr marL="2743107" indent="0">
              <a:buNone/>
              <a:defRPr sz="2000"/>
            </a:lvl7pPr>
            <a:lvl8pPr marL="3200292" indent="0">
              <a:buNone/>
              <a:defRPr sz="2000"/>
            </a:lvl8pPr>
            <a:lvl9pPr marL="3657477"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7"/>
            <a:ext cx="3876256" cy="3599315"/>
          </a:xfrm>
        </p:spPr>
        <p:txBody>
          <a:bodyPr anchor="ctr"/>
          <a:lstStyle>
            <a:lvl1pPr marL="0" indent="0">
              <a:buNone/>
              <a:defRPr sz="1600"/>
            </a:lvl1pPr>
            <a:lvl2pPr marL="457185" indent="0">
              <a:buNone/>
              <a:defRPr sz="1400"/>
            </a:lvl2pPr>
            <a:lvl3pPr marL="914369" indent="0">
              <a:buNone/>
              <a:defRPr sz="1200"/>
            </a:lvl3pPr>
            <a:lvl4pPr marL="1371554" indent="0">
              <a:buNone/>
              <a:defRPr sz="1000"/>
            </a:lvl4pPr>
            <a:lvl5pPr marL="1828738" indent="0">
              <a:buNone/>
              <a:defRPr sz="1000"/>
            </a:lvl5pPr>
            <a:lvl6pPr marL="2285923" indent="0">
              <a:buNone/>
              <a:defRPr sz="1000"/>
            </a:lvl6pPr>
            <a:lvl7pPr marL="2743107" indent="0">
              <a:buNone/>
              <a:defRPr sz="1000"/>
            </a:lvl7pPr>
            <a:lvl8pPr marL="3200292" indent="0">
              <a:buNone/>
              <a:defRPr sz="1000"/>
            </a:lvl8pPr>
            <a:lvl9pPr marL="3657477"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59EB85-F04C-404A-A338-07655C8E7E0E}" type="datetime1">
              <a:rPr lang="en-US" smtClean="0"/>
              <a:t>5/10/2018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5152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6" y="753229"/>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6"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91"/>
            <a:ext cx="2743200" cy="365125"/>
          </a:xfrm>
          <a:prstGeom prst="rect">
            <a:avLst/>
          </a:prstGeom>
        </p:spPr>
        <p:txBody>
          <a:bodyPr vert="horz" lIns="91440" tIns="45720" rIns="91440" bIns="45720" rtlCol="0" anchor="ctr"/>
          <a:lstStyle>
            <a:lvl1pPr algn="r">
              <a:defRPr sz="1051">
                <a:solidFill>
                  <a:schemeClr val="tx1">
                    <a:tint val="75000"/>
                  </a:schemeClr>
                </a:solidFill>
              </a:defRPr>
            </a:lvl1pPr>
          </a:lstStyle>
          <a:p>
            <a:fld id="{79ACD470-4DEE-6943-BCCB-B70F2A8DBB8A}" type="datetime1">
              <a:rPr lang="en-US" smtClean="0"/>
              <a:t>5/10/2018</a:t>
            </a:fld>
            <a:endParaRPr lang="en-US" dirty="0"/>
          </a:p>
        </p:txBody>
      </p:sp>
      <p:sp>
        <p:nvSpPr>
          <p:cNvPr id="5" name="Footer Placeholder 4"/>
          <p:cNvSpPr>
            <a:spLocks noGrp="1"/>
          </p:cNvSpPr>
          <p:nvPr>
            <p:ph type="ftr" sz="quarter" idx="3"/>
          </p:nvPr>
        </p:nvSpPr>
        <p:spPr>
          <a:xfrm>
            <a:off x="680322" y="5936192"/>
            <a:ext cx="6870660" cy="365125"/>
          </a:xfrm>
          <a:prstGeom prst="rect">
            <a:avLst/>
          </a:prstGeom>
        </p:spPr>
        <p:txBody>
          <a:bodyPr vert="horz" lIns="91440" tIns="45720" rIns="91440" bIns="45720" rtlCol="0" anchor="ctr"/>
          <a:lstStyle>
            <a:lvl1pPr algn="l">
              <a:defRPr sz="105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61" y="753231"/>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1481987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hf sldNum="0" hdr="0" dt="0"/>
  <p:txStyles>
    <p:titleStyle>
      <a:lvl1pPr algn="l" defTabSz="914369"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592" indent="-228592" algn="l" defTabSz="914369"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777" indent="-228592" algn="l" defTabSz="91436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2961" indent="-228592" algn="l" defTabSz="91436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146" indent="-228592" algn="l" defTabSz="914369"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331" indent="-228592" algn="l" defTabSz="914369"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515" indent="-228592" algn="l" defTabSz="914369"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700" indent="-228592" algn="l" defTabSz="914369"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8884" indent="-228592" algn="l" defTabSz="914369"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069" indent="-228592" algn="l" defTabSz="914369"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369" rtl="0" eaLnBrk="1" latinLnBrk="0" hangingPunct="1">
        <a:defRPr sz="1800" kern="1200">
          <a:solidFill>
            <a:schemeClr val="tx1"/>
          </a:solidFill>
          <a:latin typeface="+mn-lt"/>
          <a:ea typeface="+mn-ea"/>
          <a:cs typeface="+mn-cs"/>
        </a:defRPr>
      </a:lvl1pPr>
      <a:lvl2pPr marL="457185" algn="l" defTabSz="914369" rtl="0" eaLnBrk="1" latinLnBrk="0" hangingPunct="1">
        <a:defRPr sz="1800" kern="1200">
          <a:solidFill>
            <a:schemeClr val="tx1"/>
          </a:solidFill>
          <a:latin typeface="+mn-lt"/>
          <a:ea typeface="+mn-ea"/>
          <a:cs typeface="+mn-cs"/>
        </a:defRPr>
      </a:lvl2pPr>
      <a:lvl3pPr marL="914369" algn="l" defTabSz="914369" rtl="0" eaLnBrk="1" latinLnBrk="0" hangingPunct="1">
        <a:defRPr sz="1800" kern="1200">
          <a:solidFill>
            <a:schemeClr val="tx1"/>
          </a:solidFill>
          <a:latin typeface="+mn-lt"/>
          <a:ea typeface="+mn-ea"/>
          <a:cs typeface="+mn-cs"/>
        </a:defRPr>
      </a:lvl3pPr>
      <a:lvl4pPr marL="1371554" algn="l" defTabSz="914369" rtl="0" eaLnBrk="1" latinLnBrk="0" hangingPunct="1">
        <a:defRPr sz="1800" kern="1200">
          <a:solidFill>
            <a:schemeClr val="tx1"/>
          </a:solidFill>
          <a:latin typeface="+mn-lt"/>
          <a:ea typeface="+mn-ea"/>
          <a:cs typeface="+mn-cs"/>
        </a:defRPr>
      </a:lvl4pPr>
      <a:lvl5pPr marL="1828738" algn="l" defTabSz="914369" rtl="0" eaLnBrk="1" latinLnBrk="0" hangingPunct="1">
        <a:defRPr sz="1800" kern="1200">
          <a:solidFill>
            <a:schemeClr val="tx1"/>
          </a:solidFill>
          <a:latin typeface="+mn-lt"/>
          <a:ea typeface="+mn-ea"/>
          <a:cs typeface="+mn-cs"/>
        </a:defRPr>
      </a:lvl5pPr>
      <a:lvl6pPr marL="2285923" algn="l" defTabSz="914369" rtl="0" eaLnBrk="1" latinLnBrk="0" hangingPunct="1">
        <a:defRPr sz="1800" kern="1200">
          <a:solidFill>
            <a:schemeClr val="tx1"/>
          </a:solidFill>
          <a:latin typeface="+mn-lt"/>
          <a:ea typeface="+mn-ea"/>
          <a:cs typeface="+mn-cs"/>
        </a:defRPr>
      </a:lvl6pPr>
      <a:lvl7pPr marL="2743107" algn="l" defTabSz="914369" rtl="0" eaLnBrk="1" latinLnBrk="0" hangingPunct="1">
        <a:defRPr sz="1800" kern="1200">
          <a:solidFill>
            <a:schemeClr val="tx1"/>
          </a:solidFill>
          <a:latin typeface="+mn-lt"/>
          <a:ea typeface="+mn-ea"/>
          <a:cs typeface="+mn-cs"/>
        </a:defRPr>
      </a:lvl7pPr>
      <a:lvl8pPr marL="3200292" algn="l" defTabSz="914369" rtl="0" eaLnBrk="1" latinLnBrk="0" hangingPunct="1">
        <a:defRPr sz="1800" kern="1200">
          <a:solidFill>
            <a:schemeClr val="tx1"/>
          </a:solidFill>
          <a:latin typeface="+mn-lt"/>
          <a:ea typeface="+mn-ea"/>
          <a:cs typeface="+mn-cs"/>
        </a:defRPr>
      </a:lvl8pPr>
      <a:lvl9pPr marL="3657477" algn="l" defTabSz="9143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5000" b="-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EC8E7-5EA9-284F-9A5F-4F01DA6BD8DB}"/>
              </a:ext>
            </a:extLst>
          </p:cNvPr>
          <p:cNvSpPr>
            <a:spLocks noGrp="1"/>
          </p:cNvSpPr>
          <p:nvPr>
            <p:ph type="ctrTitle"/>
          </p:nvPr>
        </p:nvSpPr>
        <p:spPr>
          <a:xfrm>
            <a:off x="1876429" y="1122363"/>
            <a:ext cx="8791575" cy="2679616"/>
          </a:xfrm>
        </p:spPr>
        <p:txBody>
          <a:bodyPr/>
          <a:lstStyle/>
          <a:p>
            <a:r>
              <a:rPr lang="en-US" b="1" dirty="0">
                <a:latin typeface="Arial Black" panose="020B0A04020102020204" pitchFamily="34" charset="0"/>
              </a:rPr>
              <a:t>Analysis Proposal</a:t>
            </a:r>
          </a:p>
        </p:txBody>
      </p:sp>
      <p:sp>
        <p:nvSpPr>
          <p:cNvPr id="3" name="TextBox 2"/>
          <p:cNvSpPr txBox="1"/>
          <p:nvPr/>
        </p:nvSpPr>
        <p:spPr>
          <a:xfrm>
            <a:off x="1213945" y="2878649"/>
            <a:ext cx="2367956" cy="923330"/>
          </a:xfrm>
          <a:prstGeom prst="rect">
            <a:avLst/>
          </a:prstGeom>
          <a:noFill/>
        </p:spPr>
        <p:txBody>
          <a:bodyPr wrap="none" rtlCol="0">
            <a:spAutoFit/>
          </a:bodyPr>
          <a:lstStyle/>
          <a:p>
            <a:r>
              <a:rPr lang="en-US" sz="5400" dirty="0">
                <a:solidFill>
                  <a:srgbClr val="FFB4A2"/>
                </a:solidFill>
              </a:rPr>
              <a:t>LoafGo</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313" y="2992035"/>
            <a:ext cx="835248" cy="696560"/>
          </a:xfrm>
          <a:prstGeom prst="rect">
            <a:avLst/>
          </a:prstGeom>
        </p:spPr>
      </p:pic>
    </p:spTree>
    <p:extLst>
      <p:ext uri="{BB962C8B-B14F-4D97-AF65-F5344CB8AC3E}">
        <p14:creationId xmlns:p14="http://schemas.microsoft.com/office/powerpoint/2010/main" val="21054143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7A8CC-AE1A-7E41-B4F8-5B20E282CB5B}"/>
              </a:ext>
            </a:extLst>
          </p:cNvPr>
          <p:cNvSpPr>
            <a:spLocks noGrp="1"/>
          </p:cNvSpPr>
          <p:nvPr>
            <p:ph type="ctrTitle"/>
          </p:nvPr>
        </p:nvSpPr>
        <p:spPr>
          <a:xfrm>
            <a:off x="1316753" y="316611"/>
            <a:ext cx="8791575" cy="805829"/>
          </a:xfrm>
        </p:spPr>
        <p:txBody>
          <a:bodyPr/>
          <a:lstStyle/>
          <a:p>
            <a:pPr algn="ctr"/>
            <a:r>
              <a:rPr lang="en-US" sz="4000" dirty="0">
                <a:solidFill>
                  <a:srgbClr val="FFB4A2"/>
                </a:solidFill>
              </a:rPr>
              <a:t>LoafGo Development </a:t>
            </a:r>
            <a:r>
              <a:rPr lang="en-US" sz="2400" dirty="0"/>
              <a:t>TimeLine</a:t>
            </a:r>
            <a:r>
              <a:rPr lang="en-US" sz="4000" dirty="0"/>
              <a:t> </a:t>
            </a:r>
          </a:p>
        </p:txBody>
      </p:sp>
      <p:sp>
        <p:nvSpPr>
          <p:cNvPr id="3" name="Subtitle 2">
            <a:extLst>
              <a:ext uri="{FF2B5EF4-FFF2-40B4-BE49-F238E27FC236}">
                <a16:creationId xmlns:a16="http://schemas.microsoft.com/office/drawing/2014/main" id="{A4AD107C-A014-4048-B6EB-BAA9FE63AF09}"/>
              </a:ext>
            </a:extLst>
          </p:cNvPr>
          <p:cNvSpPr>
            <a:spLocks noGrp="1"/>
          </p:cNvSpPr>
          <p:nvPr>
            <p:ph type="subTitle" idx="1"/>
          </p:nvPr>
        </p:nvSpPr>
        <p:spPr>
          <a:xfrm>
            <a:off x="1088153" y="1371603"/>
            <a:ext cx="8791575" cy="5093291"/>
          </a:xfrm>
        </p:spPr>
        <p:txBody>
          <a:bodyPr/>
          <a:lstStyle/>
          <a:p>
            <a:pPr marL="514334" indent="-514334" algn="ctr">
              <a:buFont typeface="+mj-lt"/>
              <a:buAutoNum type="romanUcPeriod"/>
            </a:pPr>
            <a:r>
              <a:rPr lang="en-US" dirty="0"/>
              <a:t>Phase 1: </a:t>
            </a:r>
            <a:r>
              <a:rPr lang="en-US" dirty="0" err="1"/>
              <a:t>RSpec</a:t>
            </a:r>
            <a:r>
              <a:rPr lang="en-US" dirty="0"/>
              <a:t> Tests / Model Design / Db Implementation</a:t>
            </a:r>
          </a:p>
          <a:p>
            <a:pPr marL="514334" indent="-514334" algn="ctr">
              <a:buFont typeface="+mj-lt"/>
              <a:buAutoNum type="romanUcPeriod"/>
            </a:pPr>
            <a:r>
              <a:rPr lang="en-US" dirty="0"/>
              <a:t>Phase 2: </a:t>
            </a:r>
            <a:r>
              <a:rPr lang="en-US" dirty="0" err="1"/>
              <a:t>RSpec</a:t>
            </a:r>
            <a:r>
              <a:rPr lang="en-US" dirty="0"/>
              <a:t> Tests/ Refinement / Design / Implementation</a:t>
            </a:r>
          </a:p>
          <a:p>
            <a:pPr marL="514334" indent="-514334" algn="ctr">
              <a:buFont typeface="+mj-lt"/>
              <a:buAutoNum type="romanUcPeriod"/>
            </a:pPr>
            <a:r>
              <a:rPr lang="en-US" dirty="0"/>
              <a:t>Phase 3: Refinement / Acceptance Tests / Design</a:t>
            </a:r>
          </a:p>
          <a:p>
            <a:pPr marL="514334" indent="-514334" algn="ctr">
              <a:buFont typeface="+mj-lt"/>
              <a:buAutoNum type="romanUcPeriod"/>
            </a:pPr>
            <a:endParaRPr lang="en-US" dirty="0"/>
          </a:p>
          <a:p>
            <a:pPr marL="514334" indent="-514334" algn="ctr">
              <a:buFont typeface="+mj-lt"/>
              <a:buAutoNum type="romanUcPeriod"/>
            </a:pPr>
            <a:endParaRPr lang="en-US" dirty="0"/>
          </a:p>
          <a:p>
            <a:pPr algn="ctr"/>
            <a:r>
              <a:rPr lang="en-US" dirty="0"/>
              <a:t>Project Completion Estimate Date: May 2018</a:t>
            </a:r>
          </a:p>
        </p:txBody>
      </p:sp>
    </p:spTree>
    <p:extLst>
      <p:ext uri="{BB962C8B-B14F-4D97-AF65-F5344CB8AC3E}">
        <p14:creationId xmlns:p14="http://schemas.microsoft.com/office/powerpoint/2010/main" val="1851757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Feasibility Analysis – Cost Benefit Analysis</a:t>
            </a:r>
          </a:p>
        </p:txBody>
      </p:sp>
      <p:sp>
        <p:nvSpPr>
          <p:cNvPr id="3" name="Content Placeholder 2"/>
          <p:cNvSpPr>
            <a:spLocks noGrp="1"/>
          </p:cNvSpPr>
          <p:nvPr>
            <p:ph idx="1"/>
          </p:nvPr>
        </p:nvSpPr>
        <p:spPr>
          <a:xfrm>
            <a:off x="1198181" y="3747368"/>
            <a:ext cx="8922583" cy="469389"/>
          </a:xfrm>
        </p:spPr>
        <p:txBody>
          <a:bodyPr/>
          <a:lstStyle/>
          <a:p>
            <a:pPr marL="0" indent="0" algn="ctr">
              <a:buNone/>
            </a:pPr>
            <a:r>
              <a:rPr lang="en-US" dirty="0"/>
              <a:t>Project Development Cost</a:t>
            </a:r>
          </a:p>
          <a:p>
            <a:pPr marL="0" indent="0" algn="ctr">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188121588"/>
              </p:ext>
            </p:extLst>
          </p:nvPr>
        </p:nvGraphicFramePr>
        <p:xfrm>
          <a:off x="2806261" y="4349366"/>
          <a:ext cx="5833246" cy="2164673"/>
        </p:xfrm>
        <a:graphic>
          <a:graphicData uri="http://schemas.openxmlformats.org/drawingml/2006/table">
            <a:tbl>
              <a:tblPr firstRow="1" bandRow="1">
                <a:tableStyleId>{5C22544A-7EE6-4342-B048-85BDC9FD1C3A}</a:tableStyleId>
              </a:tblPr>
              <a:tblGrid>
                <a:gridCol w="2916623">
                  <a:extLst>
                    <a:ext uri="{9D8B030D-6E8A-4147-A177-3AD203B41FA5}">
                      <a16:colId xmlns:a16="http://schemas.microsoft.com/office/drawing/2014/main" val="1424445145"/>
                    </a:ext>
                  </a:extLst>
                </a:gridCol>
                <a:gridCol w="2916623">
                  <a:extLst>
                    <a:ext uri="{9D8B030D-6E8A-4147-A177-3AD203B41FA5}">
                      <a16:colId xmlns:a16="http://schemas.microsoft.com/office/drawing/2014/main" val="3515827527"/>
                    </a:ext>
                  </a:extLst>
                </a:gridCol>
              </a:tblGrid>
              <a:tr h="309239">
                <a:tc>
                  <a:txBody>
                    <a:bodyPr/>
                    <a:lstStyle/>
                    <a:p>
                      <a:r>
                        <a:rPr lang="en-US" sz="1300" dirty="0"/>
                        <a:t>Reason</a:t>
                      </a:r>
                    </a:p>
                  </a:txBody>
                  <a:tcPr/>
                </a:tc>
                <a:tc>
                  <a:txBody>
                    <a:bodyPr/>
                    <a:lstStyle/>
                    <a:p>
                      <a:r>
                        <a:rPr lang="en-US" sz="1300" dirty="0"/>
                        <a:t>Price</a:t>
                      </a:r>
                    </a:p>
                  </a:txBody>
                  <a:tcPr/>
                </a:tc>
                <a:extLst>
                  <a:ext uri="{0D108BD9-81ED-4DB2-BD59-A6C34878D82A}">
                    <a16:rowId xmlns:a16="http://schemas.microsoft.com/office/drawing/2014/main" val="2436319691"/>
                  </a:ext>
                </a:extLst>
              </a:tr>
              <a:tr h="309239">
                <a:tc>
                  <a:txBody>
                    <a:bodyPr/>
                    <a:lstStyle/>
                    <a:p>
                      <a:r>
                        <a:rPr lang="en-US" sz="1300" dirty="0"/>
                        <a:t>Other software cost</a:t>
                      </a:r>
                    </a:p>
                  </a:txBody>
                  <a:tcPr/>
                </a:tc>
                <a:tc>
                  <a:txBody>
                    <a:bodyPr/>
                    <a:lstStyle/>
                    <a:p>
                      <a:r>
                        <a:rPr lang="en-US" sz="1300" baseline="0" dirty="0"/>
                        <a:t>$20,000</a:t>
                      </a:r>
                      <a:endParaRPr lang="en-US" sz="1300" dirty="0"/>
                    </a:p>
                  </a:txBody>
                  <a:tcPr/>
                </a:tc>
                <a:extLst>
                  <a:ext uri="{0D108BD9-81ED-4DB2-BD59-A6C34878D82A}">
                    <a16:rowId xmlns:a16="http://schemas.microsoft.com/office/drawing/2014/main" val="284448905"/>
                  </a:ext>
                </a:extLst>
              </a:tr>
              <a:tr h="309239">
                <a:tc>
                  <a:txBody>
                    <a:bodyPr/>
                    <a:lstStyle/>
                    <a:p>
                      <a:r>
                        <a:rPr lang="en-US" sz="1300" dirty="0"/>
                        <a:t>System Analysis</a:t>
                      </a:r>
                      <a:r>
                        <a:rPr lang="en-US" sz="1300" baseline="0" dirty="0"/>
                        <a:t> cost</a:t>
                      </a:r>
                      <a:endParaRPr lang="en-US" sz="1300" dirty="0"/>
                    </a:p>
                  </a:txBody>
                  <a:tcPr/>
                </a:tc>
                <a:tc>
                  <a:txBody>
                    <a:bodyPr/>
                    <a:lstStyle/>
                    <a:p>
                      <a:r>
                        <a:rPr lang="en-US" sz="1300" dirty="0"/>
                        <a:t>$150,000</a:t>
                      </a:r>
                    </a:p>
                  </a:txBody>
                  <a:tcPr/>
                </a:tc>
                <a:extLst>
                  <a:ext uri="{0D108BD9-81ED-4DB2-BD59-A6C34878D82A}">
                    <a16:rowId xmlns:a16="http://schemas.microsoft.com/office/drawing/2014/main" val="2217474992"/>
                  </a:ext>
                </a:extLst>
              </a:tr>
              <a:tr h="309239">
                <a:tc>
                  <a:txBody>
                    <a:bodyPr/>
                    <a:lstStyle/>
                    <a:p>
                      <a:r>
                        <a:rPr lang="en-US" sz="1300" dirty="0"/>
                        <a:t>Programmers</a:t>
                      </a:r>
                    </a:p>
                  </a:txBody>
                  <a:tcPr/>
                </a:tc>
                <a:tc>
                  <a:txBody>
                    <a:bodyPr/>
                    <a:lstStyle/>
                    <a:p>
                      <a:r>
                        <a:rPr lang="en-US" sz="1300" dirty="0"/>
                        <a:t>$450,000</a:t>
                      </a:r>
                    </a:p>
                  </a:txBody>
                  <a:tcPr/>
                </a:tc>
                <a:extLst>
                  <a:ext uri="{0D108BD9-81ED-4DB2-BD59-A6C34878D82A}">
                    <a16:rowId xmlns:a16="http://schemas.microsoft.com/office/drawing/2014/main" val="4081617954"/>
                  </a:ext>
                </a:extLst>
              </a:tr>
              <a:tr h="309239">
                <a:tc>
                  <a:txBody>
                    <a:bodyPr/>
                    <a:lstStyle/>
                    <a:p>
                      <a:r>
                        <a:rPr lang="en-US" sz="1300" dirty="0"/>
                        <a:t>Database Architecture</a:t>
                      </a:r>
                    </a:p>
                  </a:txBody>
                  <a:tcPr/>
                </a:tc>
                <a:tc>
                  <a:txBody>
                    <a:bodyPr/>
                    <a:lstStyle/>
                    <a:p>
                      <a:r>
                        <a:rPr lang="en-US" sz="1300" dirty="0"/>
                        <a:t>$180,000</a:t>
                      </a:r>
                    </a:p>
                  </a:txBody>
                  <a:tcPr/>
                </a:tc>
                <a:extLst>
                  <a:ext uri="{0D108BD9-81ED-4DB2-BD59-A6C34878D82A}">
                    <a16:rowId xmlns:a16="http://schemas.microsoft.com/office/drawing/2014/main" val="1635052515"/>
                  </a:ext>
                </a:extLst>
              </a:tr>
              <a:tr h="309239">
                <a:tc>
                  <a:txBody>
                    <a:bodyPr/>
                    <a:lstStyle/>
                    <a:p>
                      <a:r>
                        <a:rPr lang="en-US" sz="1300" dirty="0"/>
                        <a:t>Software</a:t>
                      </a:r>
                      <a:r>
                        <a:rPr lang="en-US" sz="1300" baseline="0" dirty="0"/>
                        <a:t> Design</a:t>
                      </a:r>
                      <a:endParaRPr lang="en-US" sz="1300" dirty="0"/>
                    </a:p>
                  </a:txBody>
                  <a:tcPr/>
                </a:tc>
                <a:tc>
                  <a:txBody>
                    <a:bodyPr/>
                    <a:lstStyle/>
                    <a:p>
                      <a:r>
                        <a:rPr lang="en-US" sz="1300" dirty="0"/>
                        <a:t>$190,000</a:t>
                      </a:r>
                    </a:p>
                  </a:txBody>
                  <a:tcPr/>
                </a:tc>
                <a:extLst>
                  <a:ext uri="{0D108BD9-81ED-4DB2-BD59-A6C34878D82A}">
                    <a16:rowId xmlns:a16="http://schemas.microsoft.com/office/drawing/2014/main" val="4136856373"/>
                  </a:ext>
                </a:extLst>
              </a:tr>
              <a:tr h="309239">
                <a:tc>
                  <a:txBody>
                    <a:bodyPr/>
                    <a:lstStyle/>
                    <a:p>
                      <a:r>
                        <a:rPr lang="en-US" sz="1300" dirty="0"/>
                        <a:t>Total</a:t>
                      </a:r>
                    </a:p>
                  </a:txBody>
                  <a:tcPr/>
                </a:tc>
                <a:tc>
                  <a:txBody>
                    <a:bodyPr/>
                    <a:lstStyle/>
                    <a:p>
                      <a:r>
                        <a:rPr lang="en-US" sz="1300" dirty="0">
                          <a:solidFill>
                            <a:srgbClr val="C00000"/>
                          </a:solidFill>
                        </a:rPr>
                        <a:t>$990,000</a:t>
                      </a:r>
                    </a:p>
                  </a:txBody>
                  <a:tcPr/>
                </a:tc>
                <a:extLst>
                  <a:ext uri="{0D108BD9-81ED-4DB2-BD59-A6C34878D82A}">
                    <a16:rowId xmlns:a16="http://schemas.microsoft.com/office/drawing/2014/main" val="1340088746"/>
                  </a:ext>
                </a:extLst>
              </a:tr>
            </a:tbl>
          </a:graphicData>
        </a:graphic>
      </p:graphicFrame>
      <p:sp>
        <p:nvSpPr>
          <p:cNvPr id="6" name="TextBox 5"/>
          <p:cNvSpPr txBox="1"/>
          <p:nvPr/>
        </p:nvSpPr>
        <p:spPr>
          <a:xfrm>
            <a:off x="3294991" y="2085375"/>
            <a:ext cx="4855785" cy="1661993"/>
          </a:xfrm>
          <a:prstGeom prst="rect">
            <a:avLst/>
          </a:prstGeom>
          <a:noFill/>
        </p:spPr>
        <p:txBody>
          <a:bodyPr wrap="square" rtlCol="0">
            <a:spAutoFit/>
          </a:bodyPr>
          <a:lstStyle/>
          <a:p>
            <a:r>
              <a:rPr lang="en-US" dirty="0"/>
              <a:t>We can divide the cost into a few categories</a:t>
            </a:r>
          </a:p>
          <a:p>
            <a:pPr marL="285741" indent="-285741">
              <a:buFont typeface="Arial" panose="020B0604020202020204" pitchFamily="34" charset="0"/>
              <a:buChar char="•"/>
            </a:pPr>
            <a:r>
              <a:rPr lang="en-US" sz="1200" dirty="0"/>
              <a:t>Development &amp; Purchasing Costs</a:t>
            </a:r>
          </a:p>
          <a:p>
            <a:pPr marL="285741" indent="-285741">
              <a:buFont typeface="Arial" panose="020B0604020202020204" pitchFamily="34" charset="0"/>
              <a:buChar char="•"/>
            </a:pPr>
            <a:r>
              <a:rPr lang="en-US" sz="1200" dirty="0"/>
              <a:t>Installation &amp; Data entry cost</a:t>
            </a:r>
          </a:p>
          <a:p>
            <a:pPr marL="285741" indent="-285741">
              <a:buFont typeface="Arial" panose="020B0604020202020204" pitchFamily="34" charset="0"/>
              <a:buChar char="•"/>
            </a:pPr>
            <a:r>
              <a:rPr lang="en-US" sz="1200" dirty="0"/>
              <a:t>Enter old data into system</a:t>
            </a:r>
          </a:p>
          <a:p>
            <a:pPr marL="285741" indent="-285741">
              <a:buFont typeface="Arial" panose="020B0604020202020204" pitchFamily="34" charset="0"/>
              <a:buChar char="•"/>
            </a:pPr>
            <a:r>
              <a:rPr lang="en-US" sz="1200" dirty="0"/>
              <a:t>Operational cost</a:t>
            </a:r>
          </a:p>
          <a:p>
            <a:pPr marL="285741" indent="-285741">
              <a:buFont typeface="Arial" panose="020B0604020202020204" pitchFamily="34" charset="0"/>
              <a:buChar char="•"/>
            </a:pPr>
            <a:r>
              <a:rPr lang="en-US" sz="1200" dirty="0"/>
              <a:t>Database design and architecture</a:t>
            </a:r>
          </a:p>
          <a:p>
            <a:pPr marL="285741" indent="-285741">
              <a:buFont typeface="Arial" panose="020B0604020202020204" pitchFamily="34" charset="0"/>
              <a:buChar char="•"/>
            </a:pPr>
            <a:r>
              <a:rPr lang="en-US" sz="1200" dirty="0"/>
              <a:t>Maintenance of the system</a:t>
            </a:r>
          </a:p>
          <a:p>
            <a:endParaRPr lang="en-US" sz="1200" dirty="0"/>
          </a:p>
        </p:txBody>
      </p:sp>
    </p:spTree>
    <p:extLst>
      <p:ext uri="{BB962C8B-B14F-4D97-AF65-F5344CB8AC3E}">
        <p14:creationId xmlns:p14="http://schemas.microsoft.com/office/powerpoint/2010/main" val="3000330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6587" y="0"/>
            <a:ext cx="5938825" cy="6858000"/>
          </a:xfrm>
          <a:prstGeom prst="rect">
            <a:avLst/>
          </a:prstGeom>
        </p:spPr>
      </p:pic>
      <p:sp>
        <p:nvSpPr>
          <p:cNvPr id="5" name="TextBox 4"/>
          <p:cNvSpPr txBox="1"/>
          <p:nvPr/>
        </p:nvSpPr>
        <p:spPr>
          <a:xfrm>
            <a:off x="433552" y="583324"/>
            <a:ext cx="2096814" cy="369332"/>
          </a:xfrm>
          <a:prstGeom prst="rect">
            <a:avLst/>
          </a:prstGeom>
          <a:noFill/>
        </p:spPr>
        <p:txBody>
          <a:bodyPr wrap="square" rtlCol="0">
            <a:spAutoFit/>
          </a:bodyPr>
          <a:lstStyle/>
          <a:p>
            <a:r>
              <a:rPr lang="en-US" dirty="0">
                <a:solidFill>
                  <a:srgbClr val="FFB4A2"/>
                </a:solidFill>
              </a:rPr>
              <a:t>LoafGo</a:t>
            </a:r>
            <a:r>
              <a:rPr lang="en-US" dirty="0"/>
              <a:t> Class UML </a:t>
            </a:r>
          </a:p>
        </p:txBody>
      </p:sp>
    </p:spTree>
    <p:extLst>
      <p:ext uri="{BB962C8B-B14F-4D97-AF65-F5344CB8AC3E}">
        <p14:creationId xmlns:p14="http://schemas.microsoft.com/office/powerpoint/2010/main" val="2580712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29711" y="693683"/>
            <a:ext cx="8190186" cy="923330"/>
          </a:xfrm>
          <a:prstGeom prst="rect">
            <a:avLst/>
          </a:prstGeom>
          <a:noFill/>
        </p:spPr>
        <p:txBody>
          <a:bodyPr wrap="square" rtlCol="0">
            <a:spAutoFit/>
          </a:bodyPr>
          <a:lstStyle/>
          <a:p>
            <a:r>
              <a:rPr lang="en-US" sz="5400" dirty="0"/>
              <a:t>Thank you for joining us!</a:t>
            </a:r>
          </a:p>
        </p:txBody>
      </p:sp>
    </p:spTree>
    <p:extLst>
      <p:ext uri="{BB962C8B-B14F-4D97-AF65-F5344CB8AC3E}">
        <p14:creationId xmlns:p14="http://schemas.microsoft.com/office/powerpoint/2010/main" val="237719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7A8CC-AE1A-7E41-B4F8-5B20E282CB5B}"/>
              </a:ext>
            </a:extLst>
          </p:cNvPr>
          <p:cNvSpPr>
            <a:spLocks noGrp="1"/>
          </p:cNvSpPr>
          <p:nvPr>
            <p:ph type="ctrTitle"/>
          </p:nvPr>
        </p:nvSpPr>
        <p:spPr>
          <a:xfrm>
            <a:off x="1876428" y="237783"/>
            <a:ext cx="8791575" cy="805829"/>
          </a:xfrm>
        </p:spPr>
        <p:txBody>
          <a:bodyPr/>
          <a:lstStyle/>
          <a:p>
            <a:pPr algn="ctr"/>
            <a:r>
              <a:rPr lang="en-US" dirty="0">
                <a:latin typeface="Arial Black" panose="020B0A04020102020204" pitchFamily="34" charset="0"/>
              </a:rPr>
              <a:t>Team</a:t>
            </a:r>
            <a:r>
              <a:rPr lang="en-US" i="1" dirty="0"/>
              <a:t> </a:t>
            </a:r>
          </a:p>
        </p:txBody>
      </p:sp>
      <p:sp>
        <p:nvSpPr>
          <p:cNvPr id="5" name="Triangle 4">
            <a:extLst>
              <a:ext uri="{FF2B5EF4-FFF2-40B4-BE49-F238E27FC236}">
                <a16:creationId xmlns:a16="http://schemas.microsoft.com/office/drawing/2014/main" id="{4780ED86-AF6B-A64D-90D7-B34766D42497}"/>
              </a:ext>
            </a:extLst>
          </p:cNvPr>
          <p:cNvSpPr/>
          <p:nvPr/>
        </p:nvSpPr>
        <p:spPr>
          <a:xfrm>
            <a:off x="4170743" y="1581283"/>
            <a:ext cx="3900668" cy="3136741"/>
          </a:xfrm>
          <a:prstGeom prs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4035893-8F45-5245-8328-83A89E5D08E8}"/>
              </a:ext>
            </a:extLst>
          </p:cNvPr>
          <p:cNvSpPr/>
          <p:nvPr/>
        </p:nvSpPr>
        <p:spPr>
          <a:xfrm>
            <a:off x="4170746" y="1413532"/>
            <a:ext cx="175935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Carlos Villamar</a:t>
            </a:r>
          </a:p>
          <a:p>
            <a:pPr algn="ctr"/>
            <a:r>
              <a:rPr lang="en-US" sz="1600" dirty="0">
                <a:solidFill>
                  <a:srgbClr val="FFB4A2"/>
                </a:solidFill>
              </a:rPr>
              <a:t>Product Manager</a:t>
            </a:r>
          </a:p>
        </p:txBody>
      </p:sp>
      <p:sp>
        <p:nvSpPr>
          <p:cNvPr id="7" name="Rectangle 6">
            <a:extLst>
              <a:ext uri="{FF2B5EF4-FFF2-40B4-BE49-F238E27FC236}">
                <a16:creationId xmlns:a16="http://schemas.microsoft.com/office/drawing/2014/main" id="{50DC5195-F487-ED4E-954F-DDD363059F09}"/>
              </a:ext>
            </a:extLst>
          </p:cNvPr>
          <p:cNvSpPr/>
          <p:nvPr/>
        </p:nvSpPr>
        <p:spPr>
          <a:xfrm>
            <a:off x="5173888" y="4394840"/>
            <a:ext cx="175935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Jinat Rezwana</a:t>
            </a:r>
          </a:p>
          <a:p>
            <a:pPr algn="ctr"/>
            <a:r>
              <a:rPr lang="en-US" dirty="0">
                <a:solidFill>
                  <a:srgbClr val="FFB4A2"/>
                </a:solidFill>
              </a:rPr>
              <a:t>Support/Tester</a:t>
            </a:r>
            <a:r>
              <a:rPr lang="en-US" dirty="0"/>
              <a:t> </a:t>
            </a:r>
          </a:p>
        </p:txBody>
      </p:sp>
      <p:sp>
        <p:nvSpPr>
          <p:cNvPr id="8" name="Rectangle 7">
            <a:extLst>
              <a:ext uri="{FF2B5EF4-FFF2-40B4-BE49-F238E27FC236}">
                <a16:creationId xmlns:a16="http://schemas.microsoft.com/office/drawing/2014/main" id="{9FE24E29-523D-3746-96E5-FA1112E20D62}"/>
              </a:ext>
            </a:extLst>
          </p:cNvPr>
          <p:cNvSpPr/>
          <p:nvPr/>
        </p:nvSpPr>
        <p:spPr>
          <a:xfrm>
            <a:off x="5243337" y="2830011"/>
            <a:ext cx="175935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Samantha Burnett </a:t>
            </a:r>
          </a:p>
          <a:p>
            <a:pPr algn="ctr"/>
            <a:r>
              <a:rPr lang="en-US" dirty="0">
                <a:solidFill>
                  <a:srgbClr val="FFB4A2"/>
                </a:solidFill>
              </a:rPr>
              <a:t>UX Design Lead </a:t>
            </a:r>
          </a:p>
        </p:txBody>
      </p:sp>
      <p:sp>
        <p:nvSpPr>
          <p:cNvPr id="9" name="Rectangle 8">
            <a:extLst>
              <a:ext uri="{FF2B5EF4-FFF2-40B4-BE49-F238E27FC236}">
                <a16:creationId xmlns:a16="http://schemas.microsoft.com/office/drawing/2014/main" id="{8A0ED144-A15C-4949-80CC-F52A594BA51F}"/>
              </a:ext>
            </a:extLst>
          </p:cNvPr>
          <p:cNvSpPr/>
          <p:nvPr/>
        </p:nvSpPr>
        <p:spPr>
          <a:xfrm>
            <a:off x="6272212" y="1445848"/>
            <a:ext cx="175935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Darion Wood </a:t>
            </a:r>
          </a:p>
          <a:p>
            <a:pPr algn="ctr"/>
            <a:r>
              <a:rPr lang="en-US" dirty="0">
                <a:solidFill>
                  <a:srgbClr val="FFB4A2"/>
                </a:solidFill>
              </a:rPr>
              <a:t>Architect</a:t>
            </a:r>
          </a:p>
        </p:txBody>
      </p:sp>
      <p:sp>
        <p:nvSpPr>
          <p:cNvPr id="10" name="Rectangle 9">
            <a:extLst>
              <a:ext uri="{FF2B5EF4-FFF2-40B4-BE49-F238E27FC236}">
                <a16:creationId xmlns:a16="http://schemas.microsoft.com/office/drawing/2014/main" id="{7ACF2161-D627-EA4A-806B-3C54D6C1FAE8}"/>
              </a:ext>
            </a:extLst>
          </p:cNvPr>
          <p:cNvSpPr/>
          <p:nvPr/>
        </p:nvSpPr>
        <p:spPr>
          <a:xfrm>
            <a:off x="7434808" y="4360212"/>
            <a:ext cx="175935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Ali Mohamed</a:t>
            </a:r>
          </a:p>
          <a:p>
            <a:pPr algn="ctr"/>
            <a:r>
              <a:rPr lang="en-US" dirty="0">
                <a:solidFill>
                  <a:srgbClr val="FFB4A2"/>
                </a:solidFill>
              </a:rPr>
              <a:t>Support/Tester</a:t>
            </a:r>
          </a:p>
        </p:txBody>
      </p:sp>
      <p:sp>
        <p:nvSpPr>
          <p:cNvPr id="11" name="Rectangle 10">
            <a:extLst>
              <a:ext uri="{FF2B5EF4-FFF2-40B4-BE49-F238E27FC236}">
                <a16:creationId xmlns:a16="http://schemas.microsoft.com/office/drawing/2014/main" id="{093D2E84-8D23-FA41-BABB-2CB780C53F25}"/>
              </a:ext>
            </a:extLst>
          </p:cNvPr>
          <p:cNvSpPr/>
          <p:nvPr/>
        </p:nvSpPr>
        <p:spPr>
          <a:xfrm>
            <a:off x="2912968" y="4360212"/>
            <a:ext cx="175935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Donleys Familia</a:t>
            </a:r>
          </a:p>
          <a:p>
            <a:pPr algn="ctr"/>
            <a:r>
              <a:rPr lang="en-US" dirty="0">
                <a:solidFill>
                  <a:srgbClr val="FFB4A2"/>
                </a:solidFill>
              </a:rPr>
              <a:t>Support/Tester </a:t>
            </a:r>
          </a:p>
        </p:txBody>
      </p:sp>
    </p:spTree>
    <p:extLst>
      <p:ext uri="{BB962C8B-B14F-4D97-AF65-F5344CB8AC3E}">
        <p14:creationId xmlns:p14="http://schemas.microsoft.com/office/powerpoint/2010/main" val="1119421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7A8CC-AE1A-7E41-B4F8-5B20E282CB5B}"/>
              </a:ext>
            </a:extLst>
          </p:cNvPr>
          <p:cNvSpPr>
            <a:spLocks noGrp="1"/>
          </p:cNvSpPr>
          <p:nvPr>
            <p:ph type="ctrTitle"/>
          </p:nvPr>
        </p:nvSpPr>
        <p:spPr>
          <a:xfrm>
            <a:off x="1876428" y="237783"/>
            <a:ext cx="8791575" cy="805829"/>
          </a:xfrm>
        </p:spPr>
        <p:txBody>
          <a:bodyPr/>
          <a:lstStyle/>
          <a:p>
            <a:pPr algn="ctr"/>
            <a:r>
              <a:rPr lang="en-US" dirty="0">
                <a:solidFill>
                  <a:srgbClr val="FFB4A2"/>
                </a:solidFill>
              </a:rPr>
              <a:t>Loaf-Go </a:t>
            </a:r>
            <a:r>
              <a:rPr lang="en-US" sz="2000" dirty="0"/>
              <a:t>Optimize &amp; Scale</a:t>
            </a:r>
          </a:p>
        </p:txBody>
      </p:sp>
      <p:sp>
        <p:nvSpPr>
          <p:cNvPr id="3" name="Subtitle 2">
            <a:extLst>
              <a:ext uri="{FF2B5EF4-FFF2-40B4-BE49-F238E27FC236}">
                <a16:creationId xmlns:a16="http://schemas.microsoft.com/office/drawing/2014/main" id="{A4AD107C-A014-4048-B6EB-BAA9FE63AF09}"/>
              </a:ext>
            </a:extLst>
          </p:cNvPr>
          <p:cNvSpPr>
            <a:spLocks noGrp="1"/>
          </p:cNvSpPr>
          <p:nvPr>
            <p:ph type="subTitle" idx="1"/>
          </p:nvPr>
        </p:nvSpPr>
        <p:spPr>
          <a:xfrm>
            <a:off x="1668084" y="1002027"/>
            <a:ext cx="8791575" cy="1528343"/>
          </a:xfrm>
        </p:spPr>
        <p:txBody>
          <a:bodyPr anchor="ctr"/>
          <a:lstStyle/>
          <a:p>
            <a:pPr algn="just"/>
            <a:r>
              <a:rPr lang="en-US" dirty="0">
                <a:solidFill>
                  <a:schemeClr val="tx1">
                    <a:lumMod val="95000"/>
                  </a:schemeClr>
                </a:solidFill>
              </a:rPr>
              <a:t>A bread baking factory based out of Long </a:t>
            </a:r>
            <a:r>
              <a:rPr lang="en-US">
                <a:solidFill>
                  <a:schemeClr val="tx1">
                    <a:lumMod val="95000"/>
                  </a:schemeClr>
                </a:solidFill>
              </a:rPr>
              <a:t>Island City </a:t>
            </a:r>
            <a:r>
              <a:rPr lang="en-US" dirty="0">
                <a:solidFill>
                  <a:schemeClr val="tx1">
                    <a:lumMod val="95000"/>
                  </a:schemeClr>
                </a:solidFill>
              </a:rPr>
              <a:t>with the means of onsite production and offsite deliveries to clientele across the 5 boroughs. The crux of the business revolves around 5 major clients, with 20 delivery trucks for daily operations. All record keeping is done with pen and paper.</a:t>
            </a:r>
          </a:p>
        </p:txBody>
      </p:sp>
      <p:sp>
        <p:nvSpPr>
          <p:cNvPr id="5" name="TextBox 4"/>
          <p:cNvSpPr txBox="1"/>
          <p:nvPr/>
        </p:nvSpPr>
        <p:spPr>
          <a:xfrm>
            <a:off x="205280" y="2530367"/>
            <a:ext cx="11036996" cy="1754326"/>
          </a:xfrm>
          <a:prstGeom prst="rect">
            <a:avLst/>
          </a:prstGeom>
          <a:noFill/>
        </p:spPr>
        <p:txBody>
          <a:bodyPr wrap="none" rtlCol="0">
            <a:spAutoFit/>
          </a:bodyPr>
          <a:lstStyle/>
          <a:p>
            <a:r>
              <a:rPr lang="en-US" u="sng" dirty="0">
                <a:solidFill>
                  <a:srgbClr val="FFB4A2"/>
                </a:solidFill>
              </a:rPr>
              <a:t>The Problem:</a:t>
            </a:r>
          </a:p>
          <a:p>
            <a:r>
              <a:rPr lang="en-US" b="1" dirty="0">
                <a:solidFill>
                  <a:schemeClr val="tx1">
                    <a:lumMod val="95000"/>
                  </a:schemeClr>
                </a:solidFill>
              </a:rPr>
              <a:t>Loaf-go</a:t>
            </a:r>
            <a:r>
              <a:rPr lang="en-US" dirty="0">
                <a:solidFill>
                  <a:schemeClr val="tx1">
                    <a:lumMod val="95000"/>
                  </a:schemeClr>
                </a:solidFill>
              </a:rPr>
              <a:t> needs to evolve their business into the 21</a:t>
            </a:r>
            <a:r>
              <a:rPr lang="en-US" baseline="30000" dirty="0">
                <a:solidFill>
                  <a:schemeClr val="tx1">
                    <a:lumMod val="95000"/>
                  </a:schemeClr>
                </a:solidFill>
              </a:rPr>
              <a:t>st</a:t>
            </a:r>
            <a:r>
              <a:rPr lang="en-US" dirty="0">
                <a:solidFill>
                  <a:schemeClr val="tx1">
                    <a:lumMod val="95000"/>
                  </a:schemeClr>
                </a:solidFill>
              </a:rPr>
              <a:t> century</a:t>
            </a:r>
          </a:p>
          <a:p>
            <a:pPr marL="342888" indent="-342888">
              <a:buFont typeface="Wingdings" pitchFamily="2" charset="2"/>
              <a:buChar char="Ø"/>
            </a:pPr>
            <a:r>
              <a:rPr lang="en-US" dirty="0">
                <a:solidFill>
                  <a:schemeClr val="tx1">
                    <a:lumMod val="95000"/>
                  </a:schemeClr>
                </a:solidFill>
              </a:rPr>
              <a:t>orders</a:t>
            </a:r>
          </a:p>
          <a:p>
            <a:pPr marL="342888" indent="-342888">
              <a:buFont typeface="Wingdings" pitchFamily="2" charset="2"/>
              <a:buChar char="Ø"/>
            </a:pPr>
            <a:r>
              <a:rPr lang="en-US" dirty="0">
                <a:solidFill>
                  <a:schemeClr val="tx1">
                    <a:lumMod val="95000"/>
                  </a:schemeClr>
                </a:solidFill>
              </a:rPr>
              <a:t>Inventory of raw materials and products produced</a:t>
            </a:r>
          </a:p>
          <a:p>
            <a:pPr marL="342888" indent="-342888">
              <a:buFont typeface="Wingdings" pitchFamily="2" charset="2"/>
              <a:buChar char="Ø"/>
            </a:pPr>
            <a:r>
              <a:rPr lang="en-US" dirty="0">
                <a:solidFill>
                  <a:schemeClr val="tx1">
                    <a:lumMod val="95000"/>
                  </a:schemeClr>
                </a:solidFill>
              </a:rPr>
              <a:t>Delivery tracking </a:t>
            </a:r>
          </a:p>
          <a:p>
            <a:r>
              <a:rPr lang="en-US" b="1" dirty="0">
                <a:solidFill>
                  <a:schemeClr val="tx1">
                    <a:lumMod val="95000"/>
                  </a:schemeClr>
                </a:solidFill>
              </a:rPr>
              <a:t>Goal is to build a web based system in order to increase customer loyalty and expand their clientele</a:t>
            </a:r>
          </a:p>
        </p:txBody>
      </p:sp>
    </p:spTree>
    <p:extLst>
      <p:ext uri="{BB962C8B-B14F-4D97-AF65-F5344CB8AC3E}">
        <p14:creationId xmlns:p14="http://schemas.microsoft.com/office/powerpoint/2010/main" val="3738679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7A8CC-AE1A-7E41-B4F8-5B20E282CB5B}"/>
              </a:ext>
            </a:extLst>
          </p:cNvPr>
          <p:cNvSpPr>
            <a:spLocks noGrp="1"/>
          </p:cNvSpPr>
          <p:nvPr>
            <p:ph type="ctrTitle"/>
          </p:nvPr>
        </p:nvSpPr>
        <p:spPr>
          <a:xfrm>
            <a:off x="1876428" y="237783"/>
            <a:ext cx="8791575" cy="805829"/>
          </a:xfrm>
        </p:spPr>
        <p:txBody>
          <a:bodyPr/>
          <a:lstStyle/>
          <a:p>
            <a:pPr algn="ctr"/>
            <a:r>
              <a:rPr lang="en-US" dirty="0">
                <a:solidFill>
                  <a:srgbClr val="FFB4A2"/>
                </a:solidFill>
              </a:rPr>
              <a:t>LoafGo </a:t>
            </a:r>
            <a:r>
              <a:rPr lang="en-US" sz="2400" dirty="0">
                <a:latin typeface="Arial Black" panose="020B0A04020102020204" pitchFamily="34" charset="0"/>
              </a:rPr>
              <a:t>operations</a:t>
            </a:r>
          </a:p>
        </p:txBody>
      </p:sp>
      <p:sp>
        <p:nvSpPr>
          <p:cNvPr id="3" name="Subtitle 2">
            <a:extLst>
              <a:ext uri="{FF2B5EF4-FFF2-40B4-BE49-F238E27FC236}">
                <a16:creationId xmlns:a16="http://schemas.microsoft.com/office/drawing/2014/main" id="{A4AD107C-A014-4048-B6EB-BAA9FE63AF09}"/>
              </a:ext>
            </a:extLst>
          </p:cNvPr>
          <p:cNvSpPr>
            <a:spLocks noGrp="1"/>
          </p:cNvSpPr>
          <p:nvPr>
            <p:ph type="subTitle" idx="1"/>
          </p:nvPr>
        </p:nvSpPr>
        <p:spPr>
          <a:xfrm>
            <a:off x="1876428" y="1239001"/>
            <a:ext cx="8791575" cy="5377071"/>
          </a:xfrm>
        </p:spPr>
        <p:txBody>
          <a:bodyPr/>
          <a:lstStyle/>
          <a:p>
            <a:pPr algn="ctr"/>
            <a:r>
              <a:rPr lang="en-US" b="1" dirty="0">
                <a:solidFill>
                  <a:schemeClr val="tx1">
                    <a:lumMod val="95000"/>
                  </a:schemeClr>
                </a:solidFill>
                <a:effectLst/>
                <a:latin typeface="Arial" panose="020B0604020202020204" pitchFamily="34" charset="0"/>
                <a:cs typeface="Arial" panose="020B0604020202020204" pitchFamily="34" charset="0"/>
              </a:rPr>
              <a:t>ORDERS </a:t>
            </a:r>
          </a:p>
          <a:p>
            <a:endParaRPr lang="en-US" dirty="0"/>
          </a:p>
          <a:p>
            <a:pPr marL="342888" indent="-342888" algn="ctr">
              <a:buFont typeface="Wingdings" pitchFamily="2" charset="2"/>
              <a:buChar char="Ø"/>
            </a:pPr>
            <a:r>
              <a:rPr lang="en-US" dirty="0">
                <a:solidFill>
                  <a:schemeClr val="tx1">
                    <a:lumMod val="95000"/>
                  </a:schemeClr>
                </a:solidFill>
                <a:latin typeface="Arial" panose="020B0604020202020204" pitchFamily="34" charset="0"/>
                <a:cs typeface="Arial" panose="020B0604020202020204" pitchFamily="34" charset="0"/>
              </a:rPr>
              <a:t>Order Numbers will be assigned to each order</a:t>
            </a:r>
          </a:p>
          <a:p>
            <a:pPr marL="457185" indent="-457185" algn="ctr">
              <a:buFont typeface="Wingdings" pitchFamily="2" charset="2"/>
              <a:buChar char="Ø"/>
            </a:pPr>
            <a:r>
              <a:rPr lang="en-US" dirty="0">
                <a:solidFill>
                  <a:schemeClr val="tx1">
                    <a:lumMod val="95000"/>
                  </a:schemeClr>
                </a:solidFill>
                <a:latin typeface="Arial" panose="020B0604020202020204" pitchFamily="34" charset="0"/>
                <a:cs typeface="Arial" panose="020B0604020202020204" pitchFamily="34" charset="0"/>
              </a:rPr>
              <a:t>Tracking of incoming/outgoing orders</a:t>
            </a:r>
          </a:p>
          <a:p>
            <a:pPr marL="914369" lvl="1" indent="-457185">
              <a:buFont typeface="Wingdings" pitchFamily="2" charset="2"/>
              <a:buChar char="Ø"/>
            </a:pPr>
            <a:r>
              <a:rPr lang="en-US" dirty="0">
                <a:solidFill>
                  <a:schemeClr val="tx1">
                    <a:lumMod val="95000"/>
                  </a:schemeClr>
                </a:solidFill>
                <a:latin typeface="Arial" panose="020B0604020202020204" pitchFamily="34" charset="0"/>
                <a:cs typeface="Arial" panose="020B0604020202020204" pitchFamily="34" charset="0"/>
              </a:rPr>
              <a:t>Incoming- time the order is placed*</a:t>
            </a:r>
          </a:p>
          <a:p>
            <a:pPr marL="914369" lvl="1" indent="-457185">
              <a:buFont typeface="Wingdings" pitchFamily="2" charset="2"/>
              <a:buChar char="Ø"/>
            </a:pPr>
            <a:r>
              <a:rPr lang="en-US" dirty="0">
                <a:solidFill>
                  <a:schemeClr val="tx1">
                    <a:lumMod val="95000"/>
                  </a:schemeClr>
                </a:solidFill>
                <a:latin typeface="Arial" panose="020B0604020202020204" pitchFamily="34" charset="0"/>
                <a:cs typeface="Arial" panose="020B0604020202020204" pitchFamily="34" charset="0"/>
              </a:rPr>
              <a:t>Outgoing-time the order is placed on the truck</a:t>
            </a:r>
          </a:p>
          <a:p>
            <a:pPr marL="914369" lvl="1" indent="-457185">
              <a:buFont typeface="Wingdings" pitchFamily="2" charset="2"/>
              <a:buChar char="Ø"/>
            </a:pPr>
            <a:r>
              <a:rPr lang="en-US" dirty="0">
                <a:solidFill>
                  <a:schemeClr val="tx1">
                    <a:lumMod val="95000"/>
                  </a:schemeClr>
                </a:solidFill>
                <a:latin typeface="Arial" panose="020B0604020202020204" pitchFamily="34" charset="0"/>
                <a:cs typeface="Arial" panose="020B0604020202020204" pitchFamily="34" charset="0"/>
              </a:rPr>
              <a:t>Time of delivery – when does the client receive their order</a:t>
            </a:r>
          </a:p>
          <a:p>
            <a:pPr marL="1257258" lvl="2" indent="-342888">
              <a:buFont typeface="Wingdings" pitchFamily="2" charset="2"/>
              <a:buChar char="Ø"/>
            </a:pPr>
            <a:r>
              <a:rPr lang="en-US" dirty="0">
                <a:solidFill>
                  <a:schemeClr val="tx1">
                    <a:lumMod val="95000"/>
                  </a:schemeClr>
                </a:solidFill>
                <a:latin typeface="Arial" panose="020B0604020202020204" pitchFamily="34" charset="0"/>
                <a:cs typeface="Arial" panose="020B0604020202020204" pitchFamily="34" charset="0"/>
              </a:rPr>
              <a:t>Was it late or on time</a:t>
            </a:r>
          </a:p>
          <a:p>
            <a:pPr marL="342888" indent="-342888" algn="ctr">
              <a:buFont typeface="Wingdings" pitchFamily="2" charset="2"/>
              <a:buChar char="Ø"/>
            </a:pPr>
            <a:r>
              <a:rPr lang="en-US" dirty="0">
                <a:solidFill>
                  <a:schemeClr val="tx1">
                    <a:lumMod val="95000"/>
                  </a:schemeClr>
                </a:solidFill>
                <a:latin typeface="Arial" panose="020B0604020202020204" pitchFamily="34" charset="0"/>
                <a:cs typeface="Arial" panose="020B0604020202020204" pitchFamily="34" charset="0"/>
              </a:rPr>
              <a:t>Complaints/feedback per order</a:t>
            </a:r>
          </a:p>
          <a:p>
            <a:endParaRPr lang="en-US" dirty="0"/>
          </a:p>
        </p:txBody>
      </p:sp>
    </p:spTree>
    <p:extLst>
      <p:ext uri="{BB962C8B-B14F-4D97-AF65-F5344CB8AC3E}">
        <p14:creationId xmlns:p14="http://schemas.microsoft.com/office/powerpoint/2010/main" val="1968055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7A8CC-AE1A-7E41-B4F8-5B20E282CB5B}"/>
              </a:ext>
            </a:extLst>
          </p:cNvPr>
          <p:cNvSpPr>
            <a:spLocks noGrp="1"/>
          </p:cNvSpPr>
          <p:nvPr>
            <p:ph type="ctrTitle"/>
          </p:nvPr>
        </p:nvSpPr>
        <p:spPr>
          <a:xfrm>
            <a:off x="1474407" y="332377"/>
            <a:ext cx="8791575" cy="805829"/>
          </a:xfrm>
        </p:spPr>
        <p:txBody>
          <a:bodyPr/>
          <a:lstStyle/>
          <a:p>
            <a:pPr algn="ctr"/>
            <a:r>
              <a:rPr lang="en-US" sz="4000" dirty="0">
                <a:solidFill>
                  <a:srgbClr val="FFB4A2"/>
                </a:solidFill>
              </a:rPr>
              <a:t>LoafGo</a:t>
            </a:r>
            <a:r>
              <a:rPr lang="en-US" dirty="0">
                <a:solidFill>
                  <a:srgbClr val="FFB4A2"/>
                </a:solidFill>
              </a:rPr>
              <a:t> </a:t>
            </a:r>
            <a:r>
              <a:rPr lang="en-US" sz="2400" b="1" dirty="0"/>
              <a:t>operations</a:t>
            </a:r>
          </a:p>
        </p:txBody>
      </p:sp>
      <p:sp>
        <p:nvSpPr>
          <p:cNvPr id="3" name="Subtitle 2">
            <a:extLst>
              <a:ext uri="{FF2B5EF4-FFF2-40B4-BE49-F238E27FC236}">
                <a16:creationId xmlns:a16="http://schemas.microsoft.com/office/drawing/2014/main" id="{A4AD107C-A014-4048-B6EB-BAA9FE63AF09}"/>
              </a:ext>
            </a:extLst>
          </p:cNvPr>
          <p:cNvSpPr>
            <a:spLocks noGrp="1"/>
          </p:cNvSpPr>
          <p:nvPr>
            <p:ph type="subTitle" idx="1"/>
          </p:nvPr>
        </p:nvSpPr>
        <p:spPr>
          <a:xfrm>
            <a:off x="1159098" y="1330364"/>
            <a:ext cx="8791575" cy="5377071"/>
          </a:xfrm>
        </p:spPr>
        <p:txBody>
          <a:bodyPr/>
          <a:lstStyle/>
          <a:p>
            <a:pPr algn="ctr"/>
            <a:r>
              <a:rPr lang="en-US" b="1" dirty="0">
                <a:solidFill>
                  <a:schemeClr val="tx1">
                    <a:lumMod val="95000"/>
                  </a:schemeClr>
                </a:solidFill>
                <a:effectLst/>
                <a:latin typeface="Arial" panose="020B0604020202020204" pitchFamily="34" charset="0"/>
                <a:cs typeface="Arial" panose="020B0604020202020204" pitchFamily="34" charset="0"/>
              </a:rPr>
              <a:t>Faster &amp; More Precise Deliveries </a:t>
            </a:r>
          </a:p>
          <a:p>
            <a:pPr marL="342888" indent="-342888" algn="ctr">
              <a:buFont typeface="Wingdings" pitchFamily="2" charset="2"/>
              <a:buChar char="Ø"/>
            </a:pPr>
            <a:r>
              <a:rPr lang="en-US" dirty="0">
                <a:solidFill>
                  <a:schemeClr val="tx1">
                    <a:lumMod val="95000"/>
                  </a:schemeClr>
                </a:solidFill>
                <a:effectLst/>
                <a:latin typeface="Arial" panose="020B0604020202020204" pitchFamily="34" charset="0"/>
                <a:cs typeface="Arial" panose="020B0604020202020204" pitchFamily="34" charset="0"/>
              </a:rPr>
              <a:t>Order  </a:t>
            </a:r>
            <a:r>
              <a:rPr lang="en-US" dirty="0">
                <a:solidFill>
                  <a:schemeClr val="tx1">
                    <a:lumMod val="95000"/>
                  </a:schemeClr>
                </a:solidFill>
                <a:latin typeface="Arial" panose="020B0604020202020204" pitchFamily="34" charset="0"/>
                <a:cs typeface="Arial" panose="020B0604020202020204" pitchFamily="34" charset="0"/>
              </a:rPr>
              <a:t>► Delivery ►</a:t>
            </a:r>
            <a:r>
              <a:rPr lang="en-US" dirty="0">
                <a:solidFill>
                  <a:schemeClr val="tx1">
                    <a:lumMod val="95000"/>
                  </a:schemeClr>
                </a:solidFill>
                <a:effectLst/>
                <a:latin typeface="Arial" panose="020B0604020202020204" pitchFamily="34" charset="0"/>
                <a:cs typeface="Arial" panose="020B0604020202020204" pitchFamily="34" charset="0"/>
              </a:rPr>
              <a:t>Trucks</a:t>
            </a:r>
          </a:p>
          <a:p>
            <a:pPr marL="342888" indent="-342888" algn="ctr">
              <a:buFont typeface="Wingdings" pitchFamily="2" charset="2"/>
              <a:buChar char="Ø"/>
            </a:pPr>
            <a:r>
              <a:rPr lang="en-US" dirty="0">
                <a:solidFill>
                  <a:schemeClr val="tx1">
                    <a:lumMod val="95000"/>
                  </a:schemeClr>
                </a:solidFill>
                <a:effectLst/>
                <a:latin typeface="Arial" panose="020B0604020202020204" pitchFamily="34" charset="0"/>
                <a:cs typeface="Arial" panose="020B0604020202020204" pitchFamily="34" charset="0"/>
              </a:rPr>
              <a:t>Trucks ► GPS real-time location</a:t>
            </a:r>
          </a:p>
          <a:p>
            <a:pPr marL="1200110" lvl="2" indent="-285741">
              <a:buFont typeface="Wingdings" pitchFamily="2" charset="2"/>
              <a:buChar char="Ø"/>
            </a:pPr>
            <a:r>
              <a:rPr lang="en-US" dirty="0">
                <a:solidFill>
                  <a:schemeClr val="tx1">
                    <a:lumMod val="95000"/>
                  </a:schemeClr>
                </a:solidFill>
                <a:effectLst/>
                <a:latin typeface="Arial" panose="020B0604020202020204" pitchFamily="34" charset="0"/>
                <a:cs typeface="Arial" panose="020B0604020202020204" pitchFamily="34" charset="0"/>
              </a:rPr>
              <a:t>What orders are getting loaded onto each truck every day?</a:t>
            </a:r>
          </a:p>
          <a:p>
            <a:pPr marL="1200110" lvl="2" indent="-285741">
              <a:buFont typeface="Wingdings" pitchFamily="2" charset="2"/>
              <a:buChar char="Ø"/>
            </a:pPr>
            <a:r>
              <a:rPr lang="en-US" dirty="0">
                <a:solidFill>
                  <a:schemeClr val="tx1">
                    <a:lumMod val="95000"/>
                  </a:schemeClr>
                </a:solidFill>
                <a:effectLst/>
                <a:latin typeface="Arial" panose="020B0604020202020204" pitchFamily="34" charset="0"/>
                <a:cs typeface="Arial" panose="020B0604020202020204" pitchFamily="34" charset="0"/>
              </a:rPr>
              <a:t>How many deliveries does each truck make every day and every week?</a:t>
            </a:r>
          </a:p>
          <a:p>
            <a:pPr algn="ctr"/>
            <a:endParaRPr lang="en-US" dirty="0"/>
          </a:p>
        </p:txBody>
      </p:sp>
    </p:spTree>
    <p:extLst>
      <p:ext uri="{BB962C8B-B14F-4D97-AF65-F5344CB8AC3E}">
        <p14:creationId xmlns:p14="http://schemas.microsoft.com/office/powerpoint/2010/main" val="760798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7A8CC-AE1A-7E41-B4F8-5B20E282CB5B}"/>
              </a:ext>
            </a:extLst>
          </p:cNvPr>
          <p:cNvSpPr>
            <a:spLocks noGrp="1"/>
          </p:cNvSpPr>
          <p:nvPr>
            <p:ph type="ctrTitle"/>
          </p:nvPr>
        </p:nvSpPr>
        <p:spPr>
          <a:xfrm>
            <a:off x="1182745" y="237783"/>
            <a:ext cx="8791575" cy="805829"/>
          </a:xfrm>
        </p:spPr>
        <p:txBody>
          <a:bodyPr/>
          <a:lstStyle/>
          <a:p>
            <a:pPr algn="ctr"/>
            <a:r>
              <a:rPr lang="en-US" sz="4000" dirty="0">
                <a:solidFill>
                  <a:srgbClr val="FFB4A2"/>
                </a:solidFill>
              </a:rPr>
              <a:t>LoafGo</a:t>
            </a:r>
            <a:r>
              <a:rPr lang="en-US" dirty="0">
                <a:solidFill>
                  <a:srgbClr val="FFB4A2"/>
                </a:solidFill>
              </a:rPr>
              <a:t> </a:t>
            </a:r>
            <a:r>
              <a:rPr lang="en-US" sz="2400" dirty="0"/>
              <a:t>operations</a:t>
            </a:r>
          </a:p>
        </p:txBody>
      </p:sp>
      <p:sp>
        <p:nvSpPr>
          <p:cNvPr id="3" name="Subtitle 2">
            <a:extLst>
              <a:ext uri="{FF2B5EF4-FFF2-40B4-BE49-F238E27FC236}">
                <a16:creationId xmlns:a16="http://schemas.microsoft.com/office/drawing/2014/main" id="{A4AD107C-A014-4048-B6EB-BAA9FE63AF09}"/>
              </a:ext>
            </a:extLst>
          </p:cNvPr>
          <p:cNvSpPr>
            <a:spLocks noGrp="1"/>
          </p:cNvSpPr>
          <p:nvPr>
            <p:ph type="subTitle" idx="1"/>
          </p:nvPr>
        </p:nvSpPr>
        <p:spPr>
          <a:xfrm>
            <a:off x="993558" y="1324306"/>
            <a:ext cx="8791575" cy="3531473"/>
          </a:xfrm>
        </p:spPr>
        <p:txBody>
          <a:bodyPr/>
          <a:lstStyle/>
          <a:p>
            <a:pPr algn="ctr"/>
            <a:r>
              <a:rPr lang="en-US" b="1" u="sng" dirty="0">
                <a:solidFill>
                  <a:schemeClr val="tx1">
                    <a:lumMod val="95000"/>
                  </a:schemeClr>
                </a:solidFill>
                <a:effectLst/>
                <a:latin typeface="Arial" panose="020B0604020202020204" pitchFamily="34" charset="0"/>
                <a:cs typeface="Arial" panose="020B0604020202020204" pitchFamily="34" charset="0"/>
              </a:rPr>
              <a:t>Keeping Track of Inventory</a:t>
            </a:r>
          </a:p>
          <a:p>
            <a:pPr marL="342888" indent="-342888" algn="ctr">
              <a:buFont typeface="Wingdings" pitchFamily="2" charset="2"/>
              <a:buChar char="Ø"/>
            </a:pPr>
            <a:r>
              <a:rPr lang="en-US" dirty="0">
                <a:solidFill>
                  <a:schemeClr val="tx1">
                    <a:lumMod val="95000"/>
                  </a:schemeClr>
                </a:solidFill>
                <a:effectLst/>
                <a:latin typeface="Arial" panose="020B0604020202020204" pitchFamily="34" charset="0"/>
                <a:cs typeface="Arial" panose="020B0604020202020204" pitchFamily="34" charset="0"/>
              </a:rPr>
              <a:t>Raw materials must be tracked </a:t>
            </a:r>
          </a:p>
          <a:p>
            <a:pPr marL="800073" lvl="1" indent="-342888">
              <a:buFont typeface="Wingdings" pitchFamily="2" charset="2"/>
              <a:buChar char="Ø"/>
            </a:pPr>
            <a:r>
              <a:rPr lang="en-US" dirty="0">
                <a:solidFill>
                  <a:schemeClr val="tx1">
                    <a:lumMod val="95000"/>
                  </a:schemeClr>
                </a:solidFill>
                <a:effectLst/>
                <a:latin typeface="Arial" panose="020B0604020202020204" pitchFamily="34" charset="0"/>
                <a:cs typeface="Arial" panose="020B0604020202020204" pitchFamily="34" charset="0"/>
              </a:rPr>
              <a:t>Alerts when running low </a:t>
            </a:r>
          </a:p>
          <a:p>
            <a:pPr marL="342888" indent="-342888" algn="ctr">
              <a:buFont typeface="Wingdings" pitchFamily="2" charset="2"/>
              <a:buChar char="Ø"/>
            </a:pPr>
            <a:r>
              <a:rPr lang="en-US" dirty="0">
                <a:solidFill>
                  <a:schemeClr val="tx1">
                    <a:lumMod val="95000"/>
                  </a:schemeClr>
                </a:solidFill>
                <a:effectLst/>
                <a:latin typeface="Arial" panose="020B0604020202020204" pitchFamily="34" charset="0"/>
                <a:cs typeface="Arial" panose="020B0604020202020204" pitchFamily="34" charset="0"/>
              </a:rPr>
              <a:t>Breads produced and size</a:t>
            </a:r>
          </a:p>
          <a:p>
            <a:pPr algn="ctr"/>
            <a:endParaRPr lang="en-US" dirty="0">
              <a:solidFill>
                <a:schemeClr val="tx1">
                  <a:lumMod val="95000"/>
                </a:schemeClr>
              </a:solidFill>
            </a:endParaRPr>
          </a:p>
        </p:txBody>
      </p:sp>
    </p:spTree>
    <p:extLst>
      <p:ext uri="{BB962C8B-B14F-4D97-AF65-F5344CB8AC3E}">
        <p14:creationId xmlns:p14="http://schemas.microsoft.com/office/powerpoint/2010/main" val="257418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FFB4A2"/>
                </a:solidFill>
              </a:rPr>
              <a:t>Scope</a:t>
            </a:r>
          </a:p>
        </p:txBody>
      </p:sp>
      <p:sp>
        <p:nvSpPr>
          <p:cNvPr id="3" name="Content Placeholder 2"/>
          <p:cNvSpPr>
            <a:spLocks noGrp="1"/>
          </p:cNvSpPr>
          <p:nvPr>
            <p:ph idx="1"/>
          </p:nvPr>
        </p:nvSpPr>
        <p:spPr/>
        <p:txBody>
          <a:bodyPr/>
          <a:lstStyle/>
          <a:p>
            <a:pPr marL="0" indent="0" algn="just">
              <a:buNone/>
            </a:pPr>
            <a:r>
              <a:rPr lang="en-US" dirty="0">
                <a:solidFill>
                  <a:srgbClr val="FFB4A2"/>
                </a:solidFill>
              </a:rPr>
              <a:t>LoafGo</a:t>
            </a:r>
            <a:r>
              <a:rPr lang="en-US" dirty="0"/>
              <a:t> will be used as a </a:t>
            </a:r>
            <a:r>
              <a:rPr lang="en-US" u="sng" dirty="0"/>
              <a:t>non-subscription</a:t>
            </a:r>
            <a:r>
              <a:rPr lang="en-US" dirty="0"/>
              <a:t> based SaaS platform. Clients can create an account to place/view orders on your system. With this approach, its easier to scale the software to a much larger platform. Management has the choice to install the system or migrate it to a variety of hosting platforms. We would recommend </a:t>
            </a:r>
            <a:r>
              <a:rPr lang="en-US" dirty="0">
                <a:solidFill>
                  <a:srgbClr val="00B0F0"/>
                </a:solidFill>
              </a:rPr>
              <a:t>Microsoft Azure </a:t>
            </a:r>
            <a:r>
              <a:rPr lang="en-US" dirty="0"/>
              <a:t>or </a:t>
            </a:r>
            <a:r>
              <a:rPr lang="en-US" dirty="0">
                <a:solidFill>
                  <a:schemeClr val="accent6"/>
                </a:solidFill>
              </a:rPr>
              <a:t>Amazon AWS</a:t>
            </a:r>
            <a:r>
              <a:rPr lang="en-US" dirty="0"/>
              <a:t>.</a:t>
            </a:r>
          </a:p>
        </p:txBody>
      </p:sp>
    </p:spTree>
    <p:extLst>
      <p:ext uri="{BB962C8B-B14F-4D97-AF65-F5344CB8AC3E}">
        <p14:creationId xmlns:p14="http://schemas.microsoft.com/office/powerpoint/2010/main" val="4203762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FFB4A2"/>
                </a:solidFill>
              </a:rPr>
              <a:t>Dependencies and Risks</a:t>
            </a:r>
          </a:p>
        </p:txBody>
      </p:sp>
      <p:sp>
        <p:nvSpPr>
          <p:cNvPr id="3" name="Content Placeholder 2"/>
          <p:cNvSpPr>
            <a:spLocks noGrp="1"/>
          </p:cNvSpPr>
          <p:nvPr>
            <p:ph idx="1"/>
          </p:nvPr>
        </p:nvSpPr>
        <p:spPr/>
        <p:txBody>
          <a:bodyPr/>
          <a:lstStyle/>
          <a:p>
            <a:pPr marL="0" indent="0" algn="just">
              <a:buNone/>
            </a:pPr>
            <a:r>
              <a:rPr lang="en-US" dirty="0"/>
              <a:t>The outcome of this project is dependent on proper installation of the ruby environment &amp; rails framework. It would be best to install the software on a LINUX based server than any other. You’re less likely to face errors with dependencies(gems) that were originally built for LINUX only. Windows uses C++ to rebuild gem specs w/Windows headers/wrappers. The biggest risk that you might face is server failure. In certain cases, the infrastructure that houses the solution will fall victim to malicious hacks, power outages or onsite maintenance blunders.</a:t>
            </a:r>
          </a:p>
        </p:txBody>
      </p:sp>
    </p:spTree>
    <p:extLst>
      <p:ext uri="{BB962C8B-B14F-4D97-AF65-F5344CB8AC3E}">
        <p14:creationId xmlns:p14="http://schemas.microsoft.com/office/powerpoint/2010/main" val="392110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7A8CC-AE1A-7E41-B4F8-5B20E282CB5B}"/>
              </a:ext>
            </a:extLst>
          </p:cNvPr>
          <p:cNvSpPr>
            <a:spLocks noGrp="1"/>
          </p:cNvSpPr>
          <p:nvPr>
            <p:ph type="ctrTitle"/>
          </p:nvPr>
        </p:nvSpPr>
        <p:spPr>
          <a:xfrm>
            <a:off x="1245808" y="278497"/>
            <a:ext cx="8791575" cy="805829"/>
          </a:xfrm>
        </p:spPr>
        <p:txBody>
          <a:bodyPr/>
          <a:lstStyle/>
          <a:p>
            <a:pPr algn="ctr"/>
            <a:r>
              <a:rPr lang="en-US" sz="4000" dirty="0">
                <a:solidFill>
                  <a:srgbClr val="FFB4A2"/>
                </a:solidFill>
              </a:rPr>
              <a:t>Project Delivery</a:t>
            </a:r>
          </a:p>
        </p:txBody>
      </p:sp>
      <p:sp>
        <p:nvSpPr>
          <p:cNvPr id="3" name="Subtitle 2">
            <a:extLst>
              <a:ext uri="{FF2B5EF4-FFF2-40B4-BE49-F238E27FC236}">
                <a16:creationId xmlns:a16="http://schemas.microsoft.com/office/drawing/2014/main" id="{A4AD107C-A014-4048-B6EB-BAA9FE63AF09}"/>
              </a:ext>
            </a:extLst>
          </p:cNvPr>
          <p:cNvSpPr>
            <a:spLocks noGrp="1"/>
          </p:cNvSpPr>
          <p:nvPr>
            <p:ph type="subTitle" idx="1"/>
          </p:nvPr>
        </p:nvSpPr>
        <p:spPr>
          <a:xfrm>
            <a:off x="1300988" y="1190305"/>
            <a:ext cx="8791575" cy="5377071"/>
          </a:xfrm>
        </p:spPr>
        <p:txBody>
          <a:bodyPr/>
          <a:lstStyle/>
          <a:p>
            <a:pPr algn="ctr"/>
            <a:r>
              <a:rPr lang="en-US" dirty="0"/>
              <a:t>Deliverables</a:t>
            </a:r>
          </a:p>
          <a:p>
            <a:pPr algn="ctr"/>
            <a:endParaRPr lang="en-US" dirty="0"/>
          </a:p>
          <a:p>
            <a:pPr algn="ctr"/>
            <a:r>
              <a:rPr lang="en-US" b="1" dirty="0"/>
              <a:t>The following deliverables will be delivered after project completion</a:t>
            </a:r>
          </a:p>
          <a:p>
            <a:pPr marL="514334" indent="-514334" algn="ctr">
              <a:buFont typeface="+mj-lt"/>
              <a:buAutoNum type="romanLcPeriod"/>
            </a:pPr>
            <a:r>
              <a:rPr lang="en-US" dirty="0"/>
              <a:t>Software Installation files</a:t>
            </a:r>
          </a:p>
          <a:p>
            <a:pPr marL="514334" indent="-514334" algn="ctr">
              <a:buFont typeface="+mj-lt"/>
              <a:buAutoNum type="romanLcPeriod"/>
            </a:pPr>
            <a:r>
              <a:rPr lang="en-US" dirty="0"/>
              <a:t>Project documentation (Embedded YML)</a:t>
            </a:r>
          </a:p>
          <a:p>
            <a:pPr marL="514334" indent="-514334" algn="ctr">
              <a:buFont typeface="+mj-lt"/>
              <a:buAutoNum type="romanLcPeriod"/>
            </a:pPr>
            <a:r>
              <a:rPr lang="en-US" dirty="0"/>
              <a:t>User manual</a:t>
            </a:r>
          </a:p>
          <a:p>
            <a:pPr algn="ctr"/>
            <a:endParaRPr lang="en-US" dirty="0"/>
          </a:p>
        </p:txBody>
      </p:sp>
    </p:spTree>
    <p:extLst>
      <p:ext uri="{BB962C8B-B14F-4D97-AF65-F5344CB8AC3E}">
        <p14:creationId xmlns:p14="http://schemas.microsoft.com/office/powerpoint/2010/main" val="296526740"/>
      </p:ext>
    </p:extLst>
  </p:cSld>
  <p:clrMapOvr>
    <a:masterClrMapping/>
  </p:clrMapOvr>
</p:sld>
</file>

<file path=ppt/theme/theme1.xml><?xml version="1.0" encoding="utf-8"?>
<a:theme xmlns:a="http://schemas.openxmlformats.org/drawingml/2006/main" name="Berlin">
  <a:themeElements>
    <a:clrScheme name="Custom 3">
      <a:dk1>
        <a:sysClr val="windowText" lastClr="000000"/>
      </a:dk1>
      <a:lt1>
        <a:sysClr val="window" lastClr="FFFFFF"/>
      </a:lt1>
      <a:dk2>
        <a:srgbClr val="323232"/>
      </a:dk2>
      <a:lt2>
        <a:srgbClr val="E3DED1"/>
      </a:lt2>
      <a:accent1>
        <a:srgbClr val="6D6875"/>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760</TotalTime>
  <Words>842</Words>
  <Application>Microsoft Office PowerPoint</Application>
  <PresentationFormat>Widescreen</PresentationFormat>
  <Paragraphs>122</Paragraphs>
  <Slides>13</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Black</vt:lpstr>
      <vt:lpstr>Calibri</vt:lpstr>
      <vt:lpstr>Trebuchet MS</vt:lpstr>
      <vt:lpstr>Wingdings</vt:lpstr>
      <vt:lpstr>Berlin</vt:lpstr>
      <vt:lpstr>Analysis Proposal</vt:lpstr>
      <vt:lpstr>Team </vt:lpstr>
      <vt:lpstr>Loaf-Go Optimize &amp; Scale</vt:lpstr>
      <vt:lpstr>LoafGo operations</vt:lpstr>
      <vt:lpstr>LoafGo operations</vt:lpstr>
      <vt:lpstr>LoafGo operations</vt:lpstr>
      <vt:lpstr>Scope</vt:lpstr>
      <vt:lpstr>Dependencies and Risks</vt:lpstr>
      <vt:lpstr>Project Delivery</vt:lpstr>
      <vt:lpstr>LoafGo Development TimeLine </vt:lpstr>
      <vt:lpstr>Feasibility Analysis – Cost Benefit Analysis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Carlos Villamar</dc:creator>
  <cp:lastModifiedBy>CARLOS.VILLAMAR@lc.cuny.edu</cp:lastModifiedBy>
  <cp:revision>41</cp:revision>
  <dcterms:created xsi:type="dcterms:W3CDTF">2018-03-17T01:25:52Z</dcterms:created>
  <dcterms:modified xsi:type="dcterms:W3CDTF">2018-05-10T19:10:59Z</dcterms:modified>
</cp:coreProperties>
</file>