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63" r:id="rId2"/>
    <p:sldId id="262" r:id="rId3"/>
    <p:sldId id="256" r:id="rId4"/>
    <p:sldId id="257" r:id="rId5"/>
    <p:sldId id="258" r:id="rId6"/>
    <p:sldId id="259" r:id="rId7"/>
    <p:sldId id="260" r:id="rId8"/>
    <p:sldId id="261"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arlos Villamar" initials="CV" lastIdx="1" clrIdx="0">
    <p:extLst>
      <p:ext uri="{19B8F6BF-5375-455C-9EA6-DF929625EA0E}">
        <p15:presenceInfo xmlns:p15="http://schemas.microsoft.com/office/powerpoint/2012/main" userId="c2af9546efb2563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7"/>
    <p:restoredTop sz="94640"/>
  </p:normalViewPr>
  <p:slideViewPr>
    <p:cSldViewPr snapToGrid="0" snapToObjects="1">
      <p:cViewPr varScale="1">
        <p:scale>
          <a:sx n="65" d="100"/>
          <a:sy n="65" d="100"/>
        </p:scale>
        <p:origin x="232" y="12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3/31/18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8C79C5D-2A6F-F04D-97DA-BEF2467B64E4}" type="datetimeFigureOut">
              <a:rPr lang="en-US" dirty="0"/>
              <a:pPr/>
              <a:t>3/31/18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3/31/18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Edit Master text styles</a:t>
            </a:r>
          </a:p>
        </p:txBody>
      </p:sp>
      <p:sp>
        <p:nvSpPr>
          <p:cNvPr id="2" name="Date Placeholder 1"/>
          <p:cNvSpPr>
            <a:spLocks noGrp="1"/>
          </p:cNvSpPr>
          <p:nvPr>
            <p:ph type="dt" sz="half" idx="10"/>
          </p:nvPr>
        </p:nvSpPr>
        <p:spPr/>
        <p:txBody>
          <a:bodyPr/>
          <a:lstStyle/>
          <a:p>
            <a:fld id="{FBF54567-0DE4-3F47-BF90-CB84690072F9}" type="datetimeFigureOut">
              <a:rPr lang="en-US" dirty="0"/>
              <a:pPr/>
              <a:t>3/31/18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3/31/18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3/31/18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3/31/18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3/31/18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3/31/18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3/31/18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3/31/18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3/31/18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D0DF5E60-9974-AC48-9591-99C2BB44B7CF}" type="datetimeFigureOut">
              <a:rPr lang="en-US" dirty="0"/>
              <a:pPr/>
              <a:t>3/31/18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3/31/18</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3/31/18</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accent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289D259-AA70-244E-B10B-688CD017B180}"/>
              </a:ext>
            </a:extLst>
          </p:cNvPr>
          <p:cNvSpPr txBox="1"/>
          <p:nvPr/>
        </p:nvSpPr>
        <p:spPr>
          <a:xfrm>
            <a:off x="318052" y="616226"/>
            <a:ext cx="11489635" cy="5632311"/>
          </a:xfrm>
          <a:prstGeom prst="rect">
            <a:avLst/>
          </a:prstGeom>
          <a:noFill/>
        </p:spPr>
        <p:txBody>
          <a:bodyPr wrap="square" rtlCol="0">
            <a:spAutoFit/>
          </a:bodyPr>
          <a:lstStyle/>
          <a:p>
            <a:pPr algn="just"/>
            <a:r>
              <a:rPr lang="en-US" sz="3000" dirty="0"/>
              <a:t>This is an android application proposal for our group project. As opposed to building an entire application to mimic the web application Darion has built. I am purposing we build an essential  component that interacts with the  web application,  a BARCODE SCANNER app. This application would showcase a functionality that our client needs and it will give us an opportunity to showcase barcoding scanning which we did not get to show last time. This is just some brain storming I put together just to get the ball rolling. The next slide you’ll see a quick diagram of how the application would all flow together through various views followed by a slide explain each of the views.</a:t>
            </a:r>
          </a:p>
        </p:txBody>
      </p:sp>
    </p:spTree>
    <p:extLst>
      <p:ext uri="{BB962C8B-B14F-4D97-AF65-F5344CB8AC3E}">
        <p14:creationId xmlns:p14="http://schemas.microsoft.com/office/powerpoint/2010/main" val="15487946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accent1"/>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5F36BA80-E7DE-8A4F-BA9A-5A5DDDB43261}"/>
              </a:ext>
            </a:extLst>
          </p:cNvPr>
          <p:cNvGrpSpPr/>
          <p:nvPr/>
        </p:nvGrpSpPr>
        <p:grpSpPr>
          <a:xfrm>
            <a:off x="4114801" y="178904"/>
            <a:ext cx="2763077" cy="1570384"/>
            <a:chOff x="1252331" y="457200"/>
            <a:chExt cx="4094922" cy="5744818"/>
          </a:xfrm>
        </p:grpSpPr>
        <p:sp>
          <p:nvSpPr>
            <p:cNvPr id="5" name="Rectangle 4">
              <a:extLst>
                <a:ext uri="{FF2B5EF4-FFF2-40B4-BE49-F238E27FC236}">
                  <a16:creationId xmlns:a16="http://schemas.microsoft.com/office/drawing/2014/main" id="{9D928789-A054-6F46-822B-F71DEFC7393F}"/>
                </a:ext>
              </a:extLst>
            </p:cNvPr>
            <p:cNvSpPr/>
            <p:nvPr/>
          </p:nvSpPr>
          <p:spPr>
            <a:xfrm>
              <a:off x="1252331" y="457200"/>
              <a:ext cx="4094922" cy="5744818"/>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dirty="0"/>
            </a:p>
          </p:txBody>
        </p:sp>
        <p:sp>
          <p:nvSpPr>
            <p:cNvPr id="6" name="Rectangle 5">
              <a:extLst>
                <a:ext uri="{FF2B5EF4-FFF2-40B4-BE49-F238E27FC236}">
                  <a16:creationId xmlns:a16="http://schemas.microsoft.com/office/drawing/2014/main" id="{8B135543-9679-6541-BE82-C4BC79382F09}"/>
                </a:ext>
              </a:extLst>
            </p:cNvPr>
            <p:cNvSpPr/>
            <p:nvPr/>
          </p:nvSpPr>
          <p:spPr>
            <a:xfrm>
              <a:off x="1510748" y="2037522"/>
              <a:ext cx="3578087" cy="12920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t>User Login</a:t>
              </a:r>
            </a:p>
          </p:txBody>
        </p:sp>
      </p:grpSp>
      <p:grpSp>
        <p:nvGrpSpPr>
          <p:cNvPr id="7" name="Group 6">
            <a:extLst>
              <a:ext uri="{FF2B5EF4-FFF2-40B4-BE49-F238E27FC236}">
                <a16:creationId xmlns:a16="http://schemas.microsoft.com/office/drawing/2014/main" id="{6793E083-6254-1344-9A53-010FF7A474DF}"/>
              </a:ext>
            </a:extLst>
          </p:cNvPr>
          <p:cNvGrpSpPr/>
          <p:nvPr/>
        </p:nvGrpSpPr>
        <p:grpSpPr>
          <a:xfrm>
            <a:off x="4114801" y="2318915"/>
            <a:ext cx="2763077" cy="3684320"/>
            <a:chOff x="1252331" y="457200"/>
            <a:chExt cx="4094922" cy="5744818"/>
          </a:xfrm>
        </p:grpSpPr>
        <p:sp>
          <p:nvSpPr>
            <p:cNvPr id="8" name="Rectangle 7">
              <a:extLst>
                <a:ext uri="{FF2B5EF4-FFF2-40B4-BE49-F238E27FC236}">
                  <a16:creationId xmlns:a16="http://schemas.microsoft.com/office/drawing/2014/main" id="{AE6A6545-AAC5-F54C-8992-34D7491AED6B}"/>
                </a:ext>
              </a:extLst>
            </p:cNvPr>
            <p:cNvSpPr/>
            <p:nvPr/>
          </p:nvSpPr>
          <p:spPr>
            <a:xfrm>
              <a:off x="1252331" y="457200"/>
              <a:ext cx="4094922" cy="5744818"/>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dirty="0"/>
            </a:p>
          </p:txBody>
        </p:sp>
        <p:sp>
          <p:nvSpPr>
            <p:cNvPr id="9" name="Rectangle 8">
              <a:extLst>
                <a:ext uri="{FF2B5EF4-FFF2-40B4-BE49-F238E27FC236}">
                  <a16:creationId xmlns:a16="http://schemas.microsoft.com/office/drawing/2014/main" id="{E7E953F2-A902-F846-A452-F035B6523998}"/>
                </a:ext>
              </a:extLst>
            </p:cNvPr>
            <p:cNvSpPr/>
            <p:nvPr/>
          </p:nvSpPr>
          <p:spPr>
            <a:xfrm>
              <a:off x="1510747" y="929308"/>
              <a:ext cx="3578087" cy="12920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t>INCOMING ORDERS</a:t>
              </a:r>
            </a:p>
          </p:txBody>
        </p:sp>
        <p:sp>
          <p:nvSpPr>
            <p:cNvPr id="10" name="Rectangle 9">
              <a:extLst>
                <a:ext uri="{FF2B5EF4-FFF2-40B4-BE49-F238E27FC236}">
                  <a16:creationId xmlns:a16="http://schemas.microsoft.com/office/drawing/2014/main" id="{02BAB9B5-9A0D-5247-B360-8A3C8B606E2D}"/>
                </a:ext>
              </a:extLst>
            </p:cNvPr>
            <p:cNvSpPr/>
            <p:nvPr/>
          </p:nvSpPr>
          <p:spPr>
            <a:xfrm>
              <a:off x="1510747" y="2812773"/>
              <a:ext cx="3578087" cy="12920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t>Orders out for Delivery </a:t>
              </a:r>
            </a:p>
          </p:txBody>
        </p:sp>
        <p:sp>
          <p:nvSpPr>
            <p:cNvPr id="11" name="Rectangle 10">
              <a:extLst>
                <a:ext uri="{FF2B5EF4-FFF2-40B4-BE49-F238E27FC236}">
                  <a16:creationId xmlns:a16="http://schemas.microsoft.com/office/drawing/2014/main" id="{BE9D5BBA-0D0F-8346-BEC7-9BA0CA5B34D5}"/>
                </a:ext>
              </a:extLst>
            </p:cNvPr>
            <p:cNvSpPr/>
            <p:nvPr/>
          </p:nvSpPr>
          <p:spPr>
            <a:xfrm>
              <a:off x="1510747" y="4569396"/>
              <a:ext cx="3578087" cy="12920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t>Orders Delivered </a:t>
              </a:r>
            </a:p>
          </p:txBody>
        </p:sp>
      </p:grpSp>
      <p:grpSp>
        <p:nvGrpSpPr>
          <p:cNvPr id="12" name="Group 11">
            <a:extLst>
              <a:ext uri="{FF2B5EF4-FFF2-40B4-BE49-F238E27FC236}">
                <a16:creationId xmlns:a16="http://schemas.microsoft.com/office/drawing/2014/main" id="{AA7020A3-0C1C-D244-8A78-C91D2ED713D4}"/>
              </a:ext>
            </a:extLst>
          </p:cNvPr>
          <p:cNvGrpSpPr/>
          <p:nvPr/>
        </p:nvGrpSpPr>
        <p:grpSpPr>
          <a:xfrm>
            <a:off x="258707" y="622722"/>
            <a:ext cx="2618817" cy="1517587"/>
            <a:chOff x="536714" y="318050"/>
            <a:chExt cx="4094922" cy="5744818"/>
          </a:xfrm>
        </p:grpSpPr>
        <p:sp>
          <p:nvSpPr>
            <p:cNvPr id="13" name="Rectangle 12">
              <a:extLst>
                <a:ext uri="{FF2B5EF4-FFF2-40B4-BE49-F238E27FC236}">
                  <a16:creationId xmlns:a16="http://schemas.microsoft.com/office/drawing/2014/main" id="{5F402BAC-912C-3646-94E3-5A6383CF241F}"/>
                </a:ext>
              </a:extLst>
            </p:cNvPr>
            <p:cNvSpPr/>
            <p:nvPr/>
          </p:nvSpPr>
          <p:spPr>
            <a:xfrm>
              <a:off x="536714" y="318050"/>
              <a:ext cx="4094922" cy="5744818"/>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9579135E-8BC9-474C-9E54-E606CA73E8C5}"/>
                </a:ext>
              </a:extLst>
            </p:cNvPr>
            <p:cNvSpPr/>
            <p:nvPr/>
          </p:nvSpPr>
          <p:spPr>
            <a:xfrm>
              <a:off x="795131" y="715615"/>
              <a:ext cx="3578087" cy="49496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t>List of ordered placed </a:t>
              </a:r>
            </a:p>
          </p:txBody>
        </p:sp>
      </p:grpSp>
      <p:grpSp>
        <p:nvGrpSpPr>
          <p:cNvPr id="15" name="Group 14">
            <a:extLst>
              <a:ext uri="{FF2B5EF4-FFF2-40B4-BE49-F238E27FC236}">
                <a16:creationId xmlns:a16="http://schemas.microsoft.com/office/drawing/2014/main" id="{C4834B37-B160-DA45-AFAB-7F4EA37A334E}"/>
              </a:ext>
            </a:extLst>
          </p:cNvPr>
          <p:cNvGrpSpPr/>
          <p:nvPr/>
        </p:nvGrpSpPr>
        <p:grpSpPr>
          <a:xfrm>
            <a:off x="258707" y="5140418"/>
            <a:ext cx="2618817" cy="1412563"/>
            <a:chOff x="536714" y="318050"/>
            <a:chExt cx="4094922" cy="5744818"/>
          </a:xfrm>
        </p:grpSpPr>
        <p:sp>
          <p:nvSpPr>
            <p:cNvPr id="16" name="Rectangle 15">
              <a:extLst>
                <a:ext uri="{FF2B5EF4-FFF2-40B4-BE49-F238E27FC236}">
                  <a16:creationId xmlns:a16="http://schemas.microsoft.com/office/drawing/2014/main" id="{9F1FC65C-B30D-E541-B54D-9D32AD3135C0}"/>
                </a:ext>
              </a:extLst>
            </p:cNvPr>
            <p:cNvSpPr/>
            <p:nvPr/>
          </p:nvSpPr>
          <p:spPr>
            <a:xfrm>
              <a:off x="536714" y="318050"/>
              <a:ext cx="4094922" cy="5744818"/>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DC59CE7C-D390-3147-A0D4-07988DF99EE4}"/>
                </a:ext>
              </a:extLst>
            </p:cNvPr>
            <p:cNvSpPr/>
            <p:nvPr/>
          </p:nvSpPr>
          <p:spPr>
            <a:xfrm>
              <a:off x="795131" y="994225"/>
              <a:ext cx="3578086" cy="43924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t>Orders delivered </a:t>
              </a:r>
            </a:p>
          </p:txBody>
        </p:sp>
      </p:grpSp>
      <p:grpSp>
        <p:nvGrpSpPr>
          <p:cNvPr id="18" name="Group 17">
            <a:extLst>
              <a:ext uri="{FF2B5EF4-FFF2-40B4-BE49-F238E27FC236}">
                <a16:creationId xmlns:a16="http://schemas.microsoft.com/office/drawing/2014/main" id="{5C588931-5C61-8D4E-9D37-768425B6D087}"/>
              </a:ext>
            </a:extLst>
          </p:cNvPr>
          <p:cNvGrpSpPr/>
          <p:nvPr/>
        </p:nvGrpSpPr>
        <p:grpSpPr>
          <a:xfrm>
            <a:off x="258707" y="2656365"/>
            <a:ext cx="2618817" cy="1908311"/>
            <a:chOff x="536714" y="318050"/>
            <a:chExt cx="4094922" cy="5744818"/>
          </a:xfrm>
        </p:grpSpPr>
        <p:sp>
          <p:nvSpPr>
            <p:cNvPr id="19" name="Rectangle 18">
              <a:extLst>
                <a:ext uri="{FF2B5EF4-FFF2-40B4-BE49-F238E27FC236}">
                  <a16:creationId xmlns:a16="http://schemas.microsoft.com/office/drawing/2014/main" id="{BD6A1FC3-6271-5C41-86BA-F61002CC86FC}"/>
                </a:ext>
              </a:extLst>
            </p:cNvPr>
            <p:cNvSpPr/>
            <p:nvPr/>
          </p:nvSpPr>
          <p:spPr>
            <a:xfrm>
              <a:off x="536714" y="318050"/>
              <a:ext cx="4094922" cy="5744818"/>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3B8C3AE5-3EA2-7C4C-B4D6-B0F06A2724C1}"/>
                </a:ext>
              </a:extLst>
            </p:cNvPr>
            <p:cNvSpPr/>
            <p:nvPr/>
          </p:nvSpPr>
          <p:spPr>
            <a:xfrm>
              <a:off x="795131" y="715615"/>
              <a:ext cx="3578087" cy="49496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t>Barcode</a:t>
              </a:r>
            </a:p>
            <a:p>
              <a:pPr algn="ctr"/>
              <a:r>
                <a:rPr lang="en-US" sz="2500" dirty="0"/>
                <a:t>Scanner</a:t>
              </a:r>
            </a:p>
          </p:txBody>
        </p:sp>
      </p:grpSp>
      <p:grpSp>
        <p:nvGrpSpPr>
          <p:cNvPr id="23" name="Group 22">
            <a:extLst>
              <a:ext uri="{FF2B5EF4-FFF2-40B4-BE49-F238E27FC236}">
                <a16:creationId xmlns:a16="http://schemas.microsoft.com/office/drawing/2014/main" id="{D6AB0974-9523-564D-9F0F-3F32212A863E}"/>
              </a:ext>
            </a:extLst>
          </p:cNvPr>
          <p:cNvGrpSpPr/>
          <p:nvPr/>
        </p:nvGrpSpPr>
        <p:grpSpPr>
          <a:xfrm>
            <a:off x="8600660" y="2666652"/>
            <a:ext cx="3061253" cy="1908311"/>
            <a:chOff x="536714" y="318050"/>
            <a:chExt cx="4094922" cy="5744818"/>
          </a:xfrm>
        </p:grpSpPr>
        <p:sp>
          <p:nvSpPr>
            <p:cNvPr id="24" name="Rectangle 23">
              <a:extLst>
                <a:ext uri="{FF2B5EF4-FFF2-40B4-BE49-F238E27FC236}">
                  <a16:creationId xmlns:a16="http://schemas.microsoft.com/office/drawing/2014/main" id="{A2F0452B-C917-774F-BC90-9CB2DA9DDF99}"/>
                </a:ext>
              </a:extLst>
            </p:cNvPr>
            <p:cNvSpPr/>
            <p:nvPr/>
          </p:nvSpPr>
          <p:spPr>
            <a:xfrm>
              <a:off x="536714" y="318050"/>
              <a:ext cx="4094922" cy="5744818"/>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F28F49FE-0050-EC40-9BC8-9B876F78C29E}"/>
                </a:ext>
              </a:extLst>
            </p:cNvPr>
            <p:cNvSpPr/>
            <p:nvPr/>
          </p:nvSpPr>
          <p:spPr>
            <a:xfrm>
              <a:off x="795131" y="715615"/>
              <a:ext cx="3578087" cy="49496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t>Orders delivered </a:t>
              </a:r>
            </a:p>
          </p:txBody>
        </p:sp>
      </p:grpSp>
      <p:cxnSp>
        <p:nvCxnSpPr>
          <p:cNvPr id="30" name="Elbow Connector 29">
            <a:extLst>
              <a:ext uri="{FF2B5EF4-FFF2-40B4-BE49-F238E27FC236}">
                <a16:creationId xmlns:a16="http://schemas.microsoft.com/office/drawing/2014/main" id="{85EFDE45-2EF2-974B-A857-0B93756E34CB}"/>
              </a:ext>
            </a:extLst>
          </p:cNvPr>
          <p:cNvCxnSpPr>
            <a:cxnSpLocks/>
            <a:stCxn id="17" idx="3"/>
            <a:endCxn id="11" idx="1"/>
          </p:cNvCxnSpPr>
          <p:nvPr/>
        </p:nvCxnSpPr>
        <p:spPr>
          <a:xfrm flipV="1">
            <a:off x="2712258" y="5370514"/>
            <a:ext cx="1576911" cy="476185"/>
          </a:xfrm>
          <a:prstGeom prst="bentConnector3">
            <a:avLst>
              <a:gd name="adj1" fmla="val 50000"/>
            </a:avLst>
          </a:prstGeom>
          <a:ln>
            <a:solidFill>
              <a:srgbClr val="FFC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2" name="Elbow Connector 41">
            <a:extLst>
              <a:ext uri="{FF2B5EF4-FFF2-40B4-BE49-F238E27FC236}">
                <a16:creationId xmlns:a16="http://schemas.microsoft.com/office/drawing/2014/main" id="{4D28CFFF-5A60-D54B-943E-495F322FE729}"/>
              </a:ext>
            </a:extLst>
          </p:cNvPr>
          <p:cNvCxnSpPr>
            <a:cxnSpLocks/>
            <a:endCxn id="9" idx="1"/>
          </p:cNvCxnSpPr>
          <p:nvPr/>
        </p:nvCxnSpPr>
        <p:spPr>
          <a:xfrm>
            <a:off x="2712260" y="1499250"/>
            <a:ext cx="1576909" cy="1536769"/>
          </a:xfrm>
          <a:prstGeom prst="bentConnector3">
            <a:avLst>
              <a:gd name="adj1" fmla="val 50000"/>
            </a:avLst>
          </a:prstGeom>
          <a:ln>
            <a:solidFill>
              <a:srgbClr val="FFC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7" name="Elbow Connector 46">
            <a:extLst>
              <a:ext uri="{FF2B5EF4-FFF2-40B4-BE49-F238E27FC236}">
                <a16:creationId xmlns:a16="http://schemas.microsoft.com/office/drawing/2014/main" id="{5197EF4A-2475-4C49-ABA7-5462868DF5B1}"/>
              </a:ext>
            </a:extLst>
          </p:cNvPr>
          <p:cNvCxnSpPr>
            <a:cxnSpLocks/>
            <a:endCxn id="20" idx="0"/>
          </p:cNvCxnSpPr>
          <p:nvPr/>
        </p:nvCxnSpPr>
        <p:spPr>
          <a:xfrm>
            <a:off x="1568115" y="2035285"/>
            <a:ext cx="1" cy="753143"/>
          </a:xfrm>
          <a:prstGeom prst="straightConnector1">
            <a:avLst/>
          </a:prstGeom>
          <a:ln>
            <a:solidFill>
              <a:srgbClr val="FFC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3" name="Elbow Connector 46">
            <a:extLst>
              <a:ext uri="{FF2B5EF4-FFF2-40B4-BE49-F238E27FC236}">
                <a16:creationId xmlns:a16="http://schemas.microsoft.com/office/drawing/2014/main" id="{BFD34823-48B3-8D4C-B2EE-571CDC93B794}"/>
              </a:ext>
            </a:extLst>
          </p:cNvPr>
          <p:cNvCxnSpPr>
            <a:cxnSpLocks/>
            <a:endCxn id="17" idx="0"/>
          </p:cNvCxnSpPr>
          <p:nvPr/>
        </p:nvCxnSpPr>
        <p:spPr>
          <a:xfrm>
            <a:off x="1561311" y="4432613"/>
            <a:ext cx="6804" cy="874066"/>
          </a:xfrm>
          <a:prstGeom prst="straightConnector1">
            <a:avLst/>
          </a:prstGeom>
          <a:ln>
            <a:solidFill>
              <a:srgbClr val="FFC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8" name="Elbow Connector 46">
            <a:extLst>
              <a:ext uri="{FF2B5EF4-FFF2-40B4-BE49-F238E27FC236}">
                <a16:creationId xmlns:a16="http://schemas.microsoft.com/office/drawing/2014/main" id="{F99413F0-5947-7E49-B75A-5A0AE3F6F187}"/>
              </a:ext>
            </a:extLst>
          </p:cNvPr>
          <p:cNvCxnSpPr>
            <a:cxnSpLocks/>
            <a:endCxn id="8" idx="0"/>
          </p:cNvCxnSpPr>
          <p:nvPr/>
        </p:nvCxnSpPr>
        <p:spPr>
          <a:xfrm>
            <a:off x="5496338" y="964096"/>
            <a:ext cx="2" cy="1354819"/>
          </a:xfrm>
          <a:prstGeom prst="straightConnector1">
            <a:avLst/>
          </a:prstGeom>
          <a:ln>
            <a:solidFill>
              <a:srgbClr val="FFC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2" name="Elbow Connector 46">
            <a:extLst>
              <a:ext uri="{FF2B5EF4-FFF2-40B4-BE49-F238E27FC236}">
                <a16:creationId xmlns:a16="http://schemas.microsoft.com/office/drawing/2014/main" id="{5ADB289D-F654-D54A-958B-83B34B1E8C50}"/>
              </a:ext>
            </a:extLst>
          </p:cNvPr>
          <p:cNvCxnSpPr>
            <a:cxnSpLocks/>
          </p:cNvCxnSpPr>
          <p:nvPr/>
        </p:nvCxnSpPr>
        <p:spPr>
          <a:xfrm flipV="1">
            <a:off x="6703508" y="3450345"/>
            <a:ext cx="2090338" cy="810751"/>
          </a:xfrm>
          <a:prstGeom prst="bentConnector3">
            <a:avLst>
              <a:gd name="adj1" fmla="val 50000"/>
            </a:avLst>
          </a:prstGeom>
          <a:ln>
            <a:solidFill>
              <a:srgbClr val="FFC000"/>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133153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A8CC3E38-22E6-9940-97D4-1E3B73658D45}"/>
              </a:ext>
            </a:extLst>
          </p:cNvPr>
          <p:cNvGrpSpPr/>
          <p:nvPr/>
        </p:nvGrpSpPr>
        <p:grpSpPr>
          <a:xfrm>
            <a:off x="1232453" y="278295"/>
            <a:ext cx="4094922" cy="5744818"/>
            <a:chOff x="1252331" y="457200"/>
            <a:chExt cx="4094922" cy="5744818"/>
          </a:xfrm>
        </p:grpSpPr>
        <p:sp>
          <p:nvSpPr>
            <p:cNvPr id="5" name="Rectangle 4">
              <a:extLst>
                <a:ext uri="{FF2B5EF4-FFF2-40B4-BE49-F238E27FC236}">
                  <a16:creationId xmlns:a16="http://schemas.microsoft.com/office/drawing/2014/main" id="{02DEEDF9-FB34-DF4C-9E67-E80CE58B4FAF}"/>
                </a:ext>
              </a:extLst>
            </p:cNvPr>
            <p:cNvSpPr/>
            <p:nvPr/>
          </p:nvSpPr>
          <p:spPr>
            <a:xfrm>
              <a:off x="1252331" y="457200"/>
              <a:ext cx="4094922" cy="5744818"/>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dirty="0"/>
            </a:p>
          </p:txBody>
        </p:sp>
        <p:sp>
          <p:nvSpPr>
            <p:cNvPr id="6" name="Rectangle 5">
              <a:extLst>
                <a:ext uri="{FF2B5EF4-FFF2-40B4-BE49-F238E27FC236}">
                  <a16:creationId xmlns:a16="http://schemas.microsoft.com/office/drawing/2014/main" id="{BD214BED-38E6-4248-9103-D6E427CF5E1B}"/>
                </a:ext>
              </a:extLst>
            </p:cNvPr>
            <p:cNvSpPr/>
            <p:nvPr/>
          </p:nvSpPr>
          <p:spPr>
            <a:xfrm>
              <a:off x="1510748" y="2037522"/>
              <a:ext cx="3578087" cy="12920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t>User Login</a:t>
              </a:r>
            </a:p>
          </p:txBody>
        </p:sp>
      </p:grpSp>
      <p:sp>
        <p:nvSpPr>
          <p:cNvPr id="7" name="TextBox 6">
            <a:extLst>
              <a:ext uri="{FF2B5EF4-FFF2-40B4-BE49-F238E27FC236}">
                <a16:creationId xmlns:a16="http://schemas.microsoft.com/office/drawing/2014/main" id="{25D8A3F5-7C47-E040-8D6F-E069131586E8}"/>
              </a:ext>
            </a:extLst>
          </p:cNvPr>
          <p:cNvSpPr txBox="1"/>
          <p:nvPr/>
        </p:nvSpPr>
        <p:spPr>
          <a:xfrm>
            <a:off x="6341165" y="715617"/>
            <a:ext cx="3538331" cy="3170099"/>
          </a:xfrm>
          <a:prstGeom prst="rect">
            <a:avLst/>
          </a:prstGeom>
          <a:noFill/>
        </p:spPr>
        <p:txBody>
          <a:bodyPr wrap="square" rtlCol="0">
            <a:spAutoFit/>
          </a:bodyPr>
          <a:lstStyle/>
          <a:p>
            <a:pPr algn="just"/>
            <a:r>
              <a:rPr lang="en-US" sz="2500" dirty="0"/>
              <a:t>When the user logs in, this is the first app view the user will see. Once the user logs in with their user name and password. It will take the user to a view with 3 options. </a:t>
            </a:r>
          </a:p>
        </p:txBody>
      </p:sp>
    </p:spTree>
    <p:extLst>
      <p:ext uri="{BB962C8B-B14F-4D97-AF65-F5344CB8AC3E}">
        <p14:creationId xmlns:p14="http://schemas.microsoft.com/office/powerpoint/2010/main" val="13316967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25D8A3F5-7C47-E040-8D6F-E069131586E8}"/>
              </a:ext>
            </a:extLst>
          </p:cNvPr>
          <p:cNvSpPr txBox="1"/>
          <p:nvPr/>
        </p:nvSpPr>
        <p:spPr>
          <a:xfrm>
            <a:off x="6341165" y="715617"/>
            <a:ext cx="3538331" cy="3939540"/>
          </a:xfrm>
          <a:prstGeom prst="rect">
            <a:avLst/>
          </a:prstGeom>
          <a:noFill/>
        </p:spPr>
        <p:txBody>
          <a:bodyPr wrap="square" rtlCol="0">
            <a:spAutoFit/>
          </a:bodyPr>
          <a:lstStyle/>
          <a:p>
            <a:r>
              <a:rPr lang="en-US" sz="2500" dirty="0"/>
              <a:t>In this view, the user will be presented with  </a:t>
            </a:r>
          </a:p>
          <a:p>
            <a:r>
              <a:rPr lang="en-US" sz="2500" dirty="0"/>
              <a:t>3 options (buttons) that will allow them to access their desired function. </a:t>
            </a:r>
          </a:p>
          <a:p>
            <a:endParaRPr lang="en-US" sz="2500" dirty="0"/>
          </a:p>
          <a:p>
            <a:r>
              <a:rPr lang="en-US" sz="2500" dirty="0"/>
              <a:t>Each of the next slides will be one of the views listed here. </a:t>
            </a:r>
          </a:p>
        </p:txBody>
      </p:sp>
      <p:grpSp>
        <p:nvGrpSpPr>
          <p:cNvPr id="2" name="Group 1">
            <a:extLst>
              <a:ext uri="{FF2B5EF4-FFF2-40B4-BE49-F238E27FC236}">
                <a16:creationId xmlns:a16="http://schemas.microsoft.com/office/drawing/2014/main" id="{5313C5DE-64D6-FE45-9AC0-5E123EDF42D4}"/>
              </a:ext>
            </a:extLst>
          </p:cNvPr>
          <p:cNvGrpSpPr/>
          <p:nvPr/>
        </p:nvGrpSpPr>
        <p:grpSpPr>
          <a:xfrm>
            <a:off x="1252331" y="457200"/>
            <a:ext cx="4094922" cy="5744818"/>
            <a:chOff x="1252331" y="457200"/>
            <a:chExt cx="4094922" cy="5744818"/>
          </a:xfrm>
        </p:grpSpPr>
        <p:sp>
          <p:nvSpPr>
            <p:cNvPr id="5" name="Rectangle 4">
              <a:extLst>
                <a:ext uri="{FF2B5EF4-FFF2-40B4-BE49-F238E27FC236}">
                  <a16:creationId xmlns:a16="http://schemas.microsoft.com/office/drawing/2014/main" id="{02DEEDF9-FB34-DF4C-9E67-E80CE58B4FAF}"/>
                </a:ext>
              </a:extLst>
            </p:cNvPr>
            <p:cNvSpPr/>
            <p:nvPr/>
          </p:nvSpPr>
          <p:spPr>
            <a:xfrm>
              <a:off x="1252331" y="457200"/>
              <a:ext cx="4094922" cy="5744818"/>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dirty="0"/>
            </a:p>
          </p:txBody>
        </p:sp>
        <p:sp>
          <p:nvSpPr>
            <p:cNvPr id="6" name="Rectangle 5">
              <a:extLst>
                <a:ext uri="{FF2B5EF4-FFF2-40B4-BE49-F238E27FC236}">
                  <a16:creationId xmlns:a16="http://schemas.microsoft.com/office/drawing/2014/main" id="{BD214BED-38E6-4248-9103-D6E427CF5E1B}"/>
                </a:ext>
              </a:extLst>
            </p:cNvPr>
            <p:cNvSpPr/>
            <p:nvPr/>
          </p:nvSpPr>
          <p:spPr>
            <a:xfrm>
              <a:off x="1510747" y="929308"/>
              <a:ext cx="3578087" cy="12920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t>INCOMING ORDERS</a:t>
              </a:r>
            </a:p>
          </p:txBody>
        </p:sp>
        <p:sp>
          <p:nvSpPr>
            <p:cNvPr id="8" name="Rectangle 7">
              <a:extLst>
                <a:ext uri="{FF2B5EF4-FFF2-40B4-BE49-F238E27FC236}">
                  <a16:creationId xmlns:a16="http://schemas.microsoft.com/office/drawing/2014/main" id="{77CA412D-B7C8-1144-8078-DB53FE04FBF0}"/>
                </a:ext>
              </a:extLst>
            </p:cNvPr>
            <p:cNvSpPr/>
            <p:nvPr/>
          </p:nvSpPr>
          <p:spPr>
            <a:xfrm>
              <a:off x="1510747" y="2812773"/>
              <a:ext cx="3578087" cy="12920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t>Orders out for Delivery </a:t>
              </a:r>
            </a:p>
          </p:txBody>
        </p:sp>
        <p:sp>
          <p:nvSpPr>
            <p:cNvPr id="9" name="Rectangle 8">
              <a:extLst>
                <a:ext uri="{FF2B5EF4-FFF2-40B4-BE49-F238E27FC236}">
                  <a16:creationId xmlns:a16="http://schemas.microsoft.com/office/drawing/2014/main" id="{0980C3E8-7341-A145-9421-2E411EBA71BF}"/>
                </a:ext>
              </a:extLst>
            </p:cNvPr>
            <p:cNvSpPr/>
            <p:nvPr/>
          </p:nvSpPr>
          <p:spPr>
            <a:xfrm>
              <a:off x="1510747" y="4569396"/>
              <a:ext cx="3578087" cy="12920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t>Orders Delivered </a:t>
              </a:r>
            </a:p>
          </p:txBody>
        </p:sp>
      </p:grpSp>
    </p:spTree>
    <p:extLst>
      <p:ext uri="{BB962C8B-B14F-4D97-AF65-F5344CB8AC3E}">
        <p14:creationId xmlns:p14="http://schemas.microsoft.com/office/powerpoint/2010/main" val="30872132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7F1B468F-3B4F-B14F-853C-C3DFD0F4A083}"/>
              </a:ext>
            </a:extLst>
          </p:cNvPr>
          <p:cNvGrpSpPr/>
          <p:nvPr/>
        </p:nvGrpSpPr>
        <p:grpSpPr>
          <a:xfrm>
            <a:off x="536714" y="318050"/>
            <a:ext cx="4094922" cy="5744818"/>
            <a:chOff x="536714" y="318050"/>
            <a:chExt cx="4094922" cy="5744818"/>
          </a:xfrm>
        </p:grpSpPr>
        <p:sp>
          <p:nvSpPr>
            <p:cNvPr id="5" name="Rectangle 4">
              <a:extLst>
                <a:ext uri="{FF2B5EF4-FFF2-40B4-BE49-F238E27FC236}">
                  <a16:creationId xmlns:a16="http://schemas.microsoft.com/office/drawing/2014/main" id="{02DEEDF9-FB34-DF4C-9E67-E80CE58B4FAF}"/>
                </a:ext>
              </a:extLst>
            </p:cNvPr>
            <p:cNvSpPr/>
            <p:nvPr/>
          </p:nvSpPr>
          <p:spPr>
            <a:xfrm>
              <a:off x="536714" y="318050"/>
              <a:ext cx="4094922" cy="5744818"/>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dirty="0"/>
            </a:p>
          </p:txBody>
        </p:sp>
        <p:sp>
          <p:nvSpPr>
            <p:cNvPr id="6" name="Rectangle 5">
              <a:extLst>
                <a:ext uri="{FF2B5EF4-FFF2-40B4-BE49-F238E27FC236}">
                  <a16:creationId xmlns:a16="http://schemas.microsoft.com/office/drawing/2014/main" id="{BD214BED-38E6-4248-9103-D6E427CF5E1B}"/>
                </a:ext>
              </a:extLst>
            </p:cNvPr>
            <p:cNvSpPr/>
            <p:nvPr/>
          </p:nvSpPr>
          <p:spPr>
            <a:xfrm>
              <a:off x="795131" y="715615"/>
              <a:ext cx="3578087" cy="49496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t>List of ordered placed </a:t>
              </a:r>
            </a:p>
          </p:txBody>
        </p:sp>
      </p:grpSp>
      <p:sp>
        <p:nvSpPr>
          <p:cNvPr id="7" name="TextBox 6">
            <a:extLst>
              <a:ext uri="{FF2B5EF4-FFF2-40B4-BE49-F238E27FC236}">
                <a16:creationId xmlns:a16="http://schemas.microsoft.com/office/drawing/2014/main" id="{25D8A3F5-7C47-E040-8D6F-E069131586E8}"/>
              </a:ext>
            </a:extLst>
          </p:cNvPr>
          <p:cNvSpPr txBox="1"/>
          <p:nvPr/>
        </p:nvSpPr>
        <p:spPr>
          <a:xfrm>
            <a:off x="4890054" y="188360"/>
            <a:ext cx="7136294" cy="4324261"/>
          </a:xfrm>
          <a:prstGeom prst="rect">
            <a:avLst/>
          </a:prstGeom>
          <a:noFill/>
        </p:spPr>
        <p:txBody>
          <a:bodyPr wrap="square" rtlCol="0">
            <a:spAutoFit/>
          </a:bodyPr>
          <a:lstStyle/>
          <a:p>
            <a:pPr algn="just"/>
            <a:r>
              <a:rPr lang="en-US" sz="2500" dirty="0"/>
              <a:t>This View will allow the user to see a list of incoming orders. I would like to use a recycler view or a scroll view with a card layout view here. The thought process here would be to see an itemized list of all of your orders that need to be fulfilled.  From here we would click on an order to enable a view that allows us to scan a barcode to place the order as outgoing and return back to this view where the order scanned will be marked as out for delivery.</a:t>
            </a:r>
          </a:p>
        </p:txBody>
      </p:sp>
      <p:sp>
        <p:nvSpPr>
          <p:cNvPr id="8" name="Rectangle 7">
            <a:extLst>
              <a:ext uri="{FF2B5EF4-FFF2-40B4-BE49-F238E27FC236}">
                <a16:creationId xmlns:a16="http://schemas.microsoft.com/office/drawing/2014/main" id="{B614F0DB-9D3E-0640-9E80-2BC84CBBF3F0}"/>
              </a:ext>
            </a:extLst>
          </p:cNvPr>
          <p:cNvSpPr/>
          <p:nvPr/>
        </p:nvSpPr>
        <p:spPr>
          <a:xfrm>
            <a:off x="6321286" y="5108712"/>
            <a:ext cx="3578087" cy="12920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t>INCOMING ORDERS</a:t>
            </a:r>
          </a:p>
        </p:txBody>
      </p:sp>
    </p:spTree>
    <p:extLst>
      <p:ext uri="{BB962C8B-B14F-4D97-AF65-F5344CB8AC3E}">
        <p14:creationId xmlns:p14="http://schemas.microsoft.com/office/powerpoint/2010/main" val="26226003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C3174700-B2F9-884C-BA66-34859E2CC8AE}"/>
              </a:ext>
            </a:extLst>
          </p:cNvPr>
          <p:cNvGrpSpPr/>
          <p:nvPr/>
        </p:nvGrpSpPr>
        <p:grpSpPr>
          <a:xfrm>
            <a:off x="536714" y="318050"/>
            <a:ext cx="4094922" cy="5744818"/>
            <a:chOff x="536714" y="318050"/>
            <a:chExt cx="4094922" cy="5744818"/>
          </a:xfrm>
        </p:grpSpPr>
        <p:sp>
          <p:nvSpPr>
            <p:cNvPr id="5" name="Rectangle 4">
              <a:extLst>
                <a:ext uri="{FF2B5EF4-FFF2-40B4-BE49-F238E27FC236}">
                  <a16:creationId xmlns:a16="http://schemas.microsoft.com/office/drawing/2014/main" id="{02DEEDF9-FB34-DF4C-9E67-E80CE58B4FAF}"/>
                </a:ext>
              </a:extLst>
            </p:cNvPr>
            <p:cNvSpPr/>
            <p:nvPr/>
          </p:nvSpPr>
          <p:spPr>
            <a:xfrm>
              <a:off x="536714" y="318050"/>
              <a:ext cx="4094922" cy="5744818"/>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dirty="0"/>
            </a:p>
          </p:txBody>
        </p:sp>
        <p:sp>
          <p:nvSpPr>
            <p:cNvPr id="6" name="Rectangle 5">
              <a:extLst>
                <a:ext uri="{FF2B5EF4-FFF2-40B4-BE49-F238E27FC236}">
                  <a16:creationId xmlns:a16="http://schemas.microsoft.com/office/drawing/2014/main" id="{BD214BED-38E6-4248-9103-D6E427CF5E1B}"/>
                </a:ext>
              </a:extLst>
            </p:cNvPr>
            <p:cNvSpPr/>
            <p:nvPr/>
          </p:nvSpPr>
          <p:spPr>
            <a:xfrm>
              <a:off x="795131" y="715615"/>
              <a:ext cx="3578087" cy="49496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t>List of ordered marked out for delivery </a:t>
              </a:r>
            </a:p>
          </p:txBody>
        </p:sp>
      </p:grpSp>
      <p:sp>
        <p:nvSpPr>
          <p:cNvPr id="7" name="TextBox 6">
            <a:extLst>
              <a:ext uri="{FF2B5EF4-FFF2-40B4-BE49-F238E27FC236}">
                <a16:creationId xmlns:a16="http://schemas.microsoft.com/office/drawing/2014/main" id="{25D8A3F5-7C47-E040-8D6F-E069131586E8}"/>
              </a:ext>
            </a:extLst>
          </p:cNvPr>
          <p:cNvSpPr txBox="1"/>
          <p:nvPr/>
        </p:nvSpPr>
        <p:spPr>
          <a:xfrm>
            <a:off x="5705063" y="318050"/>
            <a:ext cx="5168346" cy="4708981"/>
          </a:xfrm>
          <a:prstGeom prst="rect">
            <a:avLst/>
          </a:prstGeom>
          <a:noFill/>
        </p:spPr>
        <p:txBody>
          <a:bodyPr wrap="square" rtlCol="0">
            <a:spAutoFit/>
          </a:bodyPr>
          <a:lstStyle/>
          <a:p>
            <a:pPr algn="just"/>
            <a:r>
              <a:rPr lang="en-US" sz="2500" dirty="0"/>
              <a:t>This View is similar to the previous one, except only the orders marked for delivery will appear here. When we click on one of these orders, it will bring us back to the barcode scan view to allow the user to scan the order to mark it delivered and bring us back to this view where the order will appear as delivered for a small period of time.  </a:t>
            </a:r>
          </a:p>
        </p:txBody>
      </p:sp>
      <p:sp>
        <p:nvSpPr>
          <p:cNvPr id="9" name="Rectangle 8">
            <a:extLst>
              <a:ext uri="{FF2B5EF4-FFF2-40B4-BE49-F238E27FC236}">
                <a16:creationId xmlns:a16="http://schemas.microsoft.com/office/drawing/2014/main" id="{CFBA60B2-4840-A54A-A1FB-8816C6E0D2D5}"/>
              </a:ext>
            </a:extLst>
          </p:cNvPr>
          <p:cNvSpPr/>
          <p:nvPr/>
        </p:nvSpPr>
        <p:spPr>
          <a:xfrm>
            <a:off x="6370983" y="5178284"/>
            <a:ext cx="4174436" cy="12920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t>Orders out for Delivery </a:t>
            </a:r>
          </a:p>
        </p:txBody>
      </p:sp>
    </p:spTree>
    <p:extLst>
      <p:ext uri="{BB962C8B-B14F-4D97-AF65-F5344CB8AC3E}">
        <p14:creationId xmlns:p14="http://schemas.microsoft.com/office/powerpoint/2010/main" val="12989459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3932C9E0-A7CF-0F42-B968-D7E38B84C0FB}"/>
              </a:ext>
            </a:extLst>
          </p:cNvPr>
          <p:cNvGrpSpPr/>
          <p:nvPr/>
        </p:nvGrpSpPr>
        <p:grpSpPr>
          <a:xfrm>
            <a:off x="536714" y="318050"/>
            <a:ext cx="4094922" cy="5744818"/>
            <a:chOff x="536714" y="318050"/>
            <a:chExt cx="4094922" cy="5744818"/>
          </a:xfrm>
        </p:grpSpPr>
        <p:sp>
          <p:nvSpPr>
            <p:cNvPr id="5" name="Rectangle 4">
              <a:extLst>
                <a:ext uri="{FF2B5EF4-FFF2-40B4-BE49-F238E27FC236}">
                  <a16:creationId xmlns:a16="http://schemas.microsoft.com/office/drawing/2014/main" id="{02DEEDF9-FB34-DF4C-9E67-E80CE58B4FAF}"/>
                </a:ext>
              </a:extLst>
            </p:cNvPr>
            <p:cNvSpPr/>
            <p:nvPr/>
          </p:nvSpPr>
          <p:spPr>
            <a:xfrm>
              <a:off x="536714" y="318050"/>
              <a:ext cx="4094922" cy="5744818"/>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dirty="0"/>
            </a:p>
          </p:txBody>
        </p:sp>
        <p:sp>
          <p:nvSpPr>
            <p:cNvPr id="6" name="Rectangle 5">
              <a:extLst>
                <a:ext uri="{FF2B5EF4-FFF2-40B4-BE49-F238E27FC236}">
                  <a16:creationId xmlns:a16="http://schemas.microsoft.com/office/drawing/2014/main" id="{BD214BED-38E6-4248-9103-D6E427CF5E1B}"/>
                </a:ext>
              </a:extLst>
            </p:cNvPr>
            <p:cNvSpPr/>
            <p:nvPr/>
          </p:nvSpPr>
          <p:spPr>
            <a:xfrm>
              <a:off x="795131" y="715615"/>
              <a:ext cx="3578087" cy="49496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t>Orders delivered </a:t>
              </a:r>
            </a:p>
          </p:txBody>
        </p:sp>
      </p:grpSp>
      <p:sp>
        <p:nvSpPr>
          <p:cNvPr id="8" name="Rectangle 7">
            <a:extLst>
              <a:ext uri="{FF2B5EF4-FFF2-40B4-BE49-F238E27FC236}">
                <a16:creationId xmlns:a16="http://schemas.microsoft.com/office/drawing/2014/main" id="{C09D200D-BA72-4E4C-8BE4-D8FA3E1FB9E3}"/>
              </a:ext>
            </a:extLst>
          </p:cNvPr>
          <p:cNvSpPr/>
          <p:nvPr/>
        </p:nvSpPr>
        <p:spPr>
          <a:xfrm>
            <a:off x="6341164" y="5185622"/>
            <a:ext cx="3578087" cy="12920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t>Orders Delivered </a:t>
            </a:r>
          </a:p>
        </p:txBody>
      </p:sp>
      <p:sp>
        <p:nvSpPr>
          <p:cNvPr id="2" name="TextBox 1">
            <a:extLst>
              <a:ext uri="{FF2B5EF4-FFF2-40B4-BE49-F238E27FC236}">
                <a16:creationId xmlns:a16="http://schemas.microsoft.com/office/drawing/2014/main" id="{0448D758-C1B4-3048-A178-811320B3627B}"/>
              </a:ext>
            </a:extLst>
          </p:cNvPr>
          <p:cNvSpPr txBox="1"/>
          <p:nvPr/>
        </p:nvSpPr>
        <p:spPr>
          <a:xfrm>
            <a:off x="5287620" y="357804"/>
            <a:ext cx="6460434" cy="1631216"/>
          </a:xfrm>
          <a:prstGeom prst="rect">
            <a:avLst/>
          </a:prstGeom>
          <a:noFill/>
        </p:spPr>
        <p:txBody>
          <a:bodyPr wrap="square" rtlCol="0">
            <a:spAutoFit/>
          </a:bodyPr>
          <a:lstStyle/>
          <a:p>
            <a:pPr algn="just"/>
            <a:r>
              <a:rPr lang="en-US" sz="2500" dirty="0"/>
              <a:t>All ordered delivered will appear herein a recycler view. We could potentially have a tab view here to organize the orders by day, week and month. </a:t>
            </a:r>
          </a:p>
        </p:txBody>
      </p:sp>
    </p:spTree>
    <p:extLst>
      <p:ext uri="{BB962C8B-B14F-4D97-AF65-F5344CB8AC3E}">
        <p14:creationId xmlns:p14="http://schemas.microsoft.com/office/powerpoint/2010/main" val="28476629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6BBD4C-5D4B-EF43-9078-649BB9EB5015}"/>
              </a:ext>
            </a:extLst>
          </p:cNvPr>
          <p:cNvSpPr>
            <a:spLocks noGrp="1"/>
          </p:cNvSpPr>
          <p:nvPr>
            <p:ph type="title"/>
          </p:nvPr>
        </p:nvSpPr>
        <p:spPr/>
        <p:txBody>
          <a:bodyPr/>
          <a:lstStyle/>
          <a:p>
            <a:r>
              <a:rPr lang="en-US" dirty="0"/>
              <a:t>Things we need to keep in mind when designing the application… if doable</a:t>
            </a:r>
          </a:p>
        </p:txBody>
      </p:sp>
      <p:sp>
        <p:nvSpPr>
          <p:cNvPr id="4" name="TextBox 3">
            <a:extLst>
              <a:ext uri="{FF2B5EF4-FFF2-40B4-BE49-F238E27FC236}">
                <a16:creationId xmlns:a16="http://schemas.microsoft.com/office/drawing/2014/main" id="{89177134-4FA9-7748-8906-D78C58084031}"/>
              </a:ext>
            </a:extLst>
          </p:cNvPr>
          <p:cNvSpPr txBox="1"/>
          <p:nvPr/>
        </p:nvSpPr>
        <p:spPr>
          <a:xfrm>
            <a:off x="810000" y="2365512"/>
            <a:ext cx="10571998" cy="2015936"/>
          </a:xfrm>
          <a:prstGeom prst="rect">
            <a:avLst/>
          </a:prstGeom>
          <a:noFill/>
        </p:spPr>
        <p:txBody>
          <a:bodyPr wrap="square" rtlCol="0">
            <a:spAutoFit/>
          </a:bodyPr>
          <a:lstStyle/>
          <a:p>
            <a:pPr marL="285750" indent="-285750">
              <a:buFont typeface="Arial" panose="020B0604020202020204" pitchFamily="34" charset="0"/>
              <a:buChar char="•"/>
            </a:pPr>
            <a:r>
              <a:rPr lang="en-US" sz="2500" dirty="0"/>
              <a:t>The app needs to time out when the application is idle</a:t>
            </a:r>
          </a:p>
          <a:p>
            <a:pPr marL="285750" indent="-285750">
              <a:buFont typeface="Arial" panose="020B0604020202020204" pitchFamily="34" charset="0"/>
              <a:buChar char="•"/>
            </a:pPr>
            <a:r>
              <a:rPr lang="en-US" sz="2500" dirty="0"/>
              <a:t>The user needs to  be able to sign out from any of the views and be taken back to the login view</a:t>
            </a:r>
          </a:p>
          <a:p>
            <a:pPr marL="285750" indent="-285750">
              <a:buFont typeface="Arial" panose="020B0604020202020204" pitchFamily="34" charset="0"/>
              <a:buChar char="•"/>
            </a:pPr>
            <a:r>
              <a:rPr lang="en-US" sz="2500" dirty="0"/>
              <a:t>App must be restricted to a vertical layout </a:t>
            </a:r>
          </a:p>
          <a:p>
            <a:pPr marL="285750" indent="-285750">
              <a:buFont typeface="Arial" panose="020B0604020202020204" pitchFamily="34" charset="0"/>
              <a:buChar char="•"/>
            </a:pPr>
            <a:r>
              <a:rPr lang="en-US" sz="2500" dirty="0"/>
              <a:t>Open to suggestions …</a:t>
            </a:r>
          </a:p>
        </p:txBody>
      </p:sp>
    </p:spTree>
    <p:extLst>
      <p:ext uri="{BB962C8B-B14F-4D97-AF65-F5344CB8AC3E}">
        <p14:creationId xmlns:p14="http://schemas.microsoft.com/office/powerpoint/2010/main" val="380439312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spDef>
      <a:spPr/>
      <a:bodyPr rtlCol="0" anchor="ctr"/>
      <a:lstStyle>
        <a:defPPr algn="ctr">
          <a:defRPr dirty="0"/>
        </a:defPPr>
      </a:lstStyle>
      <a:style>
        <a:lnRef idx="1">
          <a:schemeClr val="accent6"/>
        </a:lnRef>
        <a:fillRef idx="2">
          <a:schemeClr val="accent6"/>
        </a:fillRef>
        <a:effectRef idx="1">
          <a:schemeClr val="accent6"/>
        </a:effectRef>
        <a:fontRef idx="minor">
          <a:schemeClr val="dk1"/>
        </a:fontRef>
      </a:style>
    </a:spDef>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Quotable</Template>
  <TotalTime>180</TotalTime>
  <Words>512</Words>
  <Application>Microsoft Macintosh PowerPoint</Application>
  <PresentationFormat>Widescreen</PresentationFormat>
  <Paragraphs>33</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Century Gothic</vt:lpstr>
      <vt:lpstr>Wingdings 2</vt:lpstr>
      <vt:lpstr>Quotable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Things we need to keep in mind when designing the application… if doable</vt:lpstr>
    </vt:vector>
  </TitlesOfParts>
  <Company/>
  <LinksUpToDate>false</LinksUpToDate>
  <SharedDoc>false</SharedDoc>
  <HyperlinksChanged>false</HyperlinksChanged>
  <AppVersion>16.0011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Carlos Villamar</dc:creator>
  <cp:lastModifiedBy>Carlos Villamar</cp:lastModifiedBy>
  <cp:revision>16</cp:revision>
  <dcterms:created xsi:type="dcterms:W3CDTF">2018-03-31T05:41:23Z</dcterms:created>
  <dcterms:modified xsi:type="dcterms:W3CDTF">2018-03-31T08:41:42Z</dcterms:modified>
</cp:coreProperties>
</file>