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0"/>
  </p:notesMasterIdLst>
  <p:sldIdLst>
    <p:sldId id="257" r:id="rId2"/>
    <p:sldId id="319" r:id="rId3"/>
    <p:sldId id="258" r:id="rId4"/>
    <p:sldId id="337" r:id="rId5"/>
    <p:sldId id="259" r:id="rId6"/>
    <p:sldId id="262" r:id="rId7"/>
    <p:sldId id="314" r:id="rId8"/>
    <p:sldId id="315" r:id="rId9"/>
    <p:sldId id="316" r:id="rId10"/>
    <p:sldId id="318" r:id="rId11"/>
    <p:sldId id="317" r:id="rId12"/>
    <p:sldId id="320" r:id="rId13"/>
    <p:sldId id="321" r:id="rId14"/>
    <p:sldId id="325" r:id="rId15"/>
    <p:sldId id="326" r:id="rId16"/>
    <p:sldId id="328" r:id="rId17"/>
    <p:sldId id="333" r:id="rId18"/>
    <p:sldId id="331" r:id="rId19"/>
    <p:sldId id="330" r:id="rId20"/>
    <p:sldId id="332" r:id="rId21"/>
    <p:sldId id="338" r:id="rId22"/>
    <p:sldId id="322" r:id="rId23"/>
    <p:sldId id="336" r:id="rId24"/>
    <p:sldId id="323" r:id="rId25"/>
    <p:sldId id="324" r:id="rId26"/>
    <p:sldId id="334" r:id="rId27"/>
    <p:sldId id="335" r:id="rId28"/>
    <p:sldId id="263" r:id="rId29"/>
  </p:sldIdLst>
  <p:sldSz cx="9144000" cy="5143500" type="screen16x9"/>
  <p:notesSz cx="6858000" cy="9144000"/>
  <p:embeddedFontLst>
    <p:embeddedFont>
      <p:font typeface="Anaheim" panose="020B0604020202020204" charset="0"/>
      <p:regular r:id="rId31"/>
    </p:embeddedFont>
    <p:embeddedFont>
      <p:font typeface="Catamaran" panose="020B0604020202020204" charset="0"/>
      <p:regular r:id="rId32"/>
      <p:bold r:id="rId33"/>
    </p:embeddedFont>
    <p:embeddedFont>
      <p:font typeface="Consolas" panose="020B0609020204030204" pitchFamily="49" charset="0"/>
      <p:regular r:id="rId34"/>
      <p:bold r:id="rId35"/>
      <p:italic r:id="rId36"/>
      <p:boldItalic r:id="rId37"/>
    </p:embeddedFont>
    <p:embeddedFont>
      <p:font typeface="Unica One"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A429D7-AE7B-4B0E-BAC4-583FB66095A6}">
  <a:tblStyle styleId="{D1A429D7-AE7B-4B0E-BAC4-583FB66095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143387606c4_0_23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143387606c4_0_23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96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143387606c4_0_23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143387606c4_0_23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3585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143387606c4_0_23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143387606c4_0_23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301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143387606c4_0_23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143387606c4_0_23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511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368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024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099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922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925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025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251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860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342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507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42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295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296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493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234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1"/>
        <p:cNvGrpSpPr/>
        <p:nvPr/>
      </p:nvGrpSpPr>
      <p:grpSpPr>
        <a:xfrm>
          <a:off x="0" y="0"/>
          <a:ext cx="0" cy="0"/>
          <a:chOff x="0" y="0"/>
          <a:chExt cx="0" cy="0"/>
        </a:xfrm>
      </p:grpSpPr>
      <p:sp>
        <p:nvSpPr>
          <p:cNvPr id="1822" name="Google Shape;1822;g1303be3818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3" name="Google Shape;1823;g1303be3818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58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11d0c831e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11d0c831e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143387606c4_0_23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143387606c4_0_23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143387606c4_0_23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143387606c4_0_23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931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143387606c4_0_23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143387606c4_0_23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771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143387606c4_0_23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143387606c4_0_23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031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a:blip r:embed="rId2">
            <a:alphaModFix amt="62000"/>
          </a:blip>
          <a:stretch>
            <a:fillRect/>
          </a:stretch>
        </p:blipFill>
        <p:spPr>
          <a:xfrm flipH="1">
            <a:off x="100" y="0"/>
            <a:ext cx="9144003" cy="5143501"/>
          </a:xfrm>
          <a:prstGeom prst="rect">
            <a:avLst/>
          </a:prstGeom>
          <a:noFill/>
          <a:ln>
            <a:noFill/>
          </a:ln>
        </p:spPr>
      </p:pic>
      <p:sp>
        <p:nvSpPr>
          <p:cNvPr id="34" name="Google Shape;34;p6"/>
          <p:cNvSpPr/>
          <p:nvPr/>
        </p:nvSpPr>
        <p:spPr>
          <a:xfrm>
            <a:off x="316052" y="212682"/>
            <a:ext cx="8604900" cy="4788175"/>
          </a:xfrm>
          <a:custGeom>
            <a:avLst/>
            <a:gdLst/>
            <a:ahLst/>
            <a:cxnLst/>
            <a:rect l="l" t="t" r="r" b="b"/>
            <a:pathLst>
              <a:path w="344196" h="191527" extrusionOk="0">
                <a:moveTo>
                  <a:pt x="3916" y="61606"/>
                </a:moveTo>
                <a:cubicBezTo>
                  <a:pt x="6322" y="38817"/>
                  <a:pt x="-12255" y="13904"/>
                  <a:pt x="15382" y="4491"/>
                </a:cubicBezTo>
                <a:cubicBezTo>
                  <a:pt x="43019" y="-4922"/>
                  <a:pt x="127240" y="5800"/>
                  <a:pt x="169740" y="5128"/>
                </a:cubicBezTo>
                <a:cubicBezTo>
                  <a:pt x="212240" y="4456"/>
                  <a:pt x="242213" y="-1702"/>
                  <a:pt x="270381" y="457"/>
                </a:cubicBezTo>
                <a:cubicBezTo>
                  <a:pt x="298549" y="2616"/>
                  <a:pt x="327424" y="-569"/>
                  <a:pt x="338748" y="18080"/>
                </a:cubicBezTo>
                <a:cubicBezTo>
                  <a:pt x="350072" y="36729"/>
                  <a:pt x="340589" y="84289"/>
                  <a:pt x="338324" y="112351"/>
                </a:cubicBezTo>
                <a:cubicBezTo>
                  <a:pt x="336059" y="140413"/>
                  <a:pt x="353151" y="174278"/>
                  <a:pt x="325160" y="186451"/>
                </a:cubicBezTo>
                <a:cubicBezTo>
                  <a:pt x="297169" y="198624"/>
                  <a:pt x="221476" y="185035"/>
                  <a:pt x="170377" y="185389"/>
                </a:cubicBezTo>
                <a:cubicBezTo>
                  <a:pt x="119278" y="185743"/>
                  <a:pt x="46806" y="195935"/>
                  <a:pt x="18567" y="188574"/>
                </a:cubicBezTo>
                <a:cubicBezTo>
                  <a:pt x="-9672" y="181214"/>
                  <a:pt x="3386" y="162387"/>
                  <a:pt x="944" y="141226"/>
                </a:cubicBezTo>
                <a:cubicBezTo>
                  <a:pt x="-1498" y="120065"/>
                  <a:pt x="1510" y="84395"/>
                  <a:pt x="3916" y="61606"/>
                </a:cubicBezTo>
                <a:close/>
              </a:path>
            </a:pathLst>
          </a:custGeom>
          <a:solidFill>
            <a:schemeClr val="accent2"/>
          </a:solidFill>
          <a:ln>
            <a:noFill/>
          </a:ln>
        </p:spPr>
      </p:sp>
      <p:sp>
        <p:nvSpPr>
          <p:cNvPr id="35" name="Google Shape;35;p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mt="62000"/>
          </a:blip>
          <a:stretch>
            <a:fillRect/>
          </a:stretch>
        </p:blipFill>
        <p:spPr>
          <a:xfrm>
            <a:off x="100" y="0"/>
            <a:ext cx="9144003" cy="5143501"/>
          </a:xfrm>
          <a:prstGeom prst="rect">
            <a:avLst/>
          </a:prstGeom>
          <a:noFill/>
          <a:ln>
            <a:noFill/>
          </a:ln>
        </p:spPr>
      </p:pic>
      <p:sp>
        <p:nvSpPr>
          <p:cNvPr id="38" name="Google Shape;38;p7"/>
          <p:cNvSpPr/>
          <p:nvPr/>
        </p:nvSpPr>
        <p:spPr>
          <a:xfrm>
            <a:off x="224154" y="151199"/>
            <a:ext cx="6150850" cy="4823150"/>
          </a:xfrm>
          <a:custGeom>
            <a:avLst/>
            <a:gdLst/>
            <a:ahLst/>
            <a:cxnLst/>
            <a:rect l="l" t="t" r="r" b="b"/>
            <a:pathLst>
              <a:path w="246034" h="192926" extrusionOk="0">
                <a:moveTo>
                  <a:pt x="245818" y="137953"/>
                </a:moveTo>
                <a:cubicBezTo>
                  <a:pt x="243769" y="157372"/>
                  <a:pt x="233136" y="181710"/>
                  <a:pt x="216539" y="189495"/>
                </a:cubicBezTo>
                <a:cubicBezTo>
                  <a:pt x="199943" y="197280"/>
                  <a:pt x="175295" y="184125"/>
                  <a:pt x="146239" y="184664"/>
                </a:cubicBezTo>
                <a:cubicBezTo>
                  <a:pt x="117183" y="185204"/>
                  <a:pt x="66441" y="194360"/>
                  <a:pt x="42201" y="192732"/>
                </a:cubicBezTo>
                <a:cubicBezTo>
                  <a:pt x="17961" y="191104"/>
                  <a:pt x="5363" y="190503"/>
                  <a:pt x="798" y="174897"/>
                </a:cubicBezTo>
                <a:cubicBezTo>
                  <a:pt x="-3767" y="159291"/>
                  <a:pt x="12652" y="126983"/>
                  <a:pt x="14811" y="99098"/>
                </a:cubicBezTo>
                <a:cubicBezTo>
                  <a:pt x="16970" y="71213"/>
                  <a:pt x="-3696" y="23193"/>
                  <a:pt x="13750" y="7587"/>
                </a:cubicBezTo>
                <a:cubicBezTo>
                  <a:pt x="31196" y="-8019"/>
                  <a:pt x="86824" y="5252"/>
                  <a:pt x="119486" y="5464"/>
                </a:cubicBezTo>
                <a:cubicBezTo>
                  <a:pt x="152148" y="5676"/>
                  <a:pt x="191499" y="-2392"/>
                  <a:pt x="209723" y="8861"/>
                </a:cubicBezTo>
                <a:cubicBezTo>
                  <a:pt x="227947" y="20114"/>
                  <a:pt x="222816" y="51467"/>
                  <a:pt x="228832" y="72982"/>
                </a:cubicBezTo>
                <a:cubicBezTo>
                  <a:pt x="234848" y="94497"/>
                  <a:pt x="247867" y="118534"/>
                  <a:pt x="245818" y="137953"/>
                </a:cubicBezTo>
                <a:close/>
              </a:path>
            </a:pathLst>
          </a:custGeom>
          <a:solidFill>
            <a:schemeClr val="accent2"/>
          </a:solidFill>
          <a:ln>
            <a:noFill/>
          </a:ln>
        </p:spPr>
      </p:sp>
      <p:sp>
        <p:nvSpPr>
          <p:cNvPr id="39" name="Google Shape;39;p7"/>
          <p:cNvSpPr txBox="1">
            <a:spLocks noGrp="1"/>
          </p:cNvSpPr>
          <p:nvPr>
            <p:ph type="title"/>
          </p:nvPr>
        </p:nvSpPr>
        <p:spPr>
          <a:xfrm>
            <a:off x="720000" y="540000"/>
            <a:ext cx="42375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7"/>
          <p:cNvSpPr txBox="1">
            <a:spLocks noGrp="1"/>
          </p:cNvSpPr>
          <p:nvPr>
            <p:ph type="subTitle" idx="1"/>
          </p:nvPr>
        </p:nvSpPr>
        <p:spPr>
          <a:xfrm rot="-487">
            <a:off x="720000" y="1927775"/>
            <a:ext cx="4237500" cy="2079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9"/>
        <p:cNvGrpSpPr/>
        <p:nvPr/>
      </p:nvGrpSpPr>
      <p:grpSpPr>
        <a:xfrm>
          <a:off x="0" y="0"/>
          <a:ext cx="0" cy="0"/>
          <a:chOff x="0" y="0"/>
          <a:chExt cx="0" cy="0"/>
        </a:xfrm>
      </p:grpSpPr>
      <p:pic>
        <p:nvPicPr>
          <p:cNvPr id="60" name="Google Shape;60;p13"/>
          <p:cNvPicPr preferRelativeResize="0"/>
          <p:nvPr/>
        </p:nvPicPr>
        <p:blipFill>
          <a:blip r:embed="rId2">
            <a:alphaModFix amt="62000"/>
          </a:blip>
          <a:stretch>
            <a:fillRect/>
          </a:stretch>
        </p:blipFill>
        <p:spPr>
          <a:xfrm rot="10800000">
            <a:off x="100" y="0"/>
            <a:ext cx="9144003" cy="5143501"/>
          </a:xfrm>
          <a:prstGeom prst="rect">
            <a:avLst/>
          </a:prstGeom>
          <a:noFill/>
          <a:ln>
            <a:noFill/>
          </a:ln>
        </p:spPr>
      </p:pic>
      <p:sp>
        <p:nvSpPr>
          <p:cNvPr id="61" name="Google Shape;61;p13"/>
          <p:cNvSpPr/>
          <p:nvPr/>
        </p:nvSpPr>
        <p:spPr>
          <a:xfrm rot="10800000">
            <a:off x="316052" y="212682"/>
            <a:ext cx="8604900" cy="4788175"/>
          </a:xfrm>
          <a:custGeom>
            <a:avLst/>
            <a:gdLst/>
            <a:ahLst/>
            <a:cxnLst/>
            <a:rect l="l" t="t" r="r" b="b"/>
            <a:pathLst>
              <a:path w="344196" h="191527" extrusionOk="0">
                <a:moveTo>
                  <a:pt x="3916" y="61606"/>
                </a:moveTo>
                <a:cubicBezTo>
                  <a:pt x="6322" y="38817"/>
                  <a:pt x="-12255" y="13904"/>
                  <a:pt x="15382" y="4491"/>
                </a:cubicBezTo>
                <a:cubicBezTo>
                  <a:pt x="43019" y="-4922"/>
                  <a:pt x="127240" y="5800"/>
                  <a:pt x="169740" y="5128"/>
                </a:cubicBezTo>
                <a:cubicBezTo>
                  <a:pt x="212240" y="4456"/>
                  <a:pt x="242213" y="-1702"/>
                  <a:pt x="270381" y="457"/>
                </a:cubicBezTo>
                <a:cubicBezTo>
                  <a:pt x="298549" y="2616"/>
                  <a:pt x="327424" y="-569"/>
                  <a:pt x="338748" y="18080"/>
                </a:cubicBezTo>
                <a:cubicBezTo>
                  <a:pt x="350072" y="36729"/>
                  <a:pt x="340589" y="84289"/>
                  <a:pt x="338324" y="112351"/>
                </a:cubicBezTo>
                <a:cubicBezTo>
                  <a:pt x="336059" y="140413"/>
                  <a:pt x="353151" y="174278"/>
                  <a:pt x="325160" y="186451"/>
                </a:cubicBezTo>
                <a:cubicBezTo>
                  <a:pt x="297169" y="198624"/>
                  <a:pt x="221476" y="185035"/>
                  <a:pt x="170377" y="185389"/>
                </a:cubicBezTo>
                <a:cubicBezTo>
                  <a:pt x="119278" y="185743"/>
                  <a:pt x="46806" y="195935"/>
                  <a:pt x="18567" y="188574"/>
                </a:cubicBezTo>
                <a:cubicBezTo>
                  <a:pt x="-9672" y="181214"/>
                  <a:pt x="3386" y="162387"/>
                  <a:pt x="944" y="141226"/>
                </a:cubicBezTo>
                <a:cubicBezTo>
                  <a:pt x="-1498" y="120065"/>
                  <a:pt x="1510" y="84395"/>
                  <a:pt x="3916" y="61606"/>
                </a:cubicBezTo>
                <a:close/>
              </a:path>
            </a:pathLst>
          </a:custGeom>
          <a:solidFill>
            <a:schemeClr val="accent2"/>
          </a:solidFill>
          <a:ln>
            <a:noFill/>
          </a:ln>
        </p:spPr>
      </p:sp>
      <p:sp>
        <p:nvSpPr>
          <p:cNvPr id="62" name="Google Shape;62;p13"/>
          <p:cNvSpPr txBox="1">
            <a:spLocks noGrp="1"/>
          </p:cNvSpPr>
          <p:nvPr>
            <p:ph type="title" hasCustomPrompt="1"/>
          </p:nvPr>
        </p:nvSpPr>
        <p:spPr>
          <a:xfrm rot="2960">
            <a:off x="1365600" y="1493100"/>
            <a:ext cx="1045200" cy="87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5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3" name="Google Shape;63;p13"/>
          <p:cNvSpPr txBox="1">
            <a:spLocks noGrp="1"/>
          </p:cNvSpPr>
          <p:nvPr>
            <p:ph type="title" idx="2"/>
          </p:nvPr>
        </p:nvSpPr>
        <p:spPr>
          <a:xfrm>
            <a:off x="7200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4" name="Google Shape;64;p13"/>
          <p:cNvSpPr txBox="1">
            <a:spLocks noGrp="1"/>
          </p:cNvSpPr>
          <p:nvPr>
            <p:ph type="subTitle" idx="1"/>
          </p:nvPr>
        </p:nvSpPr>
        <p:spPr>
          <a:xfrm>
            <a:off x="720000" y="228625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3" hasCustomPrompt="1"/>
          </p:nvPr>
        </p:nvSpPr>
        <p:spPr>
          <a:xfrm rot="2960">
            <a:off x="1365600" y="3207675"/>
            <a:ext cx="1045200" cy="87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5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6" name="Google Shape;66;p13"/>
          <p:cNvSpPr txBox="1">
            <a:spLocks noGrp="1"/>
          </p:cNvSpPr>
          <p:nvPr>
            <p:ph type="title" idx="4"/>
          </p:nvPr>
        </p:nvSpPr>
        <p:spPr>
          <a:xfrm>
            <a:off x="7200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7" name="Google Shape;67;p13"/>
          <p:cNvSpPr txBox="1">
            <a:spLocks noGrp="1"/>
          </p:cNvSpPr>
          <p:nvPr>
            <p:ph type="subTitle" idx="5"/>
          </p:nvPr>
        </p:nvSpPr>
        <p:spPr>
          <a:xfrm>
            <a:off x="720000" y="40008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3"/>
          <p:cNvSpPr txBox="1">
            <a:spLocks noGrp="1"/>
          </p:cNvSpPr>
          <p:nvPr>
            <p:ph type="title" idx="6" hasCustomPrompt="1"/>
          </p:nvPr>
        </p:nvSpPr>
        <p:spPr>
          <a:xfrm rot="2960">
            <a:off x="4049400" y="1493100"/>
            <a:ext cx="1045200" cy="87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5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9" name="Google Shape;69;p13"/>
          <p:cNvSpPr txBox="1">
            <a:spLocks noGrp="1"/>
          </p:cNvSpPr>
          <p:nvPr>
            <p:ph type="title" idx="7"/>
          </p:nvPr>
        </p:nvSpPr>
        <p:spPr>
          <a:xfrm>
            <a:off x="34038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0" name="Google Shape;70;p13"/>
          <p:cNvSpPr txBox="1">
            <a:spLocks noGrp="1"/>
          </p:cNvSpPr>
          <p:nvPr>
            <p:ph type="subTitle" idx="8"/>
          </p:nvPr>
        </p:nvSpPr>
        <p:spPr>
          <a:xfrm>
            <a:off x="3403800" y="228625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title" idx="9" hasCustomPrompt="1"/>
          </p:nvPr>
        </p:nvSpPr>
        <p:spPr>
          <a:xfrm rot="2960">
            <a:off x="4049400" y="3207675"/>
            <a:ext cx="1045200" cy="87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5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2" name="Google Shape;72;p13"/>
          <p:cNvSpPr txBox="1">
            <a:spLocks noGrp="1"/>
          </p:cNvSpPr>
          <p:nvPr>
            <p:ph type="title" idx="13"/>
          </p:nvPr>
        </p:nvSpPr>
        <p:spPr>
          <a:xfrm>
            <a:off x="34038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 name="Google Shape;73;p13"/>
          <p:cNvSpPr txBox="1">
            <a:spLocks noGrp="1"/>
          </p:cNvSpPr>
          <p:nvPr>
            <p:ph type="subTitle" idx="14"/>
          </p:nvPr>
        </p:nvSpPr>
        <p:spPr>
          <a:xfrm>
            <a:off x="3403800" y="40008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p13"/>
          <p:cNvSpPr txBox="1">
            <a:spLocks noGrp="1"/>
          </p:cNvSpPr>
          <p:nvPr>
            <p:ph type="title" idx="15" hasCustomPrompt="1"/>
          </p:nvPr>
        </p:nvSpPr>
        <p:spPr>
          <a:xfrm rot="2960">
            <a:off x="6733200" y="1493100"/>
            <a:ext cx="1045200" cy="87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5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5" name="Google Shape;75;p13"/>
          <p:cNvSpPr txBox="1">
            <a:spLocks noGrp="1"/>
          </p:cNvSpPr>
          <p:nvPr>
            <p:ph type="title" idx="16"/>
          </p:nvPr>
        </p:nvSpPr>
        <p:spPr>
          <a:xfrm>
            <a:off x="60876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6" name="Google Shape;76;p13"/>
          <p:cNvSpPr txBox="1">
            <a:spLocks noGrp="1"/>
          </p:cNvSpPr>
          <p:nvPr>
            <p:ph type="subTitle" idx="17"/>
          </p:nvPr>
        </p:nvSpPr>
        <p:spPr>
          <a:xfrm>
            <a:off x="6087600" y="228625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18" hasCustomPrompt="1"/>
          </p:nvPr>
        </p:nvSpPr>
        <p:spPr>
          <a:xfrm rot="2960">
            <a:off x="6733200" y="3207675"/>
            <a:ext cx="1045200" cy="87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5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8" name="Google Shape;78;p13"/>
          <p:cNvSpPr txBox="1">
            <a:spLocks noGrp="1"/>
          </p:cNvSpPr>
          <p:nvPr>
            <p:ph type="title" idx="19"/>
          </p:nvPr>
        </p:nvSpPr>
        <p:spPr>
          <a:xfrm>
            <a:off x="60876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9" name="Google Shape;79;p13"/>
          <p:cNvSpPr txBox="1">
            <a:spLocks noGrp="1"/>
          </p:cNvSpPr>
          <p:nvPr>
            <p:ph type="subTitle" idx="20"/>
          </p:nvPr>
        </p:nvSpPr>
        <p:spPr>
          <a:xfrm>
            <a:off x="6087600" y="40008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title" idx="21"/>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94"/>
        <p:cNvGrpSpPr/>
        <p:nvPr/>
      </p:nvGrpSpPr>
      <p:grpSpPr>
        <a:xfrm>
          <a:off x="0" y="0"/>
          <a:ext cx="0" cy="0"/>
          <a:chOff x="0" y="0"/>
          <a:chExt cx="0" cy="0"/>
        </a:xfrm>
      </p:grpSpPr>
      <p:pic>
        <p:nvPicPr>
          <p:cNvPr id="95" name="Google Shape;95;p17"/>
          <p:cNvPicPr preferRelativeResize="0"/>
          <p:nvPr/>
        </p:nvPicPr>
        <p:blipFill>
          <a:blip r:embed="rId2">
            <a:alphaModFix amt="62000"/>
          </a:blip>
          <a:stretch>
            <a:fillRect/>
          </a:stretch>
        </p:blipFill>
        <p:spPr>
          <a:xfrm rot="10800000" flipH="1">
            <a:off x="100" y="0"/>
            <a:ext cx="9144003" cy="5143501"/>
          </a:xfrm>
          <a:prstGeom prst="rect">
            <a:avLst/>
          </a:prstGeom>
          <a:noFill/>
          <a:ln>
            <a:noFill/>
          </a:ln>
        </p:spPr>
      </p:pic>
      <p:sp>
        <p:nvSpPr>
          <p:cNvPr id="96" name="Google Shape;96;p17"/>
          <p:cNvSpPr/>
          <p:nvPr/>
        </p:nvSpPr>
        <p:spPr>
          <a:xfrm>
            <a:off x="1200581" y="356704"/>
            <a:ext cx="7094050" cy="4529825"/>
          </a:xfrm>
          <a:custGeom>
            <a:avLst/>
            <a:gdLst/>
            <a:ahLst/>
            <a:cxnLst/>
            <a:rect l="l" t="t" r="r" b="b"/>
            <a:pathLst>
              <a:path w="283762" h="181193" extrusionOk="0">
                <a:moveTo>
                  <a:pt x="282984" y="67098"/>
                </a:moveTo>
                <a:cubicBezTo>
                  <a:pt x="279056" y="44273"/>
                  <a:pt x="261610" y="17591"/>
                  <a:pt x="238184" y="10620"/>
                </a:cubicBezTo>
                <a:cubicBezTo>
                  <a:pt x="214758" y="3649"/>
                  <a:pt x="170984" y="27039"/>
                  <a:pt x="142427" y="25270"/>
                </a:cubicBezTo>
                <a:cubicBezTo>
                  <a:pt x="113870" y="23501"/>
                  <a:pt x="89099" y="181"/>
                  <a:pt x="66841" y="4"/>
                </a:cubicBezTo>
                <a:cubicBezTo>
                  <a:pt x="44583" y="-173"/>
                  <a:pt x="19529" y="5737"/>
                  <a:pt x="8877" y="24209"/>
                </a:cubicBezTo>
                <a:cubicBezTo>
                  <a:pt x="-1774" y="42681"/>
                  <a:pt x="-1597" y="86525"/>
                  <a:pt x="2932" y="110836"/>
                </a:cubicBezTo>
                <a:cubicBezTo>
                  <a:pt x="7462" y="135147"/>
                  <a:pt x="15530" y="161192"/>
                  <a:pt x="36054" y="170074"/>
                </a:cubicBezTo>
                <a:cubicBezTo>
                  <a:pt x="56578" y="178956"/>
                  <a:pt x="98547" y="162324"/>
                  <a:pt x="126078" y="164129"/>
                </a:cubicBezTo>
                <a:cubicBezTo>
                  <a:pt x="153609" y="165934"/>
                  <a:pt x="178628" y="183662"/>
                  <a:pt x="201240" y="180902"/>
                </a:cubicBezTo>
                <a:cubicBezTo>
                  <a:pt x="223852" y="178142"/>
                  <a:pt x="248128" y="166535"/>
                  <a:pt x="261752" y="147568"/>
                </a:cubicBezTo>
                <a:cubicBezTo>
                  <a:pt x="275376" y="128601"/>
                  <a:pt x="286912" y="89923"/>
                  <a:pt x="282984" y="67098"/>
                </a:cubicBezTo>
                <a:close/>
              </a:path>
            </a:pathLst>
          </a:custGeom>
          <a:solidFill>
            <a:schemeClr val="accent2"/>
          </a:solidFill>
          <a:ln>
            <a:noFill/>
          </a:ln>
        </p:spPr>
      </p:sp>
      <p:sp>
        <p:nvSpPr>
          <p:cNvPr id="97" name="Google Shape;97;p17"/>
          <p:cNvSpPr txBox="1">
            <a:spLocks noGrp="1"/>
          </p:cNvSpPr>
          <p:nvPr>
            <p:ph type="subTitle" idx="1"/>
          </p:nvPr>
        </p:nvSpPr>
        <p:spPr>
          <a:xfrm rot="225">
            <a:off x="2275350" y="3425825"/>
            <a:ext cx="4593300" cy="682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8" name="Google Shape;98;p17"/>
          <p:cNvSpPr txBox="1">
            <a:spLocks noGrp="1"/>
          </p:cNvSpPr>
          <p:nvPr>
            <p:ph type="title"/>
          </p:nvPr>
        </p:nvSpPr>
        <p:spPr>
          <a:xfrm>
            <a:off x="1640125" y="1035325"/>
            <a:ext cx="5863800" cy="254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1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BODY_1_1">
    <p:spTree>
      <p:nvGrpSpPr>
        <p:cNvPr id="1" name="Shape 120"/>
        <p:cNvGrpSpPr/>
        <p:nvPr/>
      </p:nvGrpSpPr>
      <p:grpSpPr>
        <a:xfrm>
          <a:off x="0" y="0"/>
          <a:ext cx="0" cy="0"/>
          <a:chOff x="0" y="0"/>
          <a:chExt cx="0" cy="0"/>
        </a:xfrm>
      </p:grpSpPr>
      <p:pic>
        <p:nvPicPr>
          <p:cNvPr id="121" name="Google Shape;121;p22"/>
          <p:cNvPicPr preferRelativeResize="0"/>
          <p:nvPr/>
        </p:nvPicPr>
        <p:blipFill>
          <a:blip r:embed="rId2">
            <a:alphaModFix amt="62000"/>
          </a:blip>
          <a:stretch>
            <a:fillRect/>
          </a:stretch>
        </p:blipFill>
        <p:spPr>
          <a:xfrm rot="10800000">
            <a:off x="100" y="0"/>
            <a:ext cx="9144003" cy="5143501"/>
          </a:xfrm>
          <a:prstGeom prst="rect">
            <a:avLst/>
          </a:prstGeom>
          <a:noFill/>
          <a:ln>
            <a:noFill/>
          </a:ln>
        </p:spPr>
      </p:pic>
      <p:sp>
        <p:nvSpPr>
          <p:cNvPr id="122" name="Google Shape;122;p22"/>
          <p:cNvSpPr/>
          <p:nvPr/>
        </p:nvSpPr>
        <p:spPr>
          <a:xfrm rot="10800000">
            <a:off x="316052" y="212682"/>
            <a:ext cx="8604900" cy="4788175"/>
          </a:xfrm>
          <a:custGeom>
            <a:avLst/>
            <a:gdLst/>
            <a:ahLst/>
            <a:cxnLst/>
            <a:rect l="l" t="t" r="r" b="b"/>
            <a:pathLst>
              <a:path w="344196" h="191527" extrusionOk="0">
                <a:moveTo>
                  <a:pt x="3916" y="61606"/>
                </a:moveTo>
                <a:cubicBezTo>
                  <a:pt x="6322" y="38817"/>
                  <a:pt x="-12255" y="13904"/>
                  <a:pt x="15382" y="4491"/>
                </a:cubicBezTo>
                <a:cubicBezTo>
                  <a:pt x="43019" y="-4922"/>
                  <a:pt x="127240" y="5800"/>
                  <a:pt x="169740" y="5128"/>
                </a:cubicBezTo>
                <a:cubicBezTo>
                  <a:pt x="212240" y="4456"/>
                  <a:pt x="242213" y="-1702"/>
                  <a:pt x="270381" y="457"/>
                </a:cubicBezTo>
                <a:cubicBezTo>
                  <a:pt x="298549" y="2616"/>
                  <a:pt x="327424" y="-569"/>
                  <a:pt x="338748" y="18080"/>
                </a:cubicBezTo>
                <a:cubicBezTo>
                  <a:pt x="350072" y="36729"/>
                  <a:pt x="340589" y="84289"/>
                  <a:pt x="338324" y="112351"/>
                </a:cubicBezTo>
                <a:cubicBezTo>
                  <a:pt x="336059" y="140413"/>
                  <a:pt x="353151" y="174278"/>
                  <a:pt x="325160" y="186451"/>
                </a:cubicBezTo>
                <a:cubicBezTo>
                  <a:pt x="297169" y="198624"/>
                  <a:pt x="221476" y="185035"/>
                  <a:pt x="170377" y="185389"/>
                </a:cubicBezTo>
                <a:cubicBezTo>
                  <a:pt x="119278" y="185743"/>
                  <a:pt x="46806" y="195935"/>
                  <a:pt x="18567" y="188574"/>
                </a:cubicBezTo>
                <a:cubicBezTo>
                  <a:pt x="-9672" y="181214"/>
                  <a:pt x="3386" y="162387"/>
                  <a:pt x="944" y="141226"/>
                </a:cubicBezTo>
                <a:cubicBezTo>
                  <a:pt x="-1498" y="120065"/>
                  <a:pt x="1510" y="84395"/>
                  <a:pt x="3916" y="61606"/>
                </a:cubicBezTo>
                <a:close/>
              </a:path>
            </a:pathLst>
          </a:custGeom>
          <a:solidFill>
            <a:schemeClr val="accent2"/>
          </a:solidFill>
          <a:ln>
            <a:noFill/>
          </a:ln>
        </p:spPr>
      </p:sp>
      <p:sp>
        <p:nvSpPr>
          <p:cNvPr id="123" name="Google Shape;123;p22"/>
          <p:cNvSpPr txBox="1">
            <a:spLocks noGrp="1"/>
          </p:cNvSpPr>
          <p:nvPr>
            <p:ph type="body" idx="1"/>
          </p:nvPr>
        </p:nvSpPr>
        <p:spPr>
          <a:xfrm>
            <a:off x="720000" y="1523725"/>
            <a:ext cx="3753300" cy="267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5"/>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24" name="Google Shape;124;p22"/>
          <p:cNvSpPr txBox="1">
            <a:spLocks noGrp="1"/>
          </p:cNvSpPr>
          <p:nvPr>
            <p:ph type="body" idx="2"/>
          </p:nvPr>
        </p:nvSpPr>
        <p:spPr>
          <a:xfrm>
            <a:off x="4670700" y="1523725"/>
            <a:ext cx="3753300" cy="267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25" name="Google Shape;125;p2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3"/>
        <p:cNvGrpSpPr/>
        <p:nvPr/>
      </p:nvGrpSpPr>
      <p:grpSpPr>
        <a:xfrm>
          <a:off x="0" y="0"/>
          <a:ext cx="0" cy="0"/>
          <a:chOff x="0" y="0"/>
          <a:chExt cx="0" cy="0"/>
        </a:xfrm>
      </p:grpSpPr>
      <p:pic>
        <p:nvPicPr>
          <p:cNvPr id="194" name="Google Shape;194;p29"/>
          <p:cNvPicPr preferRelativeResize="0"/>
          <p:nvPr/>
        </p:nvPicPr>
        <p:blipFill>
          <a:blip r:embed="rId2">
            <a:alphaModFix amt="62000"/>
          </a:blip>
          <a:stretch>
            <a:fillRect/>
          </a:stretch>
        </p:blipFill>
        <p:spPr>
          <a:xfrm rot="10800000" flipH="1">
            <a:off x="100" y="0"/>
            <a:ext cx="9144003" cy="5143501"/>
          </a:xfrm>
          <a:prstGeom prst="rect">
            <a:avLst/>
          </a:prstGeom>
          <a:noFill/>
          <a:ln>
            <a:noFill/>
          </a:ln>
        </p:spPr>
      </p:pic>
      <p:sp>
        <p:nvSpPr>
          <p:cNvPr id="195" name="Google Shape;195;p29"/>
          <p:cNvSpPr/>
          <p:nvPr/>
        </p:nvSpPr>
        <p:spPr>
          <a:xfrm flipH="1">
            <a:off x="316052" y="212682"/>
            <a:ext cx="8604900" cy="4788175"/>
          </a:xfrm>
          <a:custGeom>
            <a:avLst/>
            <a:gdLst/>
            <a:ahLst/>
            <a:cxnLst/>
            <a:rect l="l" t="t" r="r" b="b"/>
            <a:pathLst>
              <a:path w="344196" h="191527" extrusionOk="0">
                <a:moveTo>
                  <a:pt x="3916" y="61606"/>
                </a:moveTo>
                <a:cubicBezTo>
                  <a:pt x="6322" y="38817"/>
                  <a:pt x="-12255" y="13904"/>
                  <a:pt x="15382" y="4491"/>
                </a:cubicBezTo>
                <a:cubicBezTo>
                  <a:pt x="43019" y="-4922"/>
                  <a:pt x="127240" y="5800"/>
                  <a:pt x="169740" y="5128"/>
                </a:cubicBezTo>
                <a:cubicBezTo>
                  <a:pt x="212240" y="4456"/>
                  <a:pt x="242213" y="-1702"/>
                  <a:pt x="270381" y="457"/>
                </a:cubicBezTo>
                <a:cubicBezTo>
                  <a:pt x="298549" y="2616"/>
                  <a:pt x="327424" y="-569"/>
                  <a:pt x="338748" y="18080"/>
                </a:cubicBezTo>
                <a:cubicBezTo>
                  <a:pt x="350072" y="36729"/>
                  <a:pt x="340589" y="84289"/>
                  <a:pt x="338324" y="112351"/>
                </a:cubicBezTo>
                <a:cubicBezTo>
                  <a:pt x="336059" y="140413"/>
                  <a:pt x="353151" y="174278"/>
                  <a:pt x="325160" y="186451"/>
                </a:cubicBezTo>
                <a:cubicBezTo>
                  <a:pt x="297169" y="198624"/>
                  <a:pt x="221476" y="185035"/>
                  <a:pt x="170377" y="185389"/>
                </a:cubicBezTo>
                <a:cubicBezTo>
                  <a:pt x="119278" y="185743"/>
                  <a:pt x="46806" y="195935"/>
                  <a:pt x="18567" y="188574"/>
                </a:cubicBezTo>
                <a:cubicBezTo>
                  <a:pt x="-9672" y="181214"/>
                  <a:pt x="3386" y="162387"/>
                  <a:pt x="944" y="141226"/>
                </a:cubicBezTo>
                <a:cubicBezTo>
                  <a:pt x="-1498" y="120065"/>
                  <a:pt x="1510" y="84395"/>
                  <a:pt x="3916" y="61606"/>
                </a:cubicBezTo>
                <a:close/>
              </a:path>
            </a:pathLst>
          </a:custGeom>
          <a:solidFill>
            <a:schemeClr val="accent2"/>
          </a:solidFill>
          <a:ln>
            <a:noFill/>
          </a:ln>
        </p:spPr>
      </p:sp>
      <p:grpSp>
        <p:nvGrpSpPr>
          <p:cNvPr id="196" name="Google Shape;196;p29"/>
          <p:cNvGrpSpPr/>
          <p:nvPr/>
        </p:nvGrpSpPr>
        <p:grpSpPr>
          <a:xfrm>
            <a:off x="790821" y="3581841"/>
            <a:ext cx="1514851" cy="916906"/>
            <a:chOff x="2322700" y="1931775"/>
            <a:chExt cx="1184125" cy="716725"/>
          </a:xfrm>
        </p:grpSpPr>
        <p:sp>
          <p:nvSpPr>
            <p:cNvPr id="197" name="Google Shape;197;p29"/>
            <p:cNvSpPr/>
            <p:nvPr/>
          </p:nvSpPr>
          <p:spPr>
            <a:xfrm>
              <a:off x="2322700" y="1931775"/>
              <a:ext cx="1184125" cy="483425"/>
            </a:xfrm>
            <a:custGeom>
              <a:avLst/>
              <a:gdLst/>
              <a:ahLst/>
              <a:cxnLst/>
              <a:rect l="l" t="t" r="r" b="b"/>
              <a:pathLst>
                <a:path w="47365" h="19337" extrusionOk="0">
                  <a:moveTo>
                    <a:pt x="42906" y="3061"/>
                  </a:moveTo>
                  <a:cubicBezTo>
                    <a:pt x="42706" y="3033"/>
                    <a:pt x="42495" y="3017"/>
                    <a:pt x="42279" y="3017"/>
                  </a:cubicBezTo>
                  <a:cubicBezTo>
                    <a:pt x="41083" y="3017"/>
                    <a:pt x="39644" y="3496"/>
                    <a:pt x="38354" y="4272"/>
                  </a:cubicBezTo>
                  <a:cubicBezTo>
                    <a:pt x="37225" y="2861"/>
                    <a:pt x="35208" y="1876"/>
                    <a:pt x="33753" y="1494"/>
                  </a:cubicBezTo>
                  <a:cubicBezTo>
                    <a:pt x="33153" y="1336"/>
                    <a:pt x="32586" y="1255"/>
                    <a:pt x="32067" y="1255"/>
                  </a:cubicBezTo>
                  <a:cubicBezTo>
                    <a:pt x="31738" y="1255"/>
                    <a:pt x="31423" y="1289"/>
                    <a:pt x="31128" y="1353"/>
                  </a:cubicBezTo>
                  <a:cubicBezTo>
                    <a:pt x="29732" y="184"/>
                    <a:pt x="27320" y="12"/>
                    <a:pt x="26132" y="2"/>
                  </a:cubicBezTo>
                  <a:cubicBezTo>
                    <a:pt x="26083" y="2"/>
                    <a:pt x="26036" y="1"/>
                    <a:pt x="25987" y="1"/>
                  </a:cubicBezTo>
                  <a:cubicBezTo>
                    <a:pt x="25006" y="1"/>
                    <a:pt x="24185" y="114"/>
                    <a:pt x="23531" y="339"/>
                  </a:cubicBezTo>
                  <a:cubicBezTo>
                    <a:pt x="22561" y="1"/>
                    <a:pt x="21491" y="1"/>
                    <a:pt x="20982" y="1"/>
                  </a:cubicBezTo>
                  <a:lnTo>
                    <a:pt x="20914" y="1"/>
                  </a:lnTo>
                  <a:cubicBezTo>
                    <a:pt x="19724" y="9"/>
                    <a:pt x="17293" y="187"/>
                    <a:pt x="15900" y="1368"/>
                  </a:cubicBezTo>
                  <a:cubicBezTo>
                    <a:pt x="15610" y="1305"/>
                    <a:pt x="15302" y="1273"/>
                    <a:pt x="14979" y="1273"/>
                  </a:cubicBezTo>
                  <a:cubicBezTo>
                    <a:pt x="14459" y="1273"/>
                    <a:pt x="13892" y="1353"/>
                    <a:pt x="13291" y="1511"/>
                  </a:cubicBezTo>
                  <a:cubicBezTo>
                    <a:pt x="11842" y="1892"/>
                    <a:pt x="9832" y="2874"/>
                    <a:pt x="8701" y="4280"/>
                  </a:cubicBezTo>
                  <a:cubicBezTo>
                    <a:pt x="7493" y="3608"/>
                    <a:pt x="6187" y="3202"/>
                    <a:pt x="5082" y="3202"/>
                  </a:cubicBezTo>
                  <a:cubicBezTo>
                    <a:pt x="4868" y="3202"/>
                    <a:pt x="4659" y="3216"/>
                    <a:pt x="4457" y="3247"/>
                  </a:cubicBezTo>
                  <a:cubicBezTo>
                    <a:pt x="3396" y="3402"/>
                    <a:pt x="2554" y="3966"/>
                    <a:pt x="2088" y="4832"/>
                  </a:cubicBezTo>
                  <a:cubicBezTo>
                    <a:pt x="1064" y="6729"/>
                    <a:pt x="0" y="10643"/>
                    <a:pt x="1266" y="13650"/>
                  </a:cubicBezTo>
                  <a:cubicBezTo>
                    <a:pt x="1665" y="14601"/>
                    <a:pt x="3171" y="15961"/>
                    <a:pt x="3800" y="16502"/>
                  </a:cubicBezTo>
                  <a:cubicBezTo>
                    <a:pt x="4835" y="17391"/>
                    <a:pt x="6382" y="18556"/>
                    <a:pt x="7888" y="19060"/>
                  </a:cubicBezTo>
                  <a:cubicBezTo>
                    <a:pt x="8436" y="19243"/>
                    <a:pt x="8962" y="19336"/>
                    <a:pt x="9456" y="19336"/>
                  </a:cubicBezTo>
                  <a:cubicBezTo>
                    <a:pt x="10098" y="19336"/>
                    <a:pt x="10690" y="19182"/>
                    <a:pt x="11208" y="18881"/>
                  </a:cubicBezTo>
                  <a:cubicBezTo>
                    <a:pt x="12064" y="18384"/>
                    <a:pt x="12595" y="17384"/>
                    <a:pt x="12889" y="15687"/>
                  </a:cubicBezTo>
                  <a:cubicBezTo>
                    <a:pt x="13375" y="15909"/>
                    <a:pt x="13878" y="16022"/>
                    <a:pt x="14387" y="16022"/>
                  </a:cubicBezTo>
                  <a:cubicBezTo>
                    <a:pt x="14702" y="16022"/>
                    <a:pt x="15017" y="15977"/>
                    <a:pt x="15322" y="15889"/>
                  </a:cubicBezTo>
                  <a:cubicBezTo>
                    <a:pt x="16109" y="15664"/>
                    <a:pt x="17196" y="15042"/>
                    <a:pt x="17943" y="13371"/>
                  </a:cubicBezTo>
                  <a:cubicBezTo>
                    <a:pt x="18809" y="14252"/>
                    <a:pt x="19684" y="14469"/>
                    <a:pt x="20310" y="14481"/>
                  </a:cubicBezTo>
                  <a:cubicBezTo>
                    <a:pt x="20384" y="14488"/>
                    <a:pt x="20460" y="14491"/>
                    <a:pt x="20534" y="14491"/>
                  </a:cubicBezTo>
                  <a:cubicBezTo>
                    <a:pt x="20997" y="14491"/>
                    <a:pt x="21455" y="14373"/>
                    <a:pt x="21896" y="14144"/>
                  </a:cubicBezTo>
                  <a:cubicBezTo>
                    <a:pt x="22514" y="13869"/>
                    <a:pt x="23061" y="13434"/>
                    <a:pt x="23526" y="12852"/>
                  </a:cubicBezTo>
                  <a:cubicBezTo>
                    <a:pt x="24525" y="14104"/>
                    <a:pt x="25695" y="14430"/>
                    <a:pt x="26524" y="14478"/>
                  </a:cubicBezTo>
                  <a:cubicBezTo>
                    <a:pt x="26578" y="14481"/>
                    <a:pt x="26634" y="14483"/>
                    <a:pt x="26690" y="14483"/>
                  </a:cubicBezTo>
                  <a:cubicBezTo>
                    <a:pt x="27318" y="14483"/>
                    <a:pt x="28220" y="14279"/>
                    <a:pt x="29114" y="13370"/>
                  </a:cubicBezTo>
                  <a:cubicBezTo>
                    <a:pt x="29861" y="15029"/>
                    <a:pt x="30942" y="15646"/>
                    <a:pt x="31727" y="15872"/>
                  </a:cubicBezTo>
                  <a:cubicBezTo>
                    <a:pt x="32031" y="15959"/>
                    <a:pt x="32346" y="16004"/>
                    <a:pt x="32661" y="16004"/>
                  </a:cubicBezTo>
                  <a:cubicBezTo>
                    <a:pt x="33282" y="16004"/>
                    <a:pt x="33892" y="15838"/>
                    <a:pt x="34477" y="15508"/>
                  </a:cubicBezTo>
                  <a:cubicBezTo>
                    <a:pt x="34850" y="17651"/>
                    <a:pt x="35553" y="18344"/>
                    <a:pt x="36158" y="18695"/>
                  </a:cubicBezTo>
                  <a:cubicBezTo>
                    <a:pt x="36676" y="18997"/>
                    <a:pt x="37268" y="19150"/>
                    <a:pt x="37910" y="19150"/>
                  </a:cubicBezTo>
                  <a:cubicBezTo>
                    <a:pt x="38401" y="19150"/>
                    <a:pt x="38930" y="19057"/>
                    <a:pt x="39478" y="18873"/>
                  </a:cubicBezTo>
                  <a:cubicBezTo>
                    <a:pt x="40984" y="18367"/>
                    <a:pt x="42531" y="17200"/>
                    <a:pt x="43566" y="16312"/>
                  </a:cubicBezTo>
                  <a:cubicBezTo>
                    <a:pt x="44195" y="15772"/>
                    <a:pt x="45701" y="14412"/>
                    <a:pt x="46100" y="13461"/>
                  </a:cubicBezTo>
                  <a:cubicBezTo>
                    <a:pt x="47364" y="10452"/>
                    <a:pt x="46302" y="6540"/>
                    <a:pt x="45280" y="4645"/>
                  </a:cubicBezTo>
                  <a:cubicBezTo>
                    <a:pt x="44810" y="3783"/>
                    <a:pt x="43969" y="3219"/>
                    <a:pt x="42906" y="3061"/>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479200" y="2348750"/>
              <a:ext cx="874875" cy="299750"/>
            </a:xfrm>
            <a:custGeom>
              <a:avLst/>
              <a:gdLst/>
              <a:ahLst/>
              <a:cxnLst/>
              <a:rect l="l" t="t" r="r" b="b"/>
              <a:pathLst>
                <a:path w="34995" h="11990" extrusionOk="0">
                  <a:moveTo>
                    <a:pt x="34432" y="8572"/>
                  </a:moveTo>
                  <a:cubicBezTo>
                    <a:pt x="34299" y="8429"/>
                    <a:pt x="32389" y="6398"/>
                    <a:pt x="29431" y="4348"/>
                  </a:cubicBezTo>
                  <a:cubicBezTo>
                    <a:pt x="25366" y="1531"/>
                    <a:pt x="21393" y="69"/>
                    <a:pt x="17624" y="3"/>
                  </a:cubicBezTo>
                  <a:cubicBezTo>
                    <a:pt x="17525" y="0"/>
                    <a:pt x="17427" y="0"/>
                    <a:pt x="17329" y="0"/>
                  </a:cubicBezTo>
                  <a:cubicBezTo>
                    <a:pt x="13643" y="0"/>
                    <a:pt x="9725" y="1210"/>
                    <a:pt x="5687" y="3594"/>
                  </a:cubicBezTo>
                  <a:cubicBezTo>
                    <a:pt x="2646" y="5389"/>
                    <a:pt x="685" y="7200"/>
                    <a:pt x="669" y="7215"/>
                  </a:cubicBezTo>
                  <a:cubicBezTo>
                    <a:pt x="270" y="7585"/>
                    <a:pt x="39" y="8087"/>
                    <a:pt x="19" y="8631"/>
                  </a:cubicBezTo>
                  <a:cubicBezTo>
                    <a:pt x="0" y="9174"/>
                    <a:pt x="191" y="9690"/>
                    <a:pt x="555" y="10084"/>
                  </a:cubicBezTo>
                  <a:cubicBezTo>
                    <a:pt x="938" y="10502"/>
                    <a:pt x="1484" y="10741"/>
                    <a:pt x="2050" y="10741"/>
                  </a:cubicBezTo>
                  <a:cubicBezTo>
                    <a:pt x="2564" y="10741"/>
                    <a:pt x="3053" y="10549"/>
                    <a:pt x="3429" y="10203"/>
                  </a:cubicBezTo>
                  <a:cubicBezTo>
                    <a:pt x="3536" y="10104"/>
                    <a:pt x="10225" y="4069"/>
                    <a:pt x="17329" y="4069"/>
                  </a:cubicBezTo>
                  <a:cubicBezTo>
                    <a:pt x="17402" y="4069"/>
                    <a:pt x="17477" y="4069"/>
                    <a:pt x="17551" y="4070"/>
                  </a:cubicBezTo>
                  <a:cubicBezTo>
                    <a:pt x="24717" y="4199"/>
                    <a:pt x="31385" y="11269"/>
                    <a:pt x="31446" y="11334"/>
                  </a:cubicBezTo>
                  <a:cubicBezTo>
                    <a:pt x="31829" y="11750"/>
                    <a:pt x="32375" y="11989"/>
                    <a:pt x="32942" y="11989"/>
                  </a:cubicBezTo>
                  <a:cubicBezTo>
                    <a:pt x="33454" y="11989"/>
                    <a:pt x="33944" y="11799"/>
                    <a:pt x="34317" y="11453"/>
                  </a:cubicBezTo>
                  <a:cubicBezTo>
                    <a:pt x="34718" y="11085"/>
                    <a:pt x="34951" y="10582"/>
                    <a:pt x="34973" y="10038"/>
                  </a:cubicBezTo>
                  <a:cubicBezTo>
                    <a:pt x="34994" y="9490"/>
                    <a:pt x="34803" y="8972"/>
                    <a:pt x="34432" y="8572"/>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2733725" y="1973125"/>
              <a:ext cx="182950" cy="272975"/>
            </a:xfrm>
            <a:custGeom>
              <a:avLst/>
              <a:gdLst/>
              <a:ahLst/>
              <a:cxnLst/>
              <a:rect l="l" t="t" r="r" b="b"/>
              <a:pathLst>
                <a:path w="7318" h="10919" extrusionOk="0">
                  <a:moveTo>
                    <a:pt x="3977" y="10795"/>
                  </a:moveTo>
                  <a:cubicBezTo>
                    <a:pt x="7317" y="10602"/>
                    <a:pt x="7244" y="1999"/>
                    <a:pt x="6956" y="1001"/>
                  </a:cubicBezTo>
                  <a:cubicBezTo>
                    <a:pt x="6669" y="0"/>
                    <a:pt x="887" y="199"/>
                    <a:pt x="483" y="1695"/>
                  </a:cubicBezTo>
                  <a:cubicBezTo>
                    <a:pt x="1" y="3479"/>
                    <a:pt x="1850" y="10918"/>
                    <a:pt x="3977" y="107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2775250" y="2097800"/>
              <a:ext cx="134550" cy="153025"/>
            </a:xfrm>
            <a:custGeom>
              <a:avLst/>
              <a:gdLst/>
              <a:ahLst/>
              <a:cxnLst/>
              <a:rect l="l" t="t" r="r" b="b"/>
              <a:pathLst>
                <a:path w="5382" h="6121" extrusionOk="0">
                  <a:moveTo>
                    <a:pt x="0" y="2941"/>
                  </a:moveTo>
                  <a:cubicBezTo>
                    <a:pt x="0" y="2941"/>
                    <a:pt x="1107" y="5113"/>
                    <a:pt x="2226" y="5090"/>
                  </a:cubicBezTo>
                  <a:cubicBezTo>
                    <a:pt x="3635" y="5061"/>
                    <a:pt x="5381" y="1"/>
                    <a:pt x="5381" y="1"/>
                  </a:cubicBezTo>
                  <a:cubicBezTo>
                    <a:pt x="5381" y="1"/>
                    <a:pt x="4789" y="3542"/>
                    <a:pt x="4341" y="4238"/>
                  </a:cubicBezTo>
                  <a:cubicBezTo>
                    <a:pt x="3891" y="4936"/>
                    <a:pt x="2999" y="6120"/>
                    <a:pt x="2218" y="5874"/>
                  </a:cubicBezTo>
                  <a:cubicBezTo>
                    <a:pt x="1933" y="5784"/>
                    <a:pt x="1374" y="5473"/>
                    <a:pt x="1019" y="4987"/>
                  </a:cubicBezTo>
                  <a:cubicBezTo>
                    <a:pt x="394" y="4130"/>
                    <a:pt x="0" y="2941"/>
                    <a:pt x="0" y="294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2734025" y="1980450"/>
              <a:ext cx="183325" cy="264825"/>
            </a:xfrm>
            <a:custGeom>
              <a:avLst/>
              <a:gdLst/>
              <a:ahLst/>
              <a:cxnLst/>
              <a:rect l="l" t="t" r="r" b="b"/>
              <a:pathLst>
                <a:path w="7333" h="10593" extrusionOk="0">
                  <a:moveTo>
                    <a:pt x="4567" y="177"/>
                  </a:moveTo>
                  <a:cubicBezTo>
                    <a:pt x="5828" y="177"/>
                    <a:pt x="6765" y="401"/>
                    <a:pt x="6863" y="731"/>
                  </a:cubicBezTo>
                  <a:cubicBezTo>
                    <a:pt x="7102" y="1567"/>
                    <a:pt x="7162" y="7132"/>
                    <a:pt x="5533" y="9431"/>
                  </a:cubicBezTo>
                  <a:cubicBezTo>
                    <a:pt x="5095" y="10050"/>
                    <a:pt x="4567" y="10382"/>
                    <a:pt x="3961" y="10415"/>
                  </a:cubicBezTo>
                  <a:cubicBezTo>
                    <a:pt x="3944" y="10416"/>
                    <a:pt x="3927" y="10417"/>
                    <a:pt x="3910" y="10417"/>
                  </a:cubicBezTo>
                  <a:cubicBezTo>
                    <a:pt x="3558" y="10417"/>
                    <a:pt x="3181" y="10180"/>
                    <a:pt x="2804" y="9716"/>
                  </a:cubicBezTo>
                  <a:cubicBezTo>
                    <a:pt x="1254" y="7810"/>
                    <a:pt x="178" y="2832"/>
                    <a:pt x="557" y="1425"/>
                  </a:cubicBezTo>
                  <a:cubicBezTo>
                    <a:pt x="769" y="633"/>
                    <a:pt x="2737" y="191"/>
                    <a:pt x="4481" y="177"/>
                  </a:cubicBezTo>
                  <a:close/>
                  <a:moveTo>
                    <a:pt x="4535" y="0"/>
                  </a:moveTo>
                  <a:cubicBezTo>
                    <a:pt x="4516" y="0"/>
                    <a:pt x="4498" y="0"/>
                    <a:pt x="4479" y="1"/>
                  </a:cubicBezTo>
                  <a:cubicBezTo>
                    <a:pt x="2684" y="15"/>
                    <a:pt x="637" y="451"/>
                    <a:pt x="387" y="1379"/>
                  </a:cubicBezTo>
                  <a:cubicBezTo>
                    <a:pt x="0" y="2814"/>
                    <a:pt x="1091" y="7887"/>
                    <a:pt x="2668" y="9827"/>
                  </a:cubicBezTo>
                  <a:cubicBezTo>
                    <a:pt x="3081" y="10335"/>
                    <a:pt x="3500" y="10592"/>
                    <a:pt x="3914" y="10592"/>
                  </a:cubicBezTo>
                  <a:cubicBezTo>
                    <a:pt x="3931" y="10592"/>
                    <a:pt x="3951" y="10591"/>
                    <a:pt x="3971" y="10591"/>
                  </a:cubicBezTo>
                  <a:cubicBezTo>
                    <a:pt x="4630" y="10554"/>
                    <a:pt x="5204" y="10197"/>
                    <a:pt x="5675" y="9533"/>
                  </a:cubicBezTo>
                  <a:cubicBezTo>
                    <a:pt x="7332" y="7193"/>
                    <a:pt x="7274" y="1532"/>
                    <a:pt x="7029" y="682"/>
                  </a:cubicBezTo>
                  <a:cubicBezTo>
                    <a:pt x="6882" y="174"/>
                    <a:pt x="5665" y="0"/>
                    <a:pt x="4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2378675" y="2045475"/>
              <a:ext cx="230100" cy="343050"/>
            </a:xfrm>
            <a:custGeom>
              <a:avLst/>
              <a:gdLst/>
              <a:ahLst/>
              <a:cxnLst/>
              <a:rect l="l" t="t" r="r" b="b"/>
              <a:pathLst>
                <a:path w="9204" h="13722" extrusionOk="0">
                  <a:moveTo>
                    <a:pt x="7950" y="12579"/>
                  </a:moveTo>
                  <a:cubicBezTo>
                    <a:pt x="8831" y="12068"/>
                    <a:pt x="9204" y="6994"/>
                    <a:pt x="8518" y="5297"/>
                  </a:cubicBezTo>
                  <a:cubicBezTo>
                    <a:pt x="8345" y="4868"/>
                    <a:pt x="7738" y="3343"/>
                    <a:pt x="7135" y="2743"/>
                  </a:cubicBezTo>
                  <a:cubicBezTo>
                    <a:pt x="5364" y="981"/>
                    <a:pt x="2314" y="1"/>
                    <a:pt x="1639" y="1250"/>
                  </a:cubicBezTo>
                  <a:cubicBezTo>
                    <a:pt x="733" y="2928"/>
                    <a:pt x="0" y="6171"/>
                    <a:pt x="904" y="8315"/>
                  </a:cubicBezTo>
                  <a:cubicBezTo>
                    <a:pt x="1224" y="9081"/>
                    <a:pt x="5983" y="13722"/>
                    <a:pt x="7950" y="1257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2496350" y="2194975"/>
              <a:ext cx="107625" cy="171975"/>
            </a:xfrm>
            <a:custGeom>
              <a:avLst/>
              <a:gdLst/>
              <a:ahLst/>
              <a:cxnLst/>
              <a:rect l="l" t="t" r="r" b="b"/>
              <a:pathLst>
                <a:path w="4305" h="6879" extrusionOk="0">
                  <a:moveTo>
                    <a:pt x="4041" y="0"/>
                  </a:moveTo>
                  <a:cubicBezTo>
                    <a:pt x="4041" y="0"/>
                    <a:pt x="3729" y="5690"/>
                    <a:pt x="2385" y="5962"/>
                  </a:cubicBezTo>
                  <a:cubicBezTo>
                    <a:pt x="1210" y="6200"/>
                    <a:pt x="0" y="5975"/>
                    <a:pt x="982" y="6411"/>
                  </a:cubicBezTo>
                  <a:cubicBezTo>
                    <a:pt x="1966" y="6844"/>
                    <a:pt x="2806" y="6879"/>
                    <a:pt x="3326" y="6486"/>
                  </a:cubicBezTo>
                  <a:cubicBezTo>
                    <a:pt x="3609" y="6276"/>
                    <a:pt x="3967" y="5189"/>
                    <a:pt x="4060" y="4459"/>
                  </a:cubicBezTo>
                  <a:cubicBezTo>
                    <a:pt x="4305" y="2534"/>
                    <a:pt x="4041" y="0"/>
                    <a:pt x="4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2375725" y="2060500"/>
              <a:ext cx="234275" cy="306125"/>
            </a:xfrm>
            <a:custGeom>
              <a:avLst/>
              <a:gdLst/>
              <a:ahLst/>
              <a:cxnLst/>
              <a:rect l="l" t="t" r="r" b="b"/>
              <a:pathLst>
                <a:path w="9371" h="12245" extrusionOk="0">
                  <a:moveTo>
                    <a:pt x="2976" y="174"/>
                  </a:moveTo>
                  <a:cubicBezTo>
                    <a:pt x="4204" y="174"/>
                    <a:pt x="6011" y="1029"/>
                    <a:pt x="7196" y="2205"/>
                  </a:cubicBezTo>
                  <a:cubicBezTo>
                    <a:pt x="7770" y="2778"/>
                    <a:pt x="8354" y="4221"/>
                    <a:pt x="8544" y="4696"/>
                  </a:cubicBezTo>
                  <a:lnTo>
                    <a:pt x="8557" y="4729"/>
                  </a:lnTo>
                  <a:cubicBezTo>
                    <a:pt x="9230" y="6393"/>
                    <a:pt x="8858" y="11420"/>
                    <a:pt x="8026" y="11904"/>
                  </a:cubicBezTo>
                  <a:cubicBezTo>
                    <a:pt x="7833" y="12016"/>
                    <a:pt x="7604" y="12072"/>
                    <a:pt x="7339" y="12072"/>
                  </a:cubicBezTo>
                  <a:cubicBezTo>
                    <a:pt x="7076" y="12072"/>
                    <a:pt x="6777" y="12016"/>
                    <a:pt x="6446" y="11905"/>
                  </a:cubicBezTo>
                  <a:cubicBezTo>
                    <a:pt x="4211" y="11155"/>
                    <a:pt x="1329" y="8219"/>
                    <a:pt x="1105" y="7682"/>
                  </a:cubicBezTo>
                  <a:cubicBezTo>
                    <a:pt x="184" y="5499"/>
                    <a:pt x="979" y="2280"/>
                    <a:pt x="1836" y="692"/>
                  </a:cubicBezTo>
                  <a:cubicBezTo>
                    <a:pt x="1984" y="420"/>
                    <a:pt x="2256" y="254"/>
                    <a:pt x="2649" y="197"/>
                  </a:cubicBezTo>
                  <a:cubicBezTo>
                    <a:pt x="2752" y="181"/>
                    <a:pt x="2861" y="174"/>
                    <a:pt x="2976" y="174"/>
                  </a:cubicBezTo>
                  <a:close/>
                  <a:moveTo>
                    <a:pt x="2966" y="0"/>
                  </a:moveTo>
                  <a:cubicBezTo>
                    <a:pt x="2846" y="0"/>
                    <a:pt x="2732" y="8"/>
                    <a:pt x="2624" y="24"/>
                  </a:cubicBezTo>
                  <a:cubicBezTo>
                    <a:pt x="2178" y="88"/>
                    <a:pt x="1855" y="291"/>
                    <a:pt x="1683" y="608"/>
                  </a:cubicBezTo>
                  <a:cubicBezTo>
                    <a:pt x="810" y="2225"/>
                    <a:pt x="1" y="5511"/>
                    <a:pt x="941" y="7748"/>
                  </a:cubicBezTo>
                  <a:cubicBezTo>
                    <a:pt x="1213" y="8400"/>
                    <a:pt x="4210" y="11340"/>
                    <a:pt x="6388" y="12070"/>
                  </a:cubicBezTo>
                  <a:cubicBezTo>
                    <a:pt x="6738" y="12186"/>
                    <a:pt x="7054" y="12245"/>
                    <a:pt x="7338" y="12245"/>
                  </a:cubicBezTo>
                  <a:cubicBezTo>
                    <a:pt x="7632" y="12245"/>
                    <a:pt x="7892" y="12180"/>
                    <a:pt x="8112" y="12054"/>
                  </a:cubicBezTo>
                  <a:cubicBezTo>
                    <a:pt x="9084" y="11490"/>
                    <a:pt x="9370" y="6272"/>
                    <a:pt x="8719" y="4662"/>
                  </a:cubicBezTo>
                  <a:lnTo>
                    <a:pt x="8706" y="4629"/>
                  </a:lnTo>
                  <a:cubicBezTo>
                    <a:pt x="8511" y="4147"/>
                    <a:pt x="7917" y="2676"/>
                    <a:pt x="7318" y="2079"/>
                  </a:cubicBezTo>
                  <a:cubicBezTo>
                    <a:pt x="6106" y="874"/>
                    <a:pt x="4241" y="0"/>
                    <a:pt x="2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3220775" y="2040750"/>
              <a:ext cx="230100" cy="343050"/>
            </a:xfrm>
            <a:custGeom>
              <a:avLst/>
              <a:gdLst/>
              <a:ahLst/>
              <a:cxnLst/>
              <a:rect l="l" t="t" r="r" b="b"/>
              <a:pathLst>
                <a:path w="9204" h="13722" extrusionOk="0">
                  <a:moveTo>
                    <a:pt x="1254" y="12581"/>
                  </a:moveTo>
                  <a:cubicBezTo>
                    <a:pt x="373" y="12068"/>
                    <a:pt x="0" y="6994"/>
                    <a:pt x="686" y="5297"/>
                  </a:cubicBezTo>
                  <a:cubicBezTo>
                    <a:pt x="859" y="4868"/>
                    <a:pt x="1466" y="3343"/>
                    <a:pt x="2069" y="2745"/>
                  </a:cubicBezTo>
                  <a:cubicBezTo>
                    <a:pt x="3838" y="981"/>
                    <a:pt x="6890" y="1"/>
                    <a:pt x="7565" y="1252"/>
                  </a:cubicBezTo>
                  <a:cubicBezTo>
                    <a:pt x="8469" y="2928"/>
                    <a:pt x="9204" y="6171"/>
                    <a:pt x="8300" y="8316"/>
                  </a:cubicBezTo>
                  <a:cubicBezTo>
                    <a:pt x="7980" y="9082"/>
                    <a:pt x="3223" y="13722"/>
                    <a:pt x="1254" y="125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3229500" y="2273725"/>
              <a:ext cx="180475" cy="91800"/>
            </a:xfrm>
            <a:custGeom>
              <a:avLst/>
              <a:gdLst/>
              <a:ahLst/>
              <a:cxnLst/>
              <a:rect l="l" t="t" r="r" b="b"/>
              <a:pathLst>
                <a:path w="7219" h="3672" extrusionOk="0">
                  <a:moveTo>
                    <a:pt x="1" y="498"/>
                  </a:moveTo>
                  <a:cubicBezTo>
                    <a:pt x="1" y="498"/>
                    <a:pt x="340" y="2258"/>
                    <a:pt x="1697" y="2439"/>
                  </a:cubicBezTo>
                  <a:cubicBezTo>
                    <a:pt x="3053" y="2619"/>
                    <a:pt x="7218" y="1"/>
                    <a:pt x="7218" y="1"/>
                  </a:cubicBezTo>
                  <a:cubicBezTo>
                    <a:pt x="7218" y="1"/>
                    <a:pt x="4151" y="2635"/>
                    <a:pt x="3167" y="3070"/>
                  </a:cubicBezTo>
                  <a:cubicBezTo>
                    <a:pt x="2184" y="3505"/>
                    <a:pt x="1227" y="3671"/>
                    <a:pt x="824" y="3147"/>
                  </a:cubicBezTo>
                  <a:cubicBezTo>
                    <a:pt x="416" y="2625"/>
                    <a:pt x="1" y="498"/>
                    <a:pt x="1" y="49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3219600" y="2055800"/>
              <a:ext cx="234225" cy="306150"/>
            </a:xfrm>
            <a:custGeom>
              <a:avLst/>
              <a:gdLst/>
              <a:ahLst/>
              <a:cxnLst/>
              <a:rect l="l" t="t" r="r" b="b"/>
              <a:pathLst>
                <a:path w="9369" h="12246" extrusionOk="0">
                  <a:moveTo>
                    <a:pt x="6395" y="176"/>
                  </a:moveTo>
                  <a:cubicBezTo>
                    <a:pt x="6509" y="176"/>
                    <a:pt x="6618" y="183"/>
                    <a:pt x="6724" y="200"/>
                  </a:cubicBezTo>
                  <a:cubicBezTo>
                    <a:pt x="7118" y="259"/>
                    <a:pt x="7390" y="427"/>
                    <a:pt x="7536" y="696"/>
                  </a:cubicBezTo>
                  <a:cubicBezTo>
                    <a:pt x="8393" y="2285"/>
                    <a:pt x="9186" y="5504"/>
                    <a:pt x="8269" y="7686"/>
                  </a:cubicBezTo>
                  <a:cubicBezTo>
                    <a:pt x="8041" y="8223"/>
                    <a:pt x="5164" y="11157"/>
                    <a:pt x="2926" y="11907"/>
                  </a:cubicBezTo>
                  <a:cubicBezTo>
                    <a:pt x="2596" y="12018"/>
                    <a:pt x="2298" y="12073"/>
                    <a:pt x="2035" y="12073"/>
                  </a:cubicBezTo>
                  <a:cubicBezTo>
                    <a:pt x="1769" y="12073"/>
                    <a:pt x="1540" y="12017"/>
                    <a:pt x="1347" y="11905"/>
                  </a:cubicBezTo>
                  <a:cubicBezTo>
                    <a:pt x="514" y="11424"/>
                    <a:pt x="142" y="6393"/>
                    <a:pt x="815" y="4731"/>
                  </a:cubicBezTo>
                  <a:lnTo>
                    <a:pt x="828" y="4697"/>
                  </a:lnTo>
                  <a:cubicBezTo>
                    <a:pt x="1021" y="4223"/>
                    <a:pt x="1605" y="2780"/>
                    <a:pt x="2179" y="2207"/>
                  </a:cubicBezTo>
                  <a:cubicBezTo>
                    <a:pt x="3360" y="1029"/>
                    <a:pt x="5166" y="176"/>
                    <a:pt x="6395" y="176"/>
                  </a:cubicBezTo>
                  <a:close/>
                  <a:moveTo>
                    <a:pt x="6400" y="0"/>
                  </a:moveTo>
                  <a:cubicBezTo>
                    <a:pt x="5125" y="0"/>
                    <a:pt x="3263" y="874"/>
                    <a:pt x="2053" y="2080"/>
                  </a:cubicBezTo>
                  <a:cubicBezTo>
                    <a:pt x="1453" y="2677"/>
                    <a:pt x="859" y="4146"/>
                    <a:pt x="664" y="4629"/>
                  </a:cubicBezTo>
                  <a:lnTo>
                    <a:pt x="653" y="4661"/>
                  </a:lnTo>
                  <a:cubicBezTo>
                    <a:pt x="0" y="6271"/>
                    <a:pt x="286" y="11491"/>
                    <a:pt x="1258" y="12053"/>
                  </a:cubicBezTo>
                  <a:cubicBezTo>
                    <a:pt x="1479" y="12181"/>
                    <a:pt x="1738" y="12245"/>
                    <a:pt x="2034" y="12245"/>
                  </a:cubicBezTo>
                  <a:cubicBezTo>
                    <a:pt x="2316" y="12245"/>
                    <a:pt x="2633" y="12188"/>
                    <a:pt x="2982" y="12068"/>
                  </a:cubicBezTo>
                  <a:cubicBezTo>
                    <a:pt x="5162" y="11338"/>
                    <a:pt x="8156" y="8399"/>
                    <a:pt x="8429" y="7749"/>
                  </a:cubicBezTo>
                  <a:cubicBezTo>
                    <a:pt x="9368" y="5514"/>
                    <a:pt x="8562" y="2227"/>
                    <a:pt x="7687" y="608"/>
                  </a:cubicBezTo>
                  <a:cubicBezTo>
                    <a:pt x="7516" y="292"/>
                    <a:pt x="7191" y="90"/>
                    <a:pt x="6747" y="24"/>
                  </a:cubicBezTo>
                  <a:cubicBezTo>
                    <a:pt x="6637" y="8"/>
                    <a:pt x="6521" y="0"/>
                    <a:pt x="6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3066450" y="1985575"/>
              <a:ext cx="187100" cy="311400"/>
            </a:xfrm>
            <a:custGeom>
              <a:avLst/>
              <a:gdLst/>
              <a:ahLst/>
              <a:cxnLst/>
              <a:rect l="l" t="t" r="r" b="b"/>
              <a:pathLst>
                <a:path w="7484" h="12456" extrusionOk="0">
                  <a:moveTo>
                    <a:pt x="2537" y="11767"/>
                  </a:moveTo>
                  <a:cubicBezTo>
                    <a:pt x="4932" y="12456"/>
                    <a:pt x="7374" y="6236"/>
                    <a:pt x="7427" y="4368"/>
                  </a:cubicBezTo>
                  <a:cubicBezTo>
                    <a:pt x="7483" y="2498"/>
                    <a:pt x="1949" y="0"/>
                    <a:pt x="1048" y="1704"/>
                  </a:cubicBezTo>
                  <a:cubicBezTo>
                    <a:pt x="148" y="3409"/>
                    <a:pt x="1" y="11039"/>
                    <a:pt x="2537" y="1176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3093550" y="2186150"/>
              <a:ext cx="131850" cy="98350"/>
            </a:xfrm>
            <a:custGeom>
              <a:avLst/>
              <a:gdLst/>
              <a:ahLst/>
              <a:cxnLst/>
              <a:rect l="l" t="t" r="r" b="b"/>
              <a:pathLst>
                <a:path w="5274" h="3934" extrusionOk="0">
                  <a:moveTo>
                    <a:pt x="0" y="1819"/>
                  </a:moveTo>
                  <a:cubicBezTo>
                    <a:pt x="0" y="1819"/>
                    <a:pt x="985" y="3334"/>
                    <a:pt x="2348" y="2761"/>
                  </a:cubicBezTo>
                  <a:cubicBezTo>
                    <a:pt x="3711" y="2191"/>
                    <a:pt x="5274" y="1"/>
                    <a:pt x="5274" y="1"/>
                  </a:cubicBezTo>
                  <a:cubicBezTo>
                    <a:pt x="5274" y="1"/>
                    <a:pt x="3387" y="3933"/>
                    <a:pt x="2047" y="3810"/>
                  </a:cubicBezTo>
                  <a:cubicBezTo>
                    <a:pt x="1118" y="3724"/>
                    <a:pt x="277" y="3367"/>
                    <a:pt x="0" y="18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3067250" y="2011850"/>
              <a:ext cx="187950" cy="271425"/>
            </a:xfrm>
            <a:custGeom>
              <a:avLst/>
              <a:gdLst/>
              <a:ahLst/>
              <a:cxnLst/>
              <a:rect l="l" t="t" r="r" b="b"/>
              <a:pathLst>
                <a:path w="7518" h="10857" extrusionOk="0">
                  <a:moveTo>
                    <a:pt x="2279" y="172"/>
                  </a:moveTo>
                  <a:cubicBezTo>
                    <a:pt x="2613" y="172"/>
                    <a:pt x="3001" y="228"/>
                    <a:pt x="3434" y="342"/>
                  </a:cubicBezTo>
                  <a:cubicBezTo>
                    <a:pt x="5252" y="822"/>
                    <a:pt x="7340" y="2225"/>
                    <a:pt x="7308" y="3315"/>
                  </a:cubicBezTo>
                  <a:cubicBezTo>
                    <a:pt x="7261" y="4869"/>
                    <a:pt x="5700" y="8987"/>
                    <a:pt x="3922" y="10287"/>
                  </a:cubicBezTo>
                  <a:cubicBezTo>
                    <a:pt x="3562" y="10549"/>
                    <a:pt x="3211" y="10680"/>
                    <a:pt x="2875" y="10680"/>
                  </a:cubicBezTo>
                  <a:cubicBezTo>
                    <a:pt x="2757" y="10680"/>
                    <a:pt x="2642" y="10664"/>
                    <a:pt x="2528" y="10632"/>
                  </a:cubicBezTo>
                  <a:cubicBezTo>
                    <a:pt x="2000" y="10480"/>
                    <a:pt x="1560" y="9998"/>
                    <a:pt x="1220" y="9200"/>
                  </a:cubicBezTo>
                  <a:cubicBezTo>
                    <a:pt x="196" y="6798"/>
                    <a:pt x="399" y="2007"/>
                    <a:pt x="1094" y="693"/>
                  </a:cubicBezTo>
                  <a:cubicBezTo>
                    <a:pt x="1276" y="348"/>
                    <a:pt x="1691" y="172"/>
                    <a:pt x="2279" y="172"/>
                  </a:cubicBezTo>
                  <a:close/>
                  <a:moveTo>
                    <a:pt x="2287" y="1"/>
                  </a:moveTo>
                  <a:cubicBezTo>
                    <a:pt x="1625" y="1"/>
                    <a:pt x="1154" y="209"/>
                    <a:pt x="939" y="614"/>
                  </a:cubicBezTo>
                  <a:cubicBezTo>
                    <a:pt x="215" y="1987"/>
                    <a:pt x="0" y="6784"/>
                    <a:pt x="1059" y="9272"/>
                  </a:cubicBezTo>
                  <a:cubicBezTo>
                    <a:pt x="1423" y="10119"/>
                    <a:pt x="1901" y="10635"/>
                    <a:pt x="2482" y="10802"/>
                  </a:cubicBezTo>
                  <a:cubicBezTo>
                    <a:pt x="2613" y="10840"/>
                    <a:pt x="2744" y="10857"/>
                    <a:pt x="2879" y="10857"/>
                  </a:cubicBezTo>
                  <a:cubicBezTo>
                    <a:pt x="3251" y="10857"/>
                    <a:pt x="3636" y="10714"/>
                    <a:pt x="4027" y="10430"/>
                  </a:cubicBezTo>
                  <a:cubicBezTo>
                    <a:pt x="5842" y="9103"/>
                    <a:pt x="7437" y="4904"/>
                    <a:pt x="7484" y="3323"/>
                  </a:cubicBezTo>
                  <a:cubicBezTo>
                    <a:pt x="7517" y="2134"/>
                    <a:pt x="5397" y="681"/>
                    <a:pt x="3479" y="175"/>
                  </a:cubicBezTo>
                  <a:cubicBezTo>
                    <a:pt x="3035" y="58"/>
                    <a:pt x="2635" y="1"/>
                    <a:pt x="2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2568100" y="1986075"/>
              <a:ext cx="187125" cy="311425"/>
            </a:xfrm>
            <a:custGeom>
              <a:avLst/>
              <a:gdLst/>
              <a:ahLst/>
              <a:cxnLst/>
              <a:rect l="l" t="t" r="r" b="b"/>
              <a:pathLst>
                <a:path w="7485" h="12457" extrusionOk="0">
                  <a:moveTo>
                    <a:pt x="4946" y="11767"/>
                  </a:moveTo>
                  <a:cubicBezTo>
                    <a:pt x="2551" y="12456"/>
                    <a:pt x="111" y="6236"/>
                    <a:pt x="55" y="4368"/>
                  </a:cubicBezTo>
                  <a:cubicBezTo>
                    <a:pt x="0" y="2498"/>
                    <a:pt x="5535" y="0"/>
                    <a:pt x="6435" y="1704"/>
                  </a:cubicBezTo>
                  <a:cubicBezTo>
                    <a:pt x="7334" y="3409"/>
                    <a:pt x="7484" y="11037"/>
                    <a:pt x="4946" y="1176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2636850" y="2120700"/>
              <a:ext cx="113250" cy="161475"/>
            </a:xfrm>
            <a:custGeom>
              <a:avLst/>
              <a:gdLst/>
              <a:ahLst/>
              <a:cxnLst/>
              <a:rect l="l" t="t" r="r" b="b"/>
              <a:pathLst>
                <a:path w="4530" h="6459" extrusionOk="0">
                  <a:moveTo>
                    <a:pt x="4272" y="1"/>
                  </a:moveTo>
                  <a:cubicBezTo>
                    <a:pt x="4272" y="1"/>
                    <a:pt x="3645" y="4819"/>
                    <a:pt x="1917" y="5524"/>
                  </a:cubicBezTo>
                  <a:cubicBezTo>
                    <a:pt x="854" y="5954"/>
                    <a:pt x="0" y="5320"/>
                    <a:pt x="0" y="5320"/>
                  </a:cubicBezTo>
                  <a:cubicBezTo>
                    <a:pt x="0" y="5320"/>
                    <a:pt x="596" y="6155"/>
                    <a:pt x="1335" y="6348"/>
                  </a:cubicBezTo>
                  <a:cubicBezTo>
                    <a:pt x="1761" y="6458"/>
                    <a:pt x="2241" y="6443"/>
                    <a:pt x="2776" y="6036"/>
                  </a:cubicBezTo>
                  <a:cubicBezTo>
                    <a:pt x="3535" y="5461"/>
                    <a:pt x="4530" y="2971"/>
                    <a:pt x="4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2566375" y="2012250"/>
              <a:ext cx="188025" cy="271500"/>
            </a:xfrm>
            <a:custGeom>
              <a:avLst/>
              <a:gdLst/>
              <a:ahLst/>
              <a:cxnLst/>
              <a:rect l="l" t="t" r="r" b="b"/>
              <a:pathLst>
                <a:path w="7521" h="10860" extrusionOk="0">
                  <a:moveTo>
                    <a:pt x="5240" y="174"/>
                  </a:moveTo>
                  <a:cubicBezTo>
                    <a:pt x="5828" y="174"/>
                    <a:pt x="6244" y="352"/>
                    <a:pt x="6427" y="697"/>
                  </a:cubicBezTo>
                  <a:cubicBezTo>
                    <a:pt x="7121" y="2011"/>
                    <a:pt x="7323" y="6802"/>
                    <a:pt x="6299" y="9204"/>
                  </a:cubicBezTo>
                  <a:cubicBezTo>
                    <a:pt x="5960" y="10000"/>
                    <a:pt x="5519" y="10481"/>
                    <a:pt x="4991" y="10635"/>
                  </a:cubicBezTo>
                  <a:cubicBezTo>
                    <a:pt x="4877" y="10667"/>
                    <a:pt x="4761" y="10684"/>
                    <a:pt x="4643" y="10684"/>
                  </a:cubicBezTo>
                  <a:cubicBezTo>
                    <a:pt x="4308" y="10684"/>
                    <a:pt x="3958" y="10552"/>
                    <a:pt x="3598" y="10288"/>
                  </a:cubicBezTo>
                  <a:cubicBezTo>
                    <a:pt x="1819" y="8990"/>
                    <a:pt x="258" y="4870"/>
                    <a:pt x="213" y="3317"/>
                  </a:cubicBezTo>
                  <a:cubicBezTo>
                    <a:pt x="180" y="2227"/>
                    <a:pt x="2268" y="824"/>
                    <a:pt x="4086" y="345"/>
                  </a:cubicBezTo>
                  <a:cubicBezTo>
                    <a:pt x="4519" y="230"/>
                    <a:pt x="4908" y="174"/>
                    <a:pt x="5240" y="174"/>
                  </a:cubicBezTo>
                  <a:close/>
                  <a:moveTo>
                    <a:pt x="5234" y="1"/>
                  </a:moveTo>
                  <a:cubicBezTo>
                    <a:pt x="4886" y="1"/>
                    <a:pt x="4486" y="58"/>
                    <a:pt x="4042" y="174"/>
                  </a:cubicBezTo>
                  <a:cubicBezTo>
                    <a:pt x="2124" y="681"/>
                    <a:pt x="1" y="2134"/>
                    <a:pt x="37" y="3322"/>
                  </a:cubicBezTo>
                  <a:cubicBezTo>
                    <a:pt x="84" y="4904"/>
                    <a:pt x="1677" y="9104"/>
                    <a:pt x="3494" y="10430"/>
                  </a:cubicBezTo>
                  <a:cubicBezTo>
                    <a:pt x="3884" y="10716"/>
                    <a:pt x="4268" y="10859"/>
                    <a:pt x="4640" y="10859"/>
                  </a:cubicBezTo>
                  <a:cubicBezTo>
                    <a:pt x="4776" y="10859"/>
                    <a:pt x="4909" y="10841"/>
                    <a:pt x="5040" y="10803"/>
                  </a:cubicBezTo>
                  <a:cubicBezTo>
                    <a:pt x="5621" y="10637"/>
                    <a:pt x="6099" y="10122"/>
                    <a:pt x="6461" y="9275"/>
                  </a:cubicBezTo>
                  <a:cubicBezTo>
                    <a:pt x="7521" y="6785"/>
                    <a:pt x="7306" y="1988"/>
                    <a:pt x="6580" y="615"/>
                  </a:cubicBezTo>
                  <a:cubicBezTo>
                    <a:pt x="6367" y="209"/>
                    <a:pt x="5896" y="1"/>
                    <a:pt x="5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2905125" y="1973225"/>
              <a:ext cx="182725" cy="272800"/>
            </a:xfrm>
            <a:custGeom>
              <a:avLst/>
              <a:gdLst/>
              <a:ahLst/>
              <a:cxnLst/>
              <a:rect l="l" t="t" r="r" b="b"/>
              <a:pathLst>
                <a:path w="7309" h="10912" extrusionOk="0">
                  <a:moveTo>
                    <a:pt x="3341" y="10791"/>
                  </a:moveTo>
                  <a:cubicBezTo>
                    <a:pt x="0" y="10604"/>
                    <a:pt x="63" y="2000"/>
                    <a:pt x="349" y="1001"/>
                  </a:cubicBezTo>
                  <a:cubicBezTo>
                    <a:pt x="636" y="0"/>
                    <a:pt x="6418" y="189"/>
                    <a:pt x="6823" y="1685"/>
                  </a:cubicBezTo>
                  <a:cubicBezTo>
                    <a:pt x="7308" y="3470"/>
                    <a:pt x="5469" y="10911"/>
                    <a:pt x="3341" y="107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2936300" y="2100225"/>
              <a:ext cx="132400" cy="149675"/>
            </a:xfrm>
            <a:custGeom>
              <a:avLst/>
              <a:gdLst/>
              <a:ahLst/>
              <a:cxnLst/>
              <a:rect l="l" t="t" r="r" b="b"/>
              <a:pathLst>
                <a:path w="5296" h="5987" extrusionOk="0">
                  <a:moveTo>
                    <a:pt x="0" y="4019"/>
                  </a:moveTo>
                  <a:cubicBezTo>
                    <a:pt x="0" y="4019"/>
                    <a:pt x="1442" y="5385"/>
                    <a:pt x="2688" y="4364"/>
                  </a:cubicBezTo>
                  <a:cubicBezTo>
                    <a:pt x="4030" y="3268"/>
                    <a:pt x="5295" y="1"/>
                    <a:pt x="5295" y="1"/>
                  </a:cubicBezTo>
                  <a:cubicBezTo>
                    <a:pt x="5295" y="1"/>
                    <a:pt x="4925" y="1855"/>
                    <a:pt x="4210" y="3461"/>
                  </a:cubicBezTo>
                  <a:cubicBezTo>
                    <a:pt x="3764" y="4467"/>
                    <a:pt x="3098" y="5438"/>
                    <a:pt x="2564" y="5607"/>
                  </a:cubicBezTo>
                  <a:cubicBezTo>
                    <a:pt x="1353" y="5986"/>
                    <a:pt x="461" y="4600"/>
                    <a:pt x="0" y="40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2904375" y="1980425"/>
              <a:ext cx="183250" cy="264850"/>
            </a:xfrm>
            <a:custGeom>
              <a:avLst/>
              <a:gdLst/>
              <a:ahLst/>
              <a:cxnLst/>
              <a:rect l="l" t="t" r="r" b="b"/>
              <a:pathLst>
                <a:path w="7330" h="10594" extrusionOk="0">
                  <a:moveTo>
                    <a:pt x="2845" y="178"/>
                  </a:moveTo>
                  <a:cubicBezTo>
                    <a:pt x="4588" y="191"/>
                    <a:pt x="6555" y="630"/>
                    <a:pt x="6770" y="1422"/>
                  </a:cubicBezTo>
                  <a:cubicBezTo>
                    <a:pt x="7151" y="2827"/>
                    <a:pt x="6080" y="7806"/>
                    <a:pt x="4532" y="9714"/>
                  </a:cubicBezTo>
                  <a:cubicBezTo>
                    <a:pt x="4158" y="10178"/>
                    <a:pt x="3790" y="10418"/>
                    <a:pt x="3432" y="10418"/>
                  </a:cubicBezTo>
                  <a:cubicBezTo>
                    <a:pt x="3414" y="10418"/>
                    <a:pt x="3395" y="10417"/>
                    <a:pt x="3377" y="10416"/>
                  </a:cubicBezTo>
                  <a:cubicBezTo>
                    <a:pt x="2772" y="10383"/>
                    <a:pt x="2242" y="10051"/>
                    <a:pt x="1804" y="9434"/>
                  </a:cubicBezTo>
                  <a:cubicBezTo>
                    <a:pt x="169" y="7136"/>
                    <a:pt x="223" y="1572"/>
                    <a:pt x="464" y="736"/>
                  </a:cubicBezTo>
                  <a:cubicBezTo>
                    <a:pt x="558" y="405"/>
                    <a:pt x="1503" y="178"/>
                    <a:pt x="2772" y="178"/>
                  </a:cubicBezTo>
                  <a:close/>
                  <a:moveTo>
                    <a:pt x="2726" y="1"/>
                  </a:moveTo>
                  <a:cubicBezTo>
                    <a:pt x="1618" y="1"/>
                    <a:pt x="440" y="189"/>
                    <a:pt x="296" y="687"/>
                  </a:cubicBezTo>
                  <a:cubicBezTo>
                    <a:pt x="53" y="1539"/>
                    <a:pt x="0" y="7199"/>
                    <a:pt x="1662" y="9536"/>
                  </a:cubicBezTo>
                  <a:cubicBezTo>
                    <a:pt x="2133" y="10200"/>
                    <a:pt x="2707" y="10553"/>
                    <a:pt x="3367" y="10592"/>
                  </a:cubicBezTo>
                  <a:cubicBezTo>
                    <a:pt x="3386" y="10593"/>
                    <a:pt x="3406" y="10593"/>
                    <a:pt x="3423" y="10593"/>
                  </a:cubicBezTo>
                  <a:cubicBezTo>
                    <a:pt x="3837" y="10593"/>
                    <a:pt x="4255" y="10334"/>
                    <a:pt x="4668" y="9823"/>
                  </a:cubicBezTo>
                  <a:cubicBezTo>
                    <a:pt x="6243" y="7882"/>
                    <a:pt x="7330" y="2809"/>
                    <a:pt x="6939" y="1374"/>
                  </a:cubicBezTo>
                  <a:cubicBezTo>
                    <a:pt x="6688" y="450"/>
                    <a:pt x="4644" y="14"/>
                    <a:pt x="2849" y="2"/>
                  </a:cubicBezTo>
                  <a:cubicBezTo>
                    <a:pt x="2808" y="1"/>
                    <a:pt x="2767" y="1"/>
                    <a:pt x="2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2529525" y="2069875"/>
              <a:ext cx="774300" cy="156650"/>
            </a:xfrm>
            <a:custGeom>
              <a:avLst/>
              <a:gdLst/>
              <a:ahLst/>
              <a:cxnLst/>
              <a:rect l="l" t="t" r="r" b="b"/>
              <a:pathLst>
                <a:path w="30972" h="6266" extrusionOk="0">
                  <a:moveTo>
                    <a:pt x="13616" y="0"/>
                  </a:moveTo>
                  <a:cubicBezTo>
                    <a:pt x="4071" y="0"/>
                    <a:pt x="71" y="5299"/>
                    <a:pt x="30" y="5355"/>
                  </a:cubicBezTo>
                  <a:cubicBezTo>
                    <a:pt x="0" y="5394"/>
                    <a:pt x="9" y="5449"/>
                    <a:pt x="49" y="5478"/>
                  </a:cubicBezTo>
                  <a:cubicBezTo>
                    <a:pt x="65" y="5490"/>
                    <a:pt x="83" y="5496"/>
                    <a:pt x="102" y="5496"/>
                  </a:cubicBezTo>
                  <a:cubicBezTo>
                    <a:pt x="129" y="5496"/>
                    <a:pt x="155" y="5484"/>
                    <a:pt x="172" y="5461"/>
                  </a:cubicBezTo>
                  <a:cubicBezTo>
                    <a:pt x="213" y="5405"/>
                    <a:pt x="4166" y="177"/>
                    <a:pt x="13606" y="177"/>
                  </a:cubicBezTo>
                  <a:cubicBezTo>
                    <a:pt x="14137" y="177"/>
                    <a:pt x="14685" y="194"/>
                    <a:pt x="15250" y="229"/>
                  </a:cubicBezTo>
                  <a:cubicBezTo>
                    <a:pt x="25890" y="881"/>
                    <a:pt x="30758" y="6184"/>
                    <a:pt x="30807" y="6237"/>
                  </a:cubicBezTo>
                  <a:cubicBezTo>
                    <a:pt x="30825" y="6257"/>
                    <a:pt x="30848" y="6265"/>
                    <a:pt x="30873" y="6265"/>
                  </a:cubicBezTo>
                  <a:cubicBezTo>
                    <a:pt x="30894" y="6265"/>
                    <a:pt x="30914" y="6258"/>
                    <a:pt x="30933" y="6242"/>
                  </a:cubicBezTo>
                  <a:cubicBezTo>
                    <a:pt x="30969" y="6211"/>
                    <a:pt x="30971" y="6155"/>
                    <a:pt x="30940" y="6119"/>
                  </a:cubicBezTo>
                  <a:cubicBezTo>
                    <a:pt x="30891" y="6065"/>
                    <a:pt x="25980" y="710"/>
                    <a:pt x="15262" y="51"/>
                  </a:cubicBezTo>
                  <a:cubicBezTo>
                    <a:pt x="14696" y="16"/>
                    <a:pt x="14148" y="0"/>
                    <a:pt x="1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2638825" y="2086100"/>
              <a:ext cx="58250" cy="61925"/>
            </a:xfrm>
            <a:custGeom>
              <a:avLst/>
              <a:gdLst/>
              <a:ahLst/>
              <a:cxnLst/>
              <a:rect l="l" t="t" r="r" b="b"/>
              <a:pathLst>
                <a:path w="2330" h="2477" extrusionOk="0">
                  <a:moveTo>
                    <a:pt x="0" y="1239"/>
                  </a:moveTo>
                  <a:cubicBezTo>
                    <a:pt x="0" y="554"/>
                    <a:pt x="523" y="0"/>
                    <a:pt x="1164" y="0"/>
                  </a:cubicBezTo>
                  <a:cubicBezTo>
                    <a:pt x="1808" y="0"/>
                    <a:pt x="2329" y="554"/>
                    <a:pt x="2329" y="1239"/>
                  </a:cubicBezTo>
                  <a:cubicBezTo>
                    <a:pt x="2329" y="1922"/>
                    <a:pt x="1807" y="2477"/>
                    <a:pt x="1164" y="2477"/>
                  </a:cubicBezTo>
                  <a:cubicBezTo>
                    <a:pt x="523" y="2477"/>
                    <a:pt x="0" y="1922"/>
                    <a:pt x="0" y="12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2636675" y="2079700"/>
              <a:ext cx="59075" cy="62725"/>
            </a:xfrm>
            <a:custGeom>
              <a:avLst/>
              <a:gdLst/>
              <a:ahLst/>
              <a:cxnLst/>
              <a:rect l="l" t="t" r="r" b="b"/>
              <a:pathLst>
                <a:path w="2363" h="2509" extrusionOk="0">
                  <a:moveTo>
                    <a:pt x="0" y="1254"/>
                  </a:moveTo>
                  <a:cubicBezTo>
                    <a:pt x="0" y="561"/>
                    <a:pt x="528" y="0"/>
                    <a:pt x="1181" y="0"/>
                  </a:cubicBezTo>
                  <a:cubicBezTo>
                    <a:pt x="1833" y="0"/>
                    <a:pt x="2362" y="561"/>
                    <a:pt x="2362" y="1254"/>
                  </a:cubicBezTo>
                  <a:cubicBezTo>
                    <a:pt x="2362" y="1947"/>
                    <a:pt x="1834" y="2508"/>
                    <a:pt x="1181" y="2508"/>
                  </a:cubicBezTo>
                  <a:cubicBezTo>
                    <a:pt x="530" y="2508"/>
                    <a:pt x="0" y="1947"/>
                    <a:pt x="0" y="12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2497875" y="2177900"/>
              <a:ext cx="58300" cy="61925"/>
            </a:xfrm>
            <a:custGeom>
              <a:avLst/>
              <a:gdLst/>
              <a:ahLst/>
              <a:cxnLst/>
              <a:rect l="l" t="t" r="r" b="b"/>
              <a:pathLst>
                <a:path w="2332" h="2477" extrusionOk="0">
                  <a:moveTo>
                    <a:pt x="1" y="1239"/>
                  </a:moveTo>
                  <a:cubicBezTo>
                    <a:pt x="1" y="554"/>
                    <a:pt x="523" y="0"/>
                    <a:pt x="1166" y="0"/>
                  </a:cubicBezTo>
                  <a:cubicBezTo>
                    <a:pt x="1810" y="0"/>
                    <a:pt x="2331" y="554"/>
                    <a:pt x="2331" y="1239"/>
                  </a:cubicBezTo>
                  <a:cubicBezTo>
                    <a:pt x="2331" y="1921"/>
                    <a:pt x="1809" y="2477"/>
                    <a:pt x="1166" y="2477"/>
                  </a:cubicBezTo>
                  <a:cubicBezTo>
                    <a:pt x="522" y="2477"/>
                    <a:pt x="1" y="1923"/>
                    <a:pt x="1" y="12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2495725" y="2171500"/>
              <a:ext cx="59075" cy="62725"/>
            </a:xfrm>
            <a:custGeom>
              <a:avLst/>
              <a:gdLst/>
              <a:ahLst/>
              <a:cxnLst/>
              <a:rect l="l" t="t" r="r" b="b"/>
              <a:pathLst>
                <a:path w="2363" h="2509" extrusionOk="0">
                  <a:moveTo>
                    <a:pt x="1" y="1254"/>
                  </a:moveTo>
                  <a:cubicBezTo>
                    <a:pt x="1" y="561"/>
                    <a:pt x="529" y="0"/>
                    <a:pt x="1182" y="0"/>
                  </a:cubicBezTo>
                  <a:cubicBezTo>
                    <a:pt x="1833" y="0"/>
                    <a:pt x="2363" y="561"/>
                    <a:pt x="2363" y="1254"/>
                  </a:cubicBezTo>
                  <a:cubicBezTo>
                    <a:pt x="2363" y="1947"/>
                    <a:pt x="1836" y="2508"/>
                    <a:pt x="1182" y="2508"/>
                  </a:cubicBezTo>
                  <a:cubicBezTo>
                    <a:pt x="529" y="2508"/>
                    <a:pt x="1" y="1947"/>
                    <a:pt x="1" y="12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2799225" y="2052125"/>
              <a:ext cx="58275" cy="61950"/>
            </a:xfrm>
            <a:custGeom>
              <a:avLst/>
              <a:gdLst/>
              <a:ahLst/>
              <a:cxnLst/>
              <a:rect l="l" t="t" r="r" b="b"/>
              <a:pathLst>
                <a:path w="2331" h="2478" extrusionOk="0">
                  <a:moveTo>
                    <a:pt x="0" y="1239"/>
                  </a:moveTo>
                  <a:cubicBezTo>
                    <a:pt x="0" y="555"/>
                    <a:pt x="523" y="1"/>
                    <a:pt x="1166" y="1"/>
                  </a:cubicBezTo>
                  <a:cubicBezTo>
                    <a:pt x="1810" y="1"/>
                    <a:pt x="2331" y="555"/>
                    <a:pt x="2331" y="1239"/>
                  </a:cubicBezTo>
                  <a:cubicBezTo>
                    <a:pt x="2331" y="1922"/>
                    <a:pt x="1808" y="2477"/>
                    <a:pt x="1166" y="2477"/>
                  </a:cubicBezTo>
                  <a:cubicBezTo>
                    <a:pt x="523" y="2477"/>
                    <a:pt x="0" y="1925"/>
                    <a:pt x="0" y="12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2797075" y="2045725"/>
              <a:ext cx="59075" cy="62775"/>
            </a:xfrm>
            <a:custGeom>
              <a:avLst/>
              <a:gdLst/>
              <a:ahLst/>
              <a:cxnLst/>
              <a:rect l="l" t="t" r="r" b="b"/>
              <a:pathLst>
                <a:path w="2363" h="2511" extrusionOk="0">
                  <a:moveTo>
                    <a:pt x="0" y="1255"/>
                  </a:moveTo>
                  <a:cubicBezTo>
                    <a:pt x="0" y="563"/>
                    <a:pt x="529" y="1"/>
                    <a:pt x="1181" y="1"/>
                  </a:cubicBezTo>
                  <a:cubicBezTo>
                    <a:pt x="1833" y="1"/>
                    <a:pt x="2362" y="562"/>
                    <a:pt x="2362" y="1255"/>
                  </a:cubicBezTo>
                  <a:cubicBezTo>
                    <a:pt x="2362" y="1948"/>
                    <a:pt x="1836" y="2510"/>
                    <a:pt x="1181" y="2510"/>
                  </a:cubicBezTo>
                  <a:cubicBezTo>
                    <a:pt x="530" y="2510"/>
                    <a:pt x="0" y="1948"/>
                    <a:pt x="0" y="1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2966125" y="2050925"/>
              <a:ext cx="58300" cy="61925"/>
            </a:xfrm>
            <a:custGeom>
              <a:avLst/>
              <a:gdLst/>
              <a:ahLst/>
              <a:cxnLst/>
              <a:rect l="l" t="t" r="r" b="b"/>
              <a:pathLst>
                <a:path w="2332" h="2477" extrusionOk="0">
                  <a:moveTo>
                    <a:pt x="1" y="1239"/>
                  </a:moveTo>
                  <a:cubicBezTo>
                    <a:pt x="1" y="556"/>
                    <a:pt x="523" y="0"/>
                    <a:pt x="1166" y="0"/>
                  </a:cubicBezTo>
                  <a:cubicBezTo>
                    <a:pt x="1810" y="0"/>
                    <a:pt x="2331" y="556"/>
                    <a:pt x="2331" y="1239"/>
                  </a:cubicBezTo>
                  <a:cubicBezTo>
                    <a:pt x="2331" y="1921"/>
                    <a:pt x="1809" y="2477"/>
                    <a:pt x="1166" y="2477"/>
                  </a:cubicBezTo>
                  <a:cubicBezTo>
                    <a:pt x="523" y="2477"/>
                    <a:pt x="1" y="1924"/>
                    <a:pt x="1" y="12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2964000" y="2044500"/>
              <a:ext cx="59075" cy="62775"/>
            </a:xfrm>
            <a:custGeom>
              <a:avLst/>
              <a:gdLst/>
              <a:ahLst/>
              <a:cxnLst/>
              <a:rect l="l" t="t" r="r" b="b"/>
              <a:pathLst>
                <a:path w="2363" h="2511" extrusionOk="0">
                  <a:moveTo>
                    <a:pt x="0" y="1256"/>
                  </a:moveTo>
                  <a:cubicBezTo>
                    <a:pt x="0" y="564"/>
                    <a:pt x="528" y="1"/>
                    <a:pt x="1181" y="1"/>
                  </a:cubicBezTo>
                  <a:cubicBezTo>
                    <a:pt x="1832" y="1"/>
                    <a:pt x="2362" y="564"/>
                    <a:pt x="2362" y="1256"/>
                  </a:cubicBezTo>
                  <a:cubicBezTo>
                    <a:pt x="2362" y="1948"/>
                    <a:pt x="1834" y="2510"/>
                    <a:pt x="1181" y="2510"/>
                  </a:cubicBezTo>
                  <a:cubicBezTo>
                    <a:pt x="530" y="2510"/>
                    <a:pt x="0" y="1948"/>
                    <a:pt x="0" y="1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3131775" y="2102100"/>
              <a:ext cx="58250" cy="61925"/>
            </a:xfrm>
            <a:custGeom>
              <a:avLst/>
              <a:gdLst/>
              <a:ahLst/>
              <a:cxnLst/>
              <a:rect l="l" t="t" r="r" b="b"/>
              <a:pathLst>
                <a:path w="2330" h="2477" extrusionOk="0">
                  <a:moveTo>
                    <a:pt x="0" y="1239"/>
                  </a:moveTo>
                  <a:cubicBezTo>
                    <a:pt x="0" y="556"/>
                    <a:pt x="521" y="0"/>
                    <a:pt x="1164" y="0"/>
                  </a:cubicBezTo>
                  <a:cubicBezTo>
                    <a:pt x="1808" y="0"/>
                    <a:pt x="2329" y="556"/>
                    <a:pt x="2329" y="1239"/>
                  </a:cubicBezTo>
                  <a:cubicBezTo>
                    <a:pt x="2329" y="1923"/>
                    <a:pt x="1807" y="2477"/>
                    <a:pt x="1164" y="2477"/>
                  </a:cubicBezTo>
                  <a:cubicBezTo>
                    <a:pt x="521" y="2477"/>
                    <a:pt x="0" y="1923"/>
                    <a:pt x="0" y="12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3129575" y="2095650"/>
              <a:ext cx="59125" cy="62775"/>
            </a:xfrm>
            <a:custGeom>
              <a:avLst/>
              <a:gdLst/>
              <a:ahLst/>
              <a:cxnLst/>
              <a:rect l="l" t="t" r="r" b="b"/>
              <a:pathLst>
                <a:path w="2365" h="2511" extrusionOk="0">
                  <a:moveTo>
                    <a:pt x="1" y="1255"/>
                  </a:moveTo>
                  <a:cubicBezTo>
                    <a:pt x="1" y="563"/>
                    <a:pt x="529" y="1"/>
                    <a:pt x="1182" y="1"/>
                  </a:cubicBezTo>
                  <a:cubicBezTo>
                    <a:pt x="1835" y="1"/>
                    <a:pt x="2364" y="562"/>
                    <a:pt x="2364" y="1255"/>
                  </a:cubicBezTo>
                  <a:cubicBezTo>
                    <a:pt x="2364" y="1948"/>
                    <a:pt x="1836" y="2510"/>
                    <a:pt x="1182" y="2510"/>
                  </a:cubicBezTo>
                  <a:cubicBezTo>
                    <a:pt x="532" y="2510"/>
                    <a:pt x="1" y="1948"/>
                    <a:pt x="1" y="12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3290950" y="2201375"/>
              <a:ext cx="58300" cy="61925"/>
            </a:xfrm>
            <a:custGeom>
              <a:avLst/>
              <a:gdLst/>
              <a:ahLst/>
              <a:cxnLst/>
              <a:rect l="l" t="t" r="r" b="b"/>
              <a:pathLst>
                <a:path w="2332" h="2477" extrusionOk="0">
                  <a:moveTo>
                    <a:pt x="1" y="1239"/>
                  </a:moveTo>
                  <a:cubicBezTo>
                    <a:pt x="1" y="554"/>
                    <a:pt x="523" y="0"/>
                    <a:pt x="1166" y="0"/>
                  </a:cubicBezTo>
                  <a:cubicBezTo>
                    <a:pt x="1810" y="0"/>
                    <a:pt x="2331" y="554"/>
                    <a:pt x="2331" y="1239"/>
                  </a:cubicBezTo>
                  <a:cubicBezTo>
                    <a:pt x="2331" y="1921"/>
                    <a:pt x="1809" y="2477"/>
                    <a:pt x="1166" y="2477"/>
                  </a:cubicBezTo>
                  <a:cubicBezTo>
                    <a:pt x="522" y="2477"/>
                    <a:pt x="1" y="1921"/>
                    <a:pt x="1" y="12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3288800" y="2194975"/>
              <a:ext cx="59075" cy="62750"/>
            </a:xfrm>
            <a:custGeom>
              <a:avLst/>
              <a:gdLst/>
              <a:ahLst/>
              <a:cxnLst/>
              <a:rect l="l" t="t" r="r" b="b"/>
              <a:pathLst>
                <a:path w="2363" h="2510" extrusionOk="0">
                  <a:moveTo>
                    <a:pt x="1" y="1254"/>
                  </a:moveTo>
                  <a:cubicBezTo>
                    <a:pt x="1" y="563"/>
                    <a:pt x="529" y="0"/>
                    <a:pt x="1182" y="0"/>
                  </a:cubicBezTo>
                  <a:cubicBezTo>
                    <a:pt x="1833" y="0"/>
                    <a:pt x="2363" y="561"/>
                    <a:pt x="2363" y="1254"/>
                  </a:cubicBezTo>
                  <a:cubicBezTo>
                    <a:pt x="2363" y="1947"/>
                    <a:pt x="1836" y="2510"/>
                    <a:pt x="1182" y="2510"/>
                  </a:cubicBezTo>
                  <a:cubicBezTo>
                    <a:pt x="529" y="2510"/>
                    <a:pt x="1" y="1947"/>
                    <a:pt x="1" y="12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2527975" y="2397350"/>
              <a:ext cx="777200" cy="202450"/>
            </a:xfrm>
            <a:custGeom>
              <a:avLst/>
              <a:gdLst/>
              <a:ahLst/>
              <a:cxnLst/>
              <a:rect l="l" t="t" r="r" b="b"/>
              <a:pathLst>
                <a:path w="31088" h="8098" extrusionOk="0">
                  <a:moveTo>
                    <a:pt x="15377" y="0"/>
                  </a:moveTo>
                  <a:cubicBezTo>
                    <a:pt x="7344" y="0"/>
                    <a:pt x="112" y="6628"/>
                    <a:pt x="39" y="6697"/>
                  </a:cubicBezTo>
                  <a:cubicBezTo>
                    <a:pt x="4" y="6729"/>
                    <a:pt x="1" y="6784"/>
                    <a:pt x="34" y="6820"/>
                  </a:cubicBezTo>
                  <a:cubicBezTo>
                    <a:pt x="51" y="6839"/>
                    <a:pt x="74" y="6849"/>
                    <a:pt x="97" y="6849"/>
                  </a:cubicBezTo>
                  <a:cubicBezTo>
                    <a:pt x="119" y="6849"/>
                    <a:pt x="140" y="6841"/>
                    <a:pt x="157" y="6825"/>
                  </a:cubicBezTo>
                  <a:cubicBezTo>
                    <a:pt x="230" y="6758"/>
                    <a:pt x="7421" y="176"/>
                    <a:pt x="15375" y="176"/>
                  </a:cubicBezTo>
                  <a:cubicBezTo>
                    <a:pt x="15462" y="176"/>
                    <a:pt x="15548" y="176"/>
                    <a:pt x="15634" y="178"/>
                  </a:cubicBezTo>
                  <a:cubicBezTo>
                    <a:pt x="23697" y="321"/>
                    <a:pt x="30855" y="7991"/>
                    <a:pt x="30926" y="8069"/>
                  </a:cubicBezTo>
                  <a:cubicBezTo>
                    <a:pt x="30945" y="8089"/>
                    <a:pt x="30968" y="8097"/>
                    <a:pt x="30991" y="8097"/>
                  </a:cubicBezTo>
                  <a:cubicBezTo>
                    <a:pt x="31012" y="8097"/>
                    <a:pt x="31033" y="8090"/>
                    <a:pt x="31049" y="8074"/>
                  </a:cubicBezTo>
                  <a:cubicBezTo>
                    <a:pt x="31085" y="8043"/>
                    <a:pt x="31088" y="7987"/>
                    <a:pt x="31055" y="7951"/>
                  </a:cubicBezTo>
                  <a:cubicBezTo>
                    <a:pt x="30983" y="7872"/>
                    <a:pt x="23776" y="149"/>
                    <a:pt x="15637" y="2"/>
                  </a:cubicBezTo>
                  <a:cubicBezTo>
                    <a:pt x="15550" y="0"/>
                    <a:pt x="15464" y="0"/>
                    <a:pt x="15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29"/>
          <p:cNvGrpSpPr/>
          <p:nvPr/>
        </p:nvGrpSpPr>
        <p:grpSpPr>
          <a:xfrm>
            <a:off x="845856" y="2596018"/>
            <a:ext cx="1074516" cy="840852"/>
            <a:chOff x="3832400" y="2239875"/>
            <a:chExt cx="839925" cy="657275"/>
          </a:xfrm>
        </p:grpSpPr>
        <p:sp>
          <p:nvSpPr>
            <p:cNvPr id="232" name="Google Shape;232;p29"/>
            <p:cNvSpPr/>
            <p:nvPr/>
          </p:nvSpPr>
          <p:spPr>
            <a:xfrm>
              <a:off x="3832400" y="2239875"/>
              <a:ext cx="839925" cy="657275"/>
            </a:xfrm>
            <a:custGeom>
              <a:avLst/>
              <a:gdLst/>
              <a:ahLst/>
              <a:cxnLst/>
              <a:rect l="l" t="t" r="r" b="b"/>
              <a:pathLst>
                <a:path w="33597" h="26291" extrusionOk="0">
                  <a:moveTo>
                    <a:pt x="14142" y="26291"/>
                  </a:moveTo>
                  <a:lnTo>
                    <a:pt x="14160" y="26291"/>
                  </a:lnTo>
                  <a:lnTo>
                    <a:pt x="14174" y="26291"/>
                  </a:lnTo>
                  <a:cubicBezTo>
                    <a:pt x="14625" y="26284"/>
                    <a:pt x="15484" y="26130"/>
                    <a:pt x="16168" y="25161"/>
                  </a:cubicBezTo>
                  <a:cubicBezTo>
                    <a:pt x="16320" y="24949"/>
                    <a:pt x="16454" y="24667"/>
                    <a:pt x="16573" y="24350"/>
                  </a:cubicBezTo>
                  <a:cubicBezTo>
                    <a:pt x="16663" y="24584"/>
                    <a:pt x="16769" y="24765"/>
                    <a:pt x="16902" y="24938"/>
                  </a:cubicBezTo>
                  <a:cubicBezTo>
                    <a:pt x="17431" y="25624"/>
                    <a:pt x="18231" y="26016"/>
                    <a:pt x="19100" y="26016"/>
                  </a:cubicBezTo>
                  <a:lnTo>
                    <a:pt x="19111" y="26016"/>
                  </a:lnTo>
                  <a:cubicBezTo>
                    <a:pt x="20158" y="26010"/>
                    <a:pt x="21220" y="25425"/>
                    <a:pt x="21951" y="24453"/>
                  </a:cubicBezTo>
                  <a:cubicBezTo>
                    <a:pt x="22739" y="23410"/>
                    <a:pt x="22921" y="21773"/>
                    <a:pt x="23321" y="18185"/>
                  </a:cubicBezTo>
                  <a:cubicBezTo>
                    <a:pt x="23433" y="17186"/>
                    <a:pt x="23560" y="16054"/>
                    <a:pt x="23719" y="14780"/>
                  </a:cubicBezTo>
                  <a:cubicBezTo>
                    <a:pt x="23947" y="12956"/>
                    <a:pt x="24351" y="11507"/>
                    <a:pt x="24643" y="10857"/>
                  </a:cubicBezTo>
                  <a:cubicBezTo>
                    <a:pt x="24737" y="10855"/>
                    <a:pt x="24846" y="10855"/>
                    <a:pt x="24973" y="10855"/>
                  </a:cubicBezTo>
                  <a:cubicBezTo>
                    <a:pt x="27099" y="10855"/>
                    <a:pt x="31140" y="11084"/>
                    <a:pt x="31398" y="11099"/>
                  </a:cubicBezTo>
                  <a:cubicBezTo>
                    <a:pt x="31445" y="11102"/>
                    <a:pt x="31494" y="11104"/>
                    <a:pt x="31543" y="11104"/>
                  </a:cubicBezTo>
                  <a:cubicBezTo>
                    <a:pt x="32612" y="11104"/>
                    <a:pt x="33500" y="10263"/>
                    <a:pt x="33564" y="9191"/>
                  </a:cubicBezTo>
                  <a:cubicBezTo>
                    <a:pt x="33597" y="8649"/>
                    <a:pt x="33417" y="8126"/>
                    <a:pt x="33054" y="7721"/>
                  </a:cubicBezTo>
                  <a:cubicBezTo>
                    <a:pt x="32694" y="7314"/>
                    <a:pt x="32197" y="7074"/>
                    <a:pt x="31651" y="7042"/>
                  </a:cubicBezTo>
                  <a:lnTo>
                    <a:pt x="31639" y="7042"/>
                  </a:lnTo>
                  <a:cubicBezTo>
                    <a:pt x="30929" y="7001"/>
                    <a:pt x="27390" y="6806"/>
                    <a:pt x="25224" y="6792"/>
                  </a:cubicBezTo>
                  <a:cubicBezTo>
                    <a:pt x="25609" y="4626"/>
                    <a:pt x="25217" y="2975"/>
                    <a:pt x="24051" y="1870"/>
                  </a:cubicBezTo>
                  <a:cubicBezTo>
                    <a:pt x="23217" y="1080"/>
                    <a:pt x="22079" y="679"/>
                    <a:pt x="20669" y="679"/>
                  </a:cubicBezTo>
                  <a:cubicBezTo>
                    <a:pt x="19412" y="679"/>
                    <a:pt x="18106" y="1007"/>
                    <a:pt x="17133" y="1326"/>
                  </a:cubicBezTo>
                  <a:cubicBezTo>
                    <a:pt x="16878" y="1186"/>
                    <a:pt x="16607" y="1024"/>
                    <a:pt x="16314" y="837"/>
                  </a:cubicBezTo>
                  <a:cubicBezTo>
                    <a:pt x="15498" y="316"/>
                    <a:pt x="14652" y="36"/>
                    <a:pt x="13799" y="8"/>
                  </a:cubicBezTo>
                  <a:cubicBezTo>
                    <a:pt x="13722" y="5"/>
                    <a:pt x="13644" y="1"/>
                    <a:pt x="13570" y="1"/>
                  </a:cubicBezTo>
                  <a:cubicBezTo>
                    <a:pt x="12323" y="1"/>
                    <a:pt x="11173" y="556"/>
                    <a:pt x="10154" y="1651"/>
                  </a:cubicBezTo>
                  <a:cubicBezTo>
                    <a:pt x="9984" y="1832"/>
                    <a:pt x="9829" y="2041"/>
                    <a:pt x="9692" y="2270"/>
                  </a:cubicBezTo>
                  <a:cubicBezTo>
                    <a:pt x="9627" y="2367"/>
                    <a:pt x="9586" y="2436"/>
                    <a:pt x="9569" y="2467"/>
                  </a:cubicBezTo>
                  <a:cubicBezTo>
                    <a:pt x="9484" y="2613"/>
                    <a:pt x="9418" y="2769"/>
                    <a:pt x="9371" y="2930"/>
                  </a:cubicBezTo>
                  <a:cubicBezTo>
                    <a:pt x="8992" y="3906"/>
                    <a:pt x="8884" y="5111"/>
                    <a:pt x="8944" y="6380"/>
                  </a:cubicBezTo>
                  <a:cubicBezTo>
                    <a:pt x="8373" y="6340"/>
                    <a:pt x="7686" y="6322"/>
                    <a:pt x="6852" y="6322"/>
                  </a:cubicBezTo>
                  <a:cubicBezTo>
                    <a:pt x="4740" y="6322"/>
                    <a:pt x="2420" y="6455"/>
                    <a:pt x="1976" y="6483"/>
                  </a:cubicBezTo>
                  <a:cubicBezTo>
                    <a:pt x="858" y="6549"/>
                    <a:pt x="0" y="7513"/>
                    <a:pt x="66" y="8640"/>
                  </a:cubicBezTo>
                  <a:cubicBezTo>
                    <a:pt x="135" y="9708"/>
                    <a:pt x="1025" y="10544"/>
                    <a:pt x="2095" y="10544"/>
                  </a:cubicBezTo>
                  <a:lnTo>
                    <a:pt x="2159" y="10544"/>
                  </a:lnTo>
                  <a:lnTo>
                    <a:pt x="2216" y="10541"/>
                  </a:lnTo>
                  <a:cubicBezTo>
                    <a:pt x="3800" y="10445"/>
                    <a:pt x="5542" y="10391"/>
                    <a:pt x="6873" y="10391"/>
                  </a:cubicBezTo>
                  <a:cubicBezTo>
                    <a:pt x="7881" y="10391"/>
                    <a:pt x="8502" y="10421"/>
                    <a:pt x="8870" y="10452"/>
                  </a:cubicBezTo>
                  <a:cubicBezTo>
                    <a:pt x="9063" y="10936"/>
                    <a:pt x="9291" y="11705"/>
                    <a:pt x="9468" y="12312"/>
                  </a:cubicBezTo>
                  <a:lnTo>
                    <a:pt x="9589" y="12720"/>
                  </a:lnTo>
                  <a:cubicBezTo>
                    <a:pt x="9710" y="13135"/>
                    <a:pt x="9868" y="13554"/>
                    <a:pt x="10008" y="13928"/>
                  </a:cubicBezTo>
                  <a:cubicBezTo>
                    <a:pt x="10171" y="14360"/>
                    <a:pt x="10337" y="14807"/>
                    <a:pt x="10383" y="15062"/>
                  </a:cubicBezTo>
                  <a:cubicBezTo>
                    <a:pt x="10469" y="15560"/>
                    <a:pt x="10586" y="16951"/>
                    <a:pt x="10692" y="18178"/>
                  </a:cubicBezTo>
                  <a:cubicBezTo>
                    <a:pt x="11120" y="23186"/>
                    <a:pt x="11279" y="24123"/>
                    <a:pt x="11826" y="24856"/>
                  </a:cubicBezTo>
                  <a:cubicBezTo>
                    <a:pt x="12206" y="25354"/>
                    <a:pt x="12904" y="26291"/>
                    <a:pt x="14142" y="26291"/>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4092750" y="2248825"/>
              <a:ext cx="361850" cy="622550"/>
            </a:xfrm>
            <a:custGeom>
              <a:avLst/>
              <a:gdLst/>
              <a:ahLst/>
              <a:cxnLst/>
              <a:rect l="l" t="t" r="r" b="b"/>
              <a:pathLst>
                <a:path w="14474" h="24902" extrusionOk="0">
                  <a:moveTo>
                    <a:pt x="3451" y="23154"/>
                  </a:moveTo>
                  <a:cubicBezTo>
                    <a:pt x="2484" y="22109"/>
                    <a:pt x="3322" y="15789"/>
                    <a:pt x="2025" y="12410"/>
                  </a:cubicBezTo>
                  <a:cubicBezTo>
                    <a:pt x="563" y="8608"/>
                    <a:pt x="1" y="3989"/>
                    <a:pt x="1226" y="2675"/>
                  </a:cubicBezTo>
                  <a:cubicBezTo>
                    <a:pt x="3717" y="1"/>
                    <a:pt x="5482" y="3552"/>
                    <a:pt x="7038" y="3004"/>
                  </a:cubicBezTo>
                  <a:cubicBezTo>
                    <a:pt x="8597" y="2454"/>
                    <a:pt x="14473" y="612"/>
                    <a:pt x="12538" y="7208"/>
                  </a:cubicBezTo>
                  <a:cubicBezTo>
                    <a:pt x="11880" y="9453"/>
                    <a:pt x="10953" y="12076"/>
                    <a:pt x="10636" y="14536"/>
                  </a:cubicBezTo>
                  <a:cubicBezTo>
                    <a:pt x="10041" y="19123"/>
                    <a:pt x="10176" y="22826"/>
                    <a:pt x="8669" y="23154"/>
                  </a:cubicBezTo>
                  <a:cubicBezTo>
                    <a:pt x="7851" y="23332"/>
                    <a:pt x="8022" y="22116"/>
                    <a:pt x="7858" y="21094"/>
                  </a:cubicBezTo>
                  <a:cubicBezTo>
                    <a:pt x="7415" y="18321"/>
                    <a:pt x="7208" y="12843"/>
                    <a:pt x="6455" y="12936"/>
                  </a:cubicBezTo>
                  <a:cubicBezTo>
                    <a:pt x="4645" y="13161"/>
                    <a:pt x="5070" y="24902"/>
                    <a:pt x="3451" y="231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147150" y="2296700"/>
              <a:ext cx="32950" cy="21000"/>
            </a:xfrm>
            <a:custGeom>
              <a:avLst/>
              <a:gdLst/>
              <a:ahLst/>
              <a:cxnLst/>
              <a:rect l="l" t="t" r="r" b="b"/>
              <a:pathLst>
                <a:path w="1318" h="840" extrusionOk="0">
                  <a:moveTo>
                    <a:pt x="51" y="595"/>
                  </a:moveTo>
                  <a:cubicBezTo>
                    <a:pt x="1" y="416"/>
                    <a:pt x="231" y="194"/>
                    <a:pt x="567" y="97"/>
                  </a:cubicBezTo>
                  <a:cubicBezTo>
                    <a:pt x="904" y="1"/>
                    <a:pt x="1217" y="67"/>
                    <a:pt x="1267" y="244"/>
                  </a:cubicBezTo>
                  <a:cubicBezTo>
                    <a:pt x="1318" y="423"/>
                    <a:pt x="1087" y="644"/>
                    <a:pt x="751" y="741"/>
                  </a:cubicBezTo>
                  <a:cubicBezTo>
                    <a:pt x="414" y="840"/>
                    <a:pt x="102" y="774"/>
                    <a:pt x="51" y="5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146325" y="2297300"/>
              <a:ext cx="34625" cy="19825"/>
            </a:xfrm>
            <a:custGeom>
              <a:avLst/>
              <a:gdLst/>
              <a:ahLst/>
              <a:cxnLst/>
              <a:rect l="l" t="t" r="r" b="b"/>
              <a:pathLst>
                <a:path w="1385" h="793" extrusionOk="0">
                  <a:moveTo>
                    <a:pt x="903" y="58"/>
                  </a:moveTo>
                  <a:cubicBezTo>
                    <a:pt x="1009" y="58"/>
                    <a:pt x="1104" y="77"/>
                    <a:pt x="1173" y="116"/>
                  </a:cubicBezTo>
                  <a:cubicBezTo>
                    <a:pt x="1225" y="144"/>
                    <a:pt x="1259" y="185"/>
                    <a:pt x="1272" y="229"/>
                  </a:cubicBezTo>
                  <a:cubicBezTo>
                    <a:pt x="1316" y="388"/>
                    <a:pt x="1090" y="600"/>
                    <a:pt x="775" y="690"/>
                  </a:cubicBezTo>
                  <a:cubicBezTo>
                    <a:pt x="674" y="719"/>
                    <a:pt x="573" y="733"/>
                    <a:pt x="481" y="733"/>
                  </a:cubicBezTo>
                  <a:cubicBezTo>
                    <a:pt x="375" y="733"/>
                    <a:pt x="280" y="714"/>
                    <a:pt x="211" y="676"/>
                  </a:cubicBezTo>
                  <a:cubicBezTo>
                    <a:pt x="160" y="647"/>
                    <a:pt x="125" y="608"/>
                    <a:pt x="112" y="564"/>
                  </a:cubicBezTo>
                  <a:cubicBezTo>
                    <a:pt x="68" y="402"/>
                    <a:pt x="294" y="190"/>
                    <a:pt x="610" y="102"/>
                  </a:cubicBezTo>
                  <a:cubicBezTo>
                    <a:pt x="711" y="72"/>
                    <a:pt x="812" y="58"/>
                    <a:pt x="903" y="58"/>
                  </a:cubicBezTo>
                  <a:close/>
                  <a:moveTo>
                    <a:pt x="901" y="0"/>
                  </a:moveTo>
                  <a:cubicBezTo>
                    <a:pt x="804" y="0"/>
                    <a:pt x="699" y="15"/>
                    <a:pt x="593" y="46"/>
                  </a:cubicBezTo>
                  <a:cubicBezTo>
                    <a:pt x="238" y="147"/>
                    <a:pt x="1" y="382"/>
                    <a:pt x="56" y="580"/>
                  </a:cubicBezTo>
                  <a:cubicBezTo>
                    <a:pt x="74" y="640"/>
                    <a:pt x="118" y="690"/>
                    <a:pt x="184" y="727"/>
                  </a:cubicBezTo>
                  <a:cubicBezTo>
                    <a:pt x="261" y="771"/>
                    <a:pt x="366" y="793"/>
                    <a:pt x="483" y="793"/>
                  </a:cubicBezTo>
                  <a:cubicBezTo>
                    <a:pt x="579" y="793"/>
                    <a:pt x="685" y="776"/>
                    <a:pt x="792" y="746"/>
                  </a:cubicBezTo>
                  <a:cubicBezTo>
                    <a:pt x="1149" y="644"/>
                    <a:pt x="1385" y="409"/>
                    <a:pt x="1329" y="212"/>
                  </a:cubicBezTo>
                  <a:cubicBezTo>
                    <a:pt x="1313" y="152"/>
                    <a:pt x="1268" y="102"/>
                    <a:pt x="1202" y="64"/>
                  </a:cubicBezTo>
                  <a:cubicBezTo>
                    <a:pt x="1123" y="22"/>
                    <a:pt x="1019" y="0"/>
                    <a:pt x="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130550" y="2316300"/>
              <a:ext cx="13800" cy="13350"/>
            </a:xfrm>
            <a:custGeom>
              <a:avLst/>
              <a:gdLst/>
              <a:ahLst/>
              <a:cxnLst/>
              <a:rect l="l" t="t" r="r" b="b"/>
              <a:pathLst>
                <a:path w="552" h="534" extrusionOk="0">
                  <a:moveTo>
                    <a:pt x="275" y="61"/>
                  </a:moveTo>
                  <a:cubicBezTo>
                    <a:pt x="280" y="61"/>
                    <a:pt x="286" y="61"/>
                    <a:pt x="292" y="62"/>
                  </a:cubicBezTo>
                  <a:cubicBezTo>
                    <a:pt x="407" y="72"/>
                    <a:pt x="491" y="172"/>
                    <a:pt x="481" y="286"/>
                  </a:cubicBezTo>
                  <a:cubicBezTo>
                    <a:pt x="477" y="341"/>
                    <a:pt x="451" y="391"/>
                    <a:pt x="408" y="427"/>
                  </a:cubicBezTo>
                  <a:cubicBezTo>
                    <a:pt x="371" y="459"/>
                    <a:pt x="324" y="475"/>
                    <a:pt x="274" y="475"/>
                  </a:cubicBezTo>
                  <a:cubicBezTo>
                    <a:pt x="269" y="475"/>
                    <a:pt x="263" y="474"/>
                    <a:pt x="257" y="474"/>
                  </a:cubicBezTo>
                  <a:cubicBezTo>
                    <a:pt x="201" y="470"/>
                    <a:pt x="151" y="444"/>
                    <a:pt x="115" y="401"/>
                  </a:cubicBezTo>
                  <a:cubicBezTo>
                    <a:pt x="79" y="358"/>
                    <a:pt x="62" y="305"/>
                    <a:pt x="66" y="249"/>
                  </a:cubicBezTo>
                  <a:cubicBezTo>
                    <a:pt x="71" y="193"/>
                    <a:pt x="98" y="143"/>
                    <a:pt x="141" y="109"/>
                  </a:cubicBezTo>
                  <a:cubicBezTo>
                    <a:pt x="179" y="77"/>
                    <a:pt x="225" y="61"/>
                    <a:pt x="275" y="61"/>
                  </a:cubicBezTo>
                  <a:close/>
                  <a:moveTo>
                    <a:pt x="270" y="0"/>
                  </a:moveTo>
                  <a:cubicBezTo>
                    <a:pt x="209" y="0"/>
                    <a:pt x="148" y="22"/>
                    <a:pt x="101" y="63"/>
                  </a:cubicBezTo>
                  <a:cubicBezTo>
                    <a:pt x="48" y="109"/>
                    <a:pt x="13" y="173"/>
                    <a:pt x="8" y="243"/>
                  </a:cubicBezTo>
                  <a:cubicBezTo>
                    <a:pt x="0" y="315"/>
                    <a:pt x="22" y="385"/>
                    <a:pt x="69" y="438"/>
                  </a:cubicBezTo>
                  <a:cubicBezTo>
                    <a:pt x="113" y="492"/>
                    <a:pt x="178" y="525"/>
                    <a:pt x="249" y="531"/>
                  </a:cubicBezTo>
                  <a:cubicBezTo>
                    <a:pt x="258" y="534"/>
                    <a:pt x="265" y="534"/>
                    <a:pt x="275" y="534"/>
                  </a:cubicBezTo>
                  <a:cubicBezTo>
                    <a:pt x="337" y="534"/>
                    <a:pt x="398" y="512"/>
                    <a:pt x="447" y="472"/>
                  </a:cubicBezTo>
                  <a:cubicBezTo>
                    <a:pt x="500" y="427"/>
                    <a:pt x="534" y="361"/>
                    <a:pt x="540" y="292"/>
                  </a:cubicBezTo>
                  <a:cubicBezTo>
                    <a:pt x="551" y="145"/>
                    <a:pt x="443" y="14"/>
                    <a:pt x="297" y="1"/>
                  </a:cubicBezTo>
                  <a:cubicBezTo>
                    <a:pt x="288" y="1"/>
                    <a:pt x="279"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4113075" y="2288550"/>
              <a:ext cx="243275" cy="54925"/>
            </a:xfrm>
            <a:custGeom>
              <a:avLst/>
              <a:gdLst/>
              <a:ahLst/>
              <a:cxnLst/>
              <a:rect l="l" t="t" r="r" b="b"/>
              <a:pathLst>
                <a:path w="9731" h="2197" extrusionOk="0">
                  <a:moveTo>
                    <a:pt x="2419" y="1"/>
                  </a:moveTo>
                  <a:cubicBezTo>
                    <a:pt x="2234" y="1"/>
                    <a:pt x="2050" y="23"/>
                    <a:pt x="1869" y="66"/>
                  </a:cubicBezTo>
                  <a:cubicBezTo>
                    <a:pt x="696" y="351"/>
                    <a:pt x="51" y="1448"/>
                    <a:pt x="24" y="1495"/>
                  </a:cubicBezTo>
                  <a:cubicBezTo>
                    <a:pt x="1" y="1537"/>
                    <a:pt x="15" y="1590"/>
                    <a:pt x="55" y="1614"/>
                  </a:cubicBezTo>
                  <a:cubicBezTo>
                    <a:pt x="69" y="1622"/>
                    <a:pt x="85" y="1626"/>
                    <a:pt x="100" y="1626"/>
                  </a:cubicBezTo>
                  <a:cubicBezTo>
                    <a:pt x="130" y="1626"/>
                    <a:pt x="159" y="1610"/>
                    <a:pt x="175" y="1582"/>
                  </a:cubicBezTo>
                  <a:cubicBezTo>
                    <a:pt x="181" y="1572"/>
                    <a:pt x="812" y="503"/>
                    <a:pt x="1912" y="237"/>
                  </a:cubicBezTo>
                  <a:cubicBezTo>
                    <a:pt x="2080" y="196"/>
                    <a:pt x="2250" y="176"/>
                    <a:pt x="2423" y="176"/>
                  </a:cubicBezTo>
                  <a:cubicBezTo>
                    <a:pt x="2915" y="176"/>
                    <a:pt x="3426" y="342"/>
                    <a:pt x="3946" y="675"/>
                  </a:cubicBezTo>
                  <a:cubicBezTo>
                    <a:pt x="5688" y="1789"/>
                    <a:pt x="6846" y="2197"/>
                    <a:pt x="7919" y="2197"/>
                  </a:cubicBezTo>
                  <a:cubicBezTo>
                    <a:pt x="8495" y="2197"/>
                    <a:pt x="9051" y="2076"/>
                    <a:pt x="9659" y="1889"/>
                  </a:cubicBezTo>
                  <a:cubicBezTo>
                    <a:pt x="9707" y="1873"/>
                    <a:pt x="9731" y="1824"/>
                    <a:pt x="9717" y="1777"/>
                  </a:cubicBezTo>
                  <a:cubicBezTo>
                    <a:pt x="9704" y="1740"/>
                    <a:pt x="9669" y="1716"/>
                    <a:pt x="9632" y="1716"/>
                  </a:cubicBezTo>
                  <a:cubicBezTo>
                    <a:pt x="9624" y="1716"/>
                    <a:pt x="9615" y="1717"/>
                    <a:pt x="9606" y="1720"/>
                  </a:cubicBezTo>
                  <a:cubicBezTo>
                    <a:pt x="9020" y="1905"/>
                    <a:pt x="8485" y="2020"/>
                    <a:pt x="7925" y="2020"/>
                  </a:cubicBezTo>
                  <a:cubicBezTo>
                    <a:pt x="6881" y="2020"/>
                    <a:pt x="5751" y="1620"/>
                    <a:pt x="4041" y="529"/>
                  </a:cubicBezTo>
                  <a:cubicBezTo>
                    <a:pt x="3489" y="176"/>
                    <a:pt x="2946" y="1"/>
                    <a:pt x="2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4146725" y="2323850"/>
              <a:ext cx="12400" cy="12475"/>
            </a:xfrm>
            <a:custGeom>
              <a:avLst/>
              <a:gdLst/>
              <a:ahLst/>
              <a:cxnLst/>
              <a:rect l="l" t="t" r="r" b="b"/>
              <a:pathLst>
                <a:path w="496" h="499" extrusionOk="0">
                  <a:moveTo>
                    <a:pt x="10" y="228"/>
                  </a:moveTo>
                  <a:cubicBezTo>
                    <a:pt x="22" y="97"/>
                    <a:pt x="138" y="0"/>
                    <a:pt x="268" y="13"/>
                  </a:cubicBezTo>
                  <a:cubicBezTo>
                    <a:pt x="398" y="26"/>
                    <a:pt x="496" y="140"/>
                    <a:pt x="484" y="271"/>
                  </a:cubicBezTo>
                  <a:cubicBezTo>
                    <a:pt x="474" y="401"/>
                    <a:pt x="357" y="498"/>
                    <a:pt x="227" y="485"/>
                  </a:cubicBezTo>
                  <a:cubicBezTo>
                    <a:pt x="96" y="472"/>
                    <a:pt x="0" y="357"/>
                    <a:pt x="10" y="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4118350" y="2376625"/>
              <a:ext cx="276050" cy="477725"/>
            </a:xfrm>
            <a:custGeom>
              <a:avLst/>
              <a:gdLst/>
              <a:ahLst/>
              <a:cxnLst/>
              <a:rect l="l" t="t" r="r" b="b"/>
              <a:pathLst>
                <a:path w="11042" h="19109" extrusionOk="0">
                  <a:moveTo>
                    <a:pt x="2440" y="17614"/>
                  </a:moveTo>
                  <a:cubicBezTo>
                    <a:pt x="2440" y="17614"/>
                    <a:pt x="2414" y="9859"/>
                    <a:pt x="2209" y="7964"/>
                  </a:cubicBezTo>
                  <a:cubicBezTo>
                    <a:pt x="2004" y="6070"/>
                    <a:pt x="0" y="1373"/>
                    <a:pt x="2074" y="686"/>
                  </a:cubicBezTo>
                  <a:cubicBezTo>
                    <a:pt x="4149" y="1"/>
                    <a:pt x="4819" y="2539"/>
                    <a:pt x="5828" y="2497"/>
                  </a:cubicBezTo>
                  <a:cubicBezTo>
                    <a:pt x="6836" y="2457"/>
                    <a:pt x="8253" y="639"/>
                    <a:pt x="9647" y="872"/>
                  </a:cubicBezTo>
                  <a:cubicBezTo>
                    <a:pt x="11042" y="1103"/>
                    <a:pt x="10277" y="4536"/>
                    <a:pt x="9354" y="7042"/>
                  </a:cubicBezTo>
                  <a:cubicBezTo>
                    <a:pt x="8711" y="8783"/>
                    <a:pt x="8512" y="17315"/>
                    <a:pt x="7836" y="17392"/>
                  </a:cubicBezTo>
                  <a:cubicBezTo>
                    <a:pt x="7159" y="17469"/>
                    <a:pt x="6862" y="7097"/>
                    <a:pt x="5449" y="7234"/>
                  </a:cubicBezTo>
                  <a:cubicBezTo>
                    <a:pt x="4039" y="7372"/>
                    <a:pt x="3787" y="10957"/>
                    <a:pt x="3716" y="12841"/>
                  </a:cubicBezTo>
                  <a:cubicBezTo>
                    <a:pt x="3649" y="14688"/>
                    <a:pt x="2641" y="19109"/>
                    <a:pt x="2440" y="176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4129300" y="2388650"/>
              <a:ext cx="260675" cy="438150"/>
            </a:xfrm>
            <a:custGeom>
              <a:avLst/>
              <a:gdLst/>
              <a:ahLst/>
              <a:cxnLst/>
              <a:rect l="l" t="t" r="r" b="b"/>
              <a:pathLst>
                <a:path w="10427" h="17526" extrusionOk="0">
                  <a:moveTo>
                    <a:pt x="2321" y="176"/>
                  </a:moveTo>
                  <a:cubicBezTo>
                    <a:pt x="3159" y="176"/>
                    <a:pt x="3714" y="776"/>
                    <a:pt x="4216" y="1315"/>
                  </a:cubicBezTo>
                  <a:cubicBezTo>
                    <a:pt x="4606" y="1737"/>
                    <a:pt x="4939" y="2107"/>
                    <a:pt x="5358" y="2107"/>
                  </a:cubicBezTo>
                  <a:cubicBezTo>
                    <a:pt x="5369" y="2107"/>
                    <a:pt x="5381" y="2107"/>
                    <a:pt x="5393" y="2106"/>
                  </a:cubicBezTo>
                  <a:cubicBezTo>
                    <a:pt x="5845" y="2086"/>
                    <a:pt x="6363" y="1738"/>
                    <a:pt x="6912" y="1371"/>
                  </a:cubicBezTo>
                  <a:cubicBezTo>
                    <a:pt x="7549" y="941"/>
                    <a:pt x="8262" y="460"/>
                    <a:pt x="8960" y="460"/>
                  </a:cubicBezTo>
                  <a:cubicBezTo>
                    <a:pt x="9038" y="460"/>
                    <a:pt x="9116" y="466"/>
                    <a:pt x="9194" y="479"/>
                  </a:cubicBezTo>
                  <a:cubicBezTo>
                    <a:pt x="9403" y="513"/>
                    <a:pt x="9559" y="626"/>
                    <a:pt x="9673" y="822"/>
                  </a:cubicBezTo>
                  <a:cubicBezTo>
                    <a:pt x="10243" y="1803"/>
                    <a:pt x="9576" y="4513"/>
                    <a:pt x="8831" y="6533"/>
                  </a:cubicBezTo>
                  <a:cubicBezTo>
                    <a:pt x="8531" y="7343"/>
                    <a:pt x="8329" y="9598"/>
                    <a:pt x="8131" y="11779"/>
                  </a:cubicBezTo>
                  <a:cubicBezTo>
                    <a:pt x="7944" y="13875"/>
                    <a:pt x="7685" y="16748"/>
                    <a:pt x="7394" y="16825"/>
                  </a:cubicBezTo>
                  <a:cubicBezTo>
                    <a:pt x="7179" y="16724"/>
                    <a:pt x="6946" y="14841"/>
                    <a:pt x="6740" y="13181"/>
                  </a:cubicBezTo>
                  <a:cubicBezTo>
                    <a:pt x="6266" y="9371"/>
                    <a:pt x="5865" y="6666"/>
                    <a:pt x="5038" y="6666"/>
                  </a:cubicBezTo>
                  <a:cubicBezTo>
                    <a:pt x="5025" y="6666"/>
                    <a:pt x="5013" y="6666"/>
                    <a:pt x="5001" y="6667"/>
                  </a:cubicBezTo>
                  <a:cubicBezTo>
                    <a:pt x="3921" y="6770"/>
                    <a:pt x="3329" y="8634"/>
                    <a:pt x="3190" y="12359"/>
                  </a:cubicBezTo>
                  <a:cubicBezTo>
                    <a:pt x="3131" y="13957"/>
                    <a:pt x="2432" y="17049"/>
                    <a:pt x="2138" y="17333"/>
                  </a:cubicBezTo>
                  <a:cubicBezTo>
                    <a:pt x="2126" y="17306"/>
                    <a:pt x="2105" y="17248"/>
                    <a:pt x="2089" y="17126"/>
                  </a:cubicBezTo>
                  <a:cubicBezTo>
                    <a:pt x="2089" y="16875"/>
                    <a:pt x="2059" y="9328"/>
                    <a:pt x="1857" y="7475"/>
                  </a:cubicBezTo>
                  <a:cubicBezTo>
                    <a:pt x="1803" y="6974"/>
                    <a:pt x="1622" y="6269"/>
                    <a:pt x="1430" y="5523"/>
                  </a:cubicBezTo>
                  <a:cubicBezTo>
                    <a:pt x="886" y="3405"/>
                    <a:pt x="208" y="771"/>
                    <a:pt x="1664" y="290"/>
                  </a:cubicBezTo>
                  <a:cubicBezTo>
                    <a:pt x="1901" y="211"/>
                    <a:pt x="2119" y="176"/>
                    <a:pt x="2321" y="176"/>
                  </a:cubicBezTo>
                  <a:close/>
                  <a:moveTo>
                    <a:pt x="2322" y="0"/>
                  </a:moveTo>
                  <a:cubicBezTo>
                    <a:pt x="2103" y="0"/>
                    <a:pt x="1866" y="37"/>
                    <a:pt x="1609" y="122"/>
                  </a:cubicBezTo>
                  <a:cubicBezTo>
                    <a:pt x="0" y="655"/>
                    <a:pt x="700" y="3378"/>
                    <a:pt x="1263" y="5566"/>
                  </a:cubicBezTo>
                  <a:cubicBezTo>
                    <a:pt x="1452" y="6305"/>
                    <a:pt x="1631" y="7004"/>
                    <a:pt x="1685" y="7492"/>
                  </a:cubicBezTo>
                  <a:cubicBezTo>
                    <a:pt x="1887" y="9360"/>
                    <a:pt x="1916" y="17056"/>
                    <a:pt x="1916" y="17133"/>
                  </a:cubicBezTo>
                  <a:lnTo>
                    <a:pt x="1916" y="17145"/>
                  </a:lnTo>
                  <a:cubicBezTo>
                    <a:pt x="1930" y="17259"/>
                    <a:pt x="1966" y="17524"/>
                    <a:pt x="2129" y="17524"/>
                  </a:cubicBezTo>
                  <a:cubicBezTo>
                    <a:pt x="2132" y="17524"/>
                    <a:pt x="2133" y="17524"/>
                    <a:pt x="2133" y="17525"/>
                  </a:cubicBezTo>
                  <a:cubicBezTo>
                    <a:pt x="2597" y="17504"/>
                    <a:pt x="3311" y="13773"/>
                    <a:pt x="3363" y="12368"/>
                  </a:cubicBezTo>
                  <a:cubicBezTo>
                    <a:pt x="3529" y="7920"/>
                    <a:pt x="4355" y="6909"/>
                    <a:pt x="5016" y="6845"/>
                  </a:cubicBezTo>
                  <a:cubicBezTo>
                    <a:pt x="5023" y="6844"/>
                    <a:pt x="5030" y="6844"/>
                    <a:pt x="5037" y="6844"/>
                  </a:cubicBezTo>
                  <a:cubicBezTo>
                    <a:pt x="5775" y="6844"/>
                    <a:pt x="6249" y="10665"/>
                    <a:pt x="6564" y="13204"/>
                  </a:cubicBezTo>
                  <a:cubicBezTo>
                    <a:pt x="6912" y="15992"/>
                    <a:pt x="7059" y="17001"/>
                    <a:pt x="7386" y="17001"/>
                  </a:cubicBezTo>
                  <a:cubicBezTo>
                    <a:pt x="7393" y="17001"/>
                    <a:pt x="7399" y="17001"/>
                    <a:pt x="7406" y="17000"/>
                  </a:cubicBezTo>
                  <a:cubicBezTo>
                    <a:pt x="7801" y="16956"/>
                    <a:pt x="7984" y="15379"/>
                    <a:pt x="8307" y="11795"/>
                  </a:cubicBezTo>
                  <a:cubicBezTo>
                    <a:pt x="8502" y="9626"/>
                    <a:pt x="8704" y="7383"/>
                    <a:pt x="8996" y="6594"/>
                  </a:cubicBezTo>
                  <a:cubicBezTo>
                    <a:pt x="9791" y="4440"/>
                    <a:pt x="10426" y="1767"/>
                    <a:pt x="9825" y="735"/>
                  </a:cubicBezTo>
                  <a:cubicBezTo>
                    <a:pt x="9685" y="493"/>
                    <a:pt x="9483" y="348"/>
                    <a:pt x="9224" y="305"/>
                  </a:cubicBezTo>
                  <a:cubicBezTo>
                    <a:pt x="9136" y="291"/>
                    <a:pt x="9048" y="284"/>
                    <a:pt x="8960" y="284"/>
                  </a:cubicBezTo>
                  <a:cubicBezTo>
                    <a:pt x="8213" y="284"/>
                    <a:pt x="7474" y="781"/>
                    <a:pt x="6814" y="1225"/>
                  </a:cubicBezTo>
                  <a:cubicBezTo>
                    <a:pt x="6289" y="1580"/>
                    <a:pt x="5789" y="1915"/>
                    <a:pt x="5387" y="1930"/>
                  </a:cubicBezTo>
                  <a:cubicBezTo>
                    <a:pt x="5380" y="1931"/>
                    <a:pt x="5373" y="1931"/>
                    <a:pt x="5366" y="1931"/>
                  </a:cubicBezTo>
                  <a:cubicBezTo>
                    <a:pt x="5025" y="1931"/>
                    <a:pt x="4710" y="1587"/>
                    <a:pt x="4345" y="1194"/>
                  </a:cubicBezTo>
                  <a:cubicBezTo>
                    <a:pt x="3841" y="650"/>
                    <a:pt x="3236" y="0"/>
                    <a:pt x="2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4172100" y="2434700"/>
              <a:ext cx="194325" cy="398250"/>
            </a:xfrm>
            <a:custGeom>
              <a:avLst/>
              <a:gdLst/>
              <a:ahLst/>
              <a:cxnLst/>
              <a:rect l="l" t="t" r="r" b="b"/>
              <a:pathLst>
                <a:path w="7773" h="15930" extrusionOk="0">
                  <a:moveTo>
                    <a:pt x="584" y="15899"/>
                  </a:moveTo>
                  <a:cubicBezTo>
                    <a:pt x="584" y="15899"/>
                    <a:pt x="480" y="15930"/>
                    <a:pt x="424" y="15761"/>
                  </a:cubicBezTo>
                  <a:cubicBezTo>
                    <a:pt x="408" y="15718"/>
                    <a:pt x="331" y="15552"/>
                    <a:pt x="355" y="15340"/>
                  </a:cubicBezTo>
                  <a:cubicBezTo>
                    <a:pt x="531" y="13815"/>
                    <a:pt x="592" y="10375"/>
                    <a:pt x="669" y="8168"/>
                  </a:cubicBezTo>
                  <a:cubicBezTo>
                    <a:pt x="763" y="5478"/>
                    <a:pt x="0" y="3146"/>
                    <a:pt x="91" y="1905"/>
                  </a:cubicBezTo>
                  <a:cubicBezTo>
                    <a:pt x="179" y="662"/>
                    <a:pt x="955" y="87"/>
                    <a:pt x="2030" y="990"/>
                  </a:cubicBezTo>
                  <a:cubicBezTo>
                    <a:pt x="3105" y="1893"/>
                    <a:pt x="3168" y="2213"/>
                    <a:pt x="4079" y="2131"/>
                  </a:cubicBezTo>
                  <a:cubicBezTo>
                    <a:pt x="4852" y="2062"/>
                    <a:pt x="6318" y="1"/>
                    <a:pt x="7046" y="860"/>
                  </a:cubicBezTo>
                  <a:cubicBezTo>
                    <a:pt x="7772" y="1716"/>
                    <a:pt x="6998" y="3140"/>
                    <a:pt x="6538" y="5059"/>
                  </a:cubicBezTo>
                  <a:cubicBezTo>
                    <a:pt x="6316" y="5989"/>
                    <a:pt x="6331" y="7502"/>
                    <a:pt x="6316" y="8226"/>
                  </a:cubicBezTo>
                  <a:cubicBezTo>
                    <a:pt x="6301" y="9091"/>
                    <a:pt x="6170" y="12376"/>
                    <a:pt x="5981" y="14303"/>
                  </a:cubicBezTo>
                  <a:cubicBezTo>
                    <a:pt x="5901" y="15112"/>
                    <a:pt x="5653" y="15713"/>
                    <a:pt x="5523" y="15749"/>
                  </a:cubicBezTo>
                  <a:cubicBezTo>
                    <a:pt x="5439" y="15772"/>
                    <a:pt x="5609" y="15220"/>
                    <a:pt x="5566" y="14416"/>
                  </a:cubicBezTo>
                  <a:cubicBezTo>
                    <a:pt x="5455" y="12352"/>
                    <a:pt x="5165" y="8341"/>
                    <a:pt x="4674" y="6016"/>
                  </a:cubicBezTo>
                  <a:cubicBezTo>
                    <a:pt x="4357" y="4505"/>
                    <a:pt x="3460" y="4218"/>
                    <a:pt x="3198" y="4181"/>
                  </a:cubicBezTo>
                  <a:cubicBezTo>
                    <a:pt x="2381" y="4062"/>
                    <a:pt x="1465" y="6879"/>
                    <a:pt x="1471" y="8593"/>
                  </a:cubicBezTo>
                  <a:cubicBezTo>
                    <a:pt x="1473" y="10030"/>
                    <a:pt x="955" y="14044"/>
                    <a:pt x="629" y="15370"/>
                  </a:cubicBezTo>
                  <a:cubicBezTo>
                    <a:pt x="567" y="15625"/>
                    <a:pt x="640" y="15892"/>
                    <a:pt x="584" y="158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4182300" y="2471350"/>
              <a:ext cx="26925" cy="360675"/>
            </a:xfrm>
            <a:custGeom>
              <a:avLst/>
              <a:gdLst/>
              <a:ahLst/>
              <a:cxnLst/>
              <a:rect l="l" t="t" r="r" b="b"/>
              <a:pathLst>
                <a:path w="1077" h="14427" extrusionOk="0">
                  <a:moveTo>
                    <a:pt x="367" y="1"/>
                  </a:moveTo>
                  <a:cubicBezTo>
                    <a:pt x="318" y="1"/>
                    <a:pt x="278" y="39"/>
                    <a:pt x="278" y="88"/>
                  </a:cubicBezTo>
                  <a:cubicBezTo>
                    <a:pt x="277" y="304"/>
                    <a:pt x="350" y="619"/>
                    <a:pt x="450" y="1054"/>
                  </a:cubicBezTo>
                  <a:cubicBezTo>
                    <a:pt x="629" y="1830"/>
                    <a:pt x="876" y="2895"/>
                    <a:pt x="886" y="4210"/>
                  </a:cubicBezTo>
                  <a:cubicBezTo>
                    <a:pt x="899" y="5635"/>
                    <a:pt x="720" y="6954"/>
                    <a:pt x="533" y="8349"/>
                  </a:cubicBezTo>
                  <a:cubicBezTo>
                    <a:pt x="454" y="8941"/>
                    <a:pt x="371" y="9551"/>
                    <a:pt x="304" y="10176"/>
                  </a:cubicBezTo>
                  <a:cubicBezTo>
                    <a:pt x="81" y="12230"/>
                    <a:pt x="3" y="14313"/>
                    <a:pt x="3" y="14335"/>
                  </a:cubicBezTo>
                  <a:cubicBezTo>
                    <a:pt x="0" y="14383"/>
                    <a:pt x="39" y="14425"/>
                    <a:pt x="88" y="14426"/>
                  </a:cubicBezTo>
                  <a:lnTo>
                    <a:pt x="91" y="14426"/>
                  </a:lnTo>
                  <a:cubicBezTo>
                    <a:pt x="138" y="14426"/>
                    <a:pt x="176" y="14389"/>
                    <a:pt x="179" y="14345"/>
                  </a:cubicBezTo>
                  <a:cubicBezTo>
                    <a:pt x="179" y="14325"/>
                    <a:pt x="257" y="12248"/>
                    <a:pt x="478" y="10198"/>
                  </a:cubicBezTo>
                  <a:cubicBezTo>
                    <a:pt x="547" y="9575"/>
                    <a:pt x="629" y="8965"/>
                    <a:pt x="708" y="8375"/>
                  </a:cubicBezTo>
                  <a:cubicBezTo>
                    <a:pt x="898" y="6972"/>
                    <a:pt x="1077" y="5648"/>
                    <a:pt x="1064" y="4210"/>
                  </a:cubicBezTo>
                  <a:cubicBezTo>
                    <a:pt x="1054" y="2875"/>
                    <a:pt x="805" y="1800"/>
                    <a:pt x="622" y="1014"/>
                  </a:cubicBezTo>
                  <a:cubicBezTo>
                    <a:pt x="527" y="606"/>
                    <a:pt x="454" y="284"/>
                    <a:pt x="454" y="88"/>
                  </a:cubicBezTo>
                  <a:cubicBezTo>
                    <a:pt x="454" y="39"/>
                    <a:pt x="414"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4203100" y="2512300"/>
              <a:ext cx="29400" cy="42550"/>
            </a:xfrm>
            <a:custGeom>
              <a:avLst/>
              <a:gdLst/>
              <a:ahLst/>
              <a:cxnLst/>
              <a:rect l="l" t="t" r="r" b="b"/>
              <a:pathLst>
                <a:path w="1176" h="1702" extrusionOk="0">
                  <a:moveTo>
                    <a:pt x="1078" y="1"/>
                  </a:moveTo>
                  <a:cubicBezTo>
                    <a:pt x="1042" y="1"/>
                    <a:pt x="1008" y="23"/>
                    <a:pt x="995" y="61"/>
                  </a:cubicBezTo>
                  <a:cubicBezTo>
                    <a:pt x="767" y="728"/>
                    <a:pt x="39" y="1548"/>
                    <a:pt x="32" y="1555"/>
                  </a:cubicBezTo>
                  <a:cubicBezTo>
                    <a:pt x="0" y="1591"/>
                    <a:pt x="3" y="1645"/>
                    <a:pt x="39" y="1678"/>
                  </a:cubicBezTo>
                  <a:cubicBezTo>
                    <a:pt x="57" y="1694"/>
                    <a:pt x="76" y="1701"/>
                    <a:pt x="97" y="1701"/>
                  </a:cubicBezTo>
                  <a:cubicBezTo>
                    <a:pt x="123" y="1701"/>
                    <a:pt x="146" y="1691"/>
                    <a:pt x="162" y="1671"/>
                  </a:cubicBezTo>
                  <a:cubicBezTo>
                    <a:pt x="193" y="1635"/>
                    <a:pt x="921" y="816"/>
                    <a:pt x="1161" y="115"/>
                  </a:cubicBezTo>
                  <a:cubicBezTo>
                    <a:pt x="1175" y="71"/>
                    <a:pt x="1152" y="21"/>
                    <a:pt x="1105" y="5"/>
                  </a:cubicBezTo>
                  <a:cubicBezTo>
                    <a:pt x="1096" y="2"/>
                    <a:pt x="1087" y="1"/>
                    <a:pt x="1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4280500" y="2497150"/>
              <a:ext cx="39575" cy="325675"/>
            </a:xfrm>
            <a:custGeom>
              <a:avLst/>
              <a:gdLst/>
              <a:ahLst/>
              <a:cxnLst/>
              <a:rect l="l" t="t" r="r" b="b"/>
              <a:pathLst>
                <a:path w="1583" h="13027" extrusionOk="0">
                  <a:moveTo>
                    <a:pt x="102" y="1"/>
                  </a:moveTo>
                  <a:cubicBezTo>
                    <a:pt x="86" y="1"/>
                    <a:pt x="70" y="5"/>
                    <a:pt x="55" y="15"/>
                  </a:cubicBezTo>
                  <a:cubicBezTo>
                    <a:pt x="13" y="41"/>
                    <a:pt x="0" y="95"/>
                    <a:pt x="28" y="137"/>
                  </a:cubicBezTo>
                  <a:cubicBezTo>
                    <a:pt x="280" y="526"/>
                    <a:pt x="844" y="1858"/>
                    <a:pt x="983" y="3488"/>
                  </a:cubicBezTo>
                  <a:cubicBezTo>
                    <a:pt x="1021" y="3925"/>
                    <a:pt x="1067" y="4403"/>
                    <a:pt x="1114" y="4898"/>
                  </a:cubicBezTo>
                  <a:cubicBezTo>
                    <a:pt x="1250" y="6324"/>
                    <a:pt x="1405" y="7940"/>
                    <a:pt x="1401" y="9081"/>
                  </a:cubicBezTo>
                  <a:cubicBezTo>
                    <a:pt x="1393" y="10597"/>
                    <a:pt x="1096" y="12902"/>
                    <a:pt x="1093" y="12925"/>
                  </a:cubicBezTo>
                  <a:cubicBezTo>
                    <a:pt x="1086" y="12973"/>
                    <a:pt x="1119" y="13018"/>
                    <a:pt x="1167" y="13024"/>
                  </a:cubicBezTo>
                  <a:cubicBezTo>
                    <a:pt x="1171" y="13026"/>
                    <a:pt x="1174" y="13026"/>
                    <a:pt x="1179" y="13026"/>
                  </a:cubicBezTo>
                  <a:cubicBezTo>
                    <a:pt x="1222" y="13026"/>
                    <a:pt x="1259" y="12992"/>
                    <a:pt x="1270" y="12949"/>
                  </a:cubicBezTo>
                  <a:cubicBezTo>
                    <a:pt x="1272" y="12925"/>
                    <a:pt x="1571" y="10611"/>
                    <a:pt x="1578" y="9084"/>
                  </a:cubicBezTo>
                  <a:cubicBezTo>
                    <a:pt x="1582" y="7933"/>
                    <a:pt x="1426" y="6311"/>
                    <a:pt x="1289" y="4882"/>
                  </a:cubicBezTo>
                  <a:cubicBezTo>
                    <a:pt x="1242" y="4386"/>
                    <a:pt x="1196" y="3909"/>
                    <a:pt x="1159" y="3474"/>
                  </a:cubicBezTo>
                  <a:cubicBezTo>
                    <a:pt x="1017" y="1812"/>
                    <a:pt x="436" y="442"/>
                    <a:pt x="177" y="41"/>
                  </a:cubicBezTo>
                  <a:cubicBezTo>
                    <a:pt x="159" y="15"/>
                    <a:pt x="131"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4303900" y="2521475"/>
              <a:ext cx="25750" cy="47600"/>
            </a:xfrm>
            <a:custGeom>
              <a:avLst/>
              <a:gdLst/>
              <a:ahLst/>
              <a:cxnLst/>
              <a:rect l="l" t="t" r="r" b="b"/>
              <a:pathLst>
                <a:path w="1030" h="1904" extrusionOk="0">
                  <a:moveTo>
                    <a:pt x="936" y="1"/>
                  </a:moveTo>
                  <a:cubicBezTo>
                    <a:pt x="896" y="1"/>
                    <a:pt x="859" y="24"/>
                    <a:pt x="850" y="64"/>
                  </a:cubicBezTo>
                  <a:cubicBezTo>
                    <a:pt x="595" y="971"/>
                    <a:pt x="35" y="1758"/>
                    <a:pt x="29" y="1765"/>
                  </a:cubicBezTo>
                  <a:cubicBezTo>
                    <a:pt x="1" y="1805"/>
                    <a:pt x="9" y="1858"/>
                    <a:pt x="49" y="1887"/>
                  </a:cubicBezTo>
                  <a:cubicBezTo>
                    <a:pt x="65" y="1898"/>
                    <a:pt x="84" y="1904"/>
                    <a:pt x="101" y="1904"/>
                  </a:cubicBezTo>
                  <a:cubicBezTo>
                    <a:pt x="130" y="1904"/>
                    <a:pt x="157" y="1891"/>
                    <a:pt x="171" y="1865"/>
                  </a:cubicBezTo>
                  <a:cubicBezTo>
                    <a:pt x="194" y="1834"/>
                    <a:pt x="754" y="1048"/>
                    <a:pt x="1017" y="110"/>
                  </a:cubicBezTo>
                  <a:cubicBezTo>
                    <a:pt x="1030" y="64"/>
                    <a:pt x="1003" y="16"/>
                    <a:pt x="957" y="3"/>
                  </a:cubicBezTo>
                  <a:cubicBezTo>
                    <a:pt x="950" y="1"/>
                    <a:pt x="9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4292675" y="2475775"/>
              <a:ext cx="26650" cy="48800"/>
            </a:xfrm>
            <a:custGeom>
              <a:avLst/>
              <a:gdLst/>
              <a:ahLst/>
              <a:cxnLst/>
              <a:rect l="l" t="t" r="r" b="b"/>
              <a:pathLst>
                <a:path w="1066" h="1952" extrusionOk="0">
                  <a:moveTo>
                    <a:pt x="968" y="1"/>
                  </a:moveTo>
                  <a:cubicBezTo>
                    <a:pt x="926" y="1"/>
                    <a:pt x="891" y="32"/>
                    <a:pt x="883" y="74"/>
                  </a:cubicBezTo>
                  <a:cubicBezTo>
                    <a:pt x="740" y="906"/>
                    <a:pt x="39" y="1799"/>
                    <a:pt x="32" y="1808"/>
                  </a:cubicBezTo>
                  <a:cubicBezTo>
                    <a:pt x="0" y="1845"/>
                    <a:pt x="7" y="1901"/>
                    <a:pt x="46" y="1931"/>
                  </a:cubicBezTo>
                  <a:cubicBezTo>
                    <a:pt x="62" y="1945"/>
                    <a:pt x="79" y="1951"/>
                    <a:pt x="99" y="1951"/>
                  </a:cubicBezTo>
                  <a:cubicBezTo>
                    <a:pt x="125" y="1951"/>
                    <a:pt x="151" y="1938"/>
                    <a:pt x="169" y="1917"/>
                  </a:cubicBezTo>
                  <a:cubicBezTo>
                    <a:pt x="199" y="1879"/>
                    <a:pt x="905" y="980"/>
                    <a:pt x="1057" y="104"/>
                  </a:cubicBezTo>
                  <a:cubicBezTo>
                    <a:pt x="1065" y="56"/>
                    <a:pt x="1034" y="11"/>
                    <a:pt x="985" y="3"/>
                  </a:cubicBezTo>
                  <a:cubicBezTo>
                    <a:pt x="979" y="2"/>
                    <a:pt x="973"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4308675" y="2479550"/>
              <a:ext cx="34375" cy="19025"/>
            </a:xfrm>
            <a:custGeom>
              <a:avLst/>
              <a:gdLst/>
              <a:ahLst/>
              <a:cxnLst/>
              <a:rect l="l" t="t" r="r" b="b"/>
              <a:pathLst>
                <a:path w="1375" h="761" extrusionOk="0">
                  <a:moveTo>
                    <a:pt x="1275" y="1"/>
                  </a:moveTo>
                  <a:cubicBezTo>
                    <a:pt x="1249" y="1"/>
                    <a:pt x="1223" y="12"/>
                    <a:pt x="1205" y="34"/>
                  </a:cubicBezTo>
                  <a:cubicBezTo>
                    <a:pt x="810" y="539"/>
                    <a:pt x="90" y="585"/>
                    <a:pt x="83" y="585"/>
                  </a:cubicBezTo>
                  <a:cubicBezTo>
                    <a:pt x="36" y="589"/>
                    <a:pt x="0" y="629"/>
                    <a:pt x="2" y="678"/>
                  </a:cubicBezTo>
                  <a:cubicBezTo>
                    <a:pt x="3" y="725"/>
                    <a:pt x="43" y="761"/>
                    <a:pt x="89" y="761"/>
                  </a:cubicBezTo>
                  <a:lnTo>
                    <a:pt x="93" y="761"/>
                  </a:lnTo>
                  <a:cubicBezTo>
                    <a:pt x="125" y="758"/>
                    <a:pt x="896" y="712"/>
                    <a:pt x="1343" y="142"/>
                  </a:cubicBezTo>
                  <a:cubicBezTo>
                    <a:pt x="1374" y="104"/>
                    <a:pt x="1367" y="49"/>
                    <a:pt x="1329" y="19"/>
                  </a:cubicBezTo>
                  <a:cubicBezTo>
                    <a:pt x="1313" y="7"/>
                    <a:pt x="1294" y="1"/>
                    <a:pt x="1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196900" y="2481900"/>
              <a:ext cx="31525" cy="27875"/>
            </a:xfrm>
            <a:custGeom>
              <a:avLst/>
              <a:gdLst/>
              <a:ahLst/>
              <a:cxnLst/>
              <a:rect l="l" t="t" r="r" b="b"/>
              <a:pathLst>
                <a:path w="1261" h="1115" extrusionOk="0">
                  <a:moveTo>
                    <a:pt x="1165" y="0"/>
                  </a:moveTo>
                  <a:cubicBezTo>
                    <a:pt x="1158" y="0"/>
                    <a:pt x="1151" y="1"/>
                    <a:pt x="1144" y="3"/>
                  </a:cubicBezTo>
                  <a:cubicBezTo>
                    <a:pt x="610" y="131"/>
                    <a:pt x="51" y="946"/>
                    <a:pt x="28" y="979"/>
                  </a:cubicBezTo>
                  <a:cubicBezTo>
                    <a:pt x="0" y="1019"/>
                    <a:pt x="12" y="1075"/>
                    <a:pt x="51" y="1101"/>
                  </a:cubicBezTo>
                  <a:cubicBezTo>
                    <a:pt x="66" y="1111"/>
                    <a:pt x="83" y="1115"/>
                    <a:pt x="101" y="1115"/>
                  </a:cubicBezTo>
                  <a:cubicBezTo>
                    <a:pt x="129" y="1115"/>
                    <a:pt x="156" y="1103"/>
                    <a:pt x="174" y="1076"/>
                  </a:cubicBezTo>
                  <a:cubicBezTo>
                    <a:pt x="179" y="1069"/>
                    <a:pt x="718" y="285"/>
                    <a:pt x="1184" y="171"/>
                  </a:cubicBezTo>
                  <a:cubicBezTo>
                    <a:pt x="1232" y="161"/>
                    <a:pt x="1260" y="113"/>
                    <a:pt x="1249" y="67"/>
                  </a:cubicBezTo>
                  <a:cubicBezTo>
                    <a:pt x="1240" y="27"/>
                    <a:pt x="1205" y="0"/>
                    <a:pt x="1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189300" y="2541175"/>
              <a:ext cx="20075" cy="44975"/>
            </a:xfrm>
            <a:custGeom>
              <a:avLst/>
              <a:gdLst/>
              <a:ahLst/>
              <a:cxnLst/>
              <a:rect l="l" t="t" r="r" b="b"/>
              <a:pathLst>
                <a:path w="803" h="1799" extrusionOk="0">
                  <a:moveTo>
                    <a:pt x="92" y="0"/>
                  </a:moveTo>
                  <a:cubicBezTo>
                    <a:pt x="89" y="0"/>
                    <a:pt x="87" y="0"/>
                    <a:pt x="84" y="1"/>
                  </a:cubicBezTo>
                  <a:cubicBezTo>
                    <a:pt x="37" y="4"/>
                    <a:pt x="1" y="47"/>
                    <a:pt x="4" y="95"/>
                  </a:cubicBezTo>
                  <a:cubicBezTo>
                    <a:pt x="54" y="674"/>
                    <a:pt x="599" y="1710"/>
                    <a:pt x="624" y="1751"/>
                  </a:cubicBezTo>
                  <a:cubicBezTo>
                    <a:pt x="639" y="1783"/>
                    <a:pt x="668" y="1799"/>
                    <a:pt x="700" y="1799"/>
                  </a:cubicBezTo>
                  <a:cubicBezTo>
                    <a:pt x="714" y="1799"/>
                    <a:pt x="727" y="1796"/>
                    <a:pt x="742" y="1787"/>
                  </a:cubicBezTo>
                  <a:cubicBezTo>
                    <a:pt x="784" y="1766"/>
                    <a:pt x="803" y="1713"/>
                    <a:pt x="778" y="1670"/>
                  </a:cubicBezTo>
                  <a:cubicBezTo>
                    <a:pt x="774" y="1661"/>
                    <a:pt x="227" y="623"/>
                    <a:pt x="180" y="81"/>
                  </a:cubicBezTo>
                  <a:cubicBezTo>
                    <a:pt x="176" y="35"/>
                    <a:pt x="137"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089025" y="2288400"/>
              <a:ext cx="334575" cy="545950"/>
            </a:xfrm>
            <a:custGeom>
              <a:avLst/>
              <a:gdLst/>
              <a:ahLst/>
              <a:cxnLst/>
              <a:rect l="l" t="t" r="r" b="b"/>
              <a:pathLst>
                <a:path w="13383" h="21838" extrusionOk="0">
                  <a:moveTo>
                    <a:pt x="3307" y="176"/>
                  </a:moveTo>
                  <a:cubicBezTo>
                    <a:pt x="4024" y="176"/>
                    <a:pt x="4675" y="568"/>
                    <a:pt x="5282" y="931"/>
                  </a:cubicBezTo>
                  <a:cubicBezTo>
                    <a:pt x="5822" y="1256"/>
                    <a:pt x="6338" y="1567"/>
                    <a:pt x="6840" y="1567"/>
                  </a:cubicBezTo>
                  <a:cubicBezTo>
                    <a:pt x="6967" y="1567"/>
                    <a:pt x="7093" y="1547"/>
                    <a:pt x="7219" y="1503"/>
                  </a:cubicBezTo>
                  <a:cubicBezTo>
                    <a:pt x="8054" y="1207"/>
                    <a:pt x="9292" y="852"/>
                    <a:pt x="10405" y="852"/>
                  </a:cubicBezTo>
                  <a:cubicBezTo>
                    <a:pt x="11157" y="852"/>
                    <a:pt x="11852" y="1014"/>
                    <a:pt x="12329" y="1465"/>
                  </a:cubicBezTo>
                  <a:cubicBezTo>
                    <a:pt x="13099" y="2197"/>
                    <a:pt x="13192" y="3588"/>
                    <a:pt x="12603" y="5600"/>
                  </a:cubicBezTo>
                  <a:cubicBezTo>
                    <a:pt x="12462" y="6079"/>
                    <a:pt x="12309" y="6576"/>
                    <a:pt x="12153" y="7084"/>
                  </a:cubicBezTo>
                  <a:cubicBezTo>
                    <a:pt x="11588" y="8918"/>
                    <a:pt x="10949" y="10999"/>
                    <a:pt x="10697" y="12942"/>
                  </a:cubicBezTo>
                  <a:cubicBezTo>
                    <a:pt x="10551" y="14077"/>
                    <a:pt x="10447" y="15175"/>
                    <a:pt x="10355" y="16143"/>
                  </a:cubicBezTo>
                  <a:cubicBezTo>
                    <a:pt x="10074" y="19109"/>
                    <a:pt x="9871" y="21252"/>
                    <a:pt x="8800" y="21485"/>
                  </a:cubicBezTo>
                  <a:cubicBezTo>
                    <a:pt x="8753" y="21495"/>
                    <a:pt x="8710" y="21500"/>
                    <a:pt x="8670" y="21500"/>
                  </a:cubicBezTo>
                  <a:cubicBezTo>
                    <a:pt x="8591" y="21500"/>
                    <a:pt x="8526" y="21480"/>
                    <a:pt x="8473" y="21439"/>
                  </a:cubicBezTo>
                  <a:cubicBezTo>
                    <a:pt x="8252" y="21278"/>
                    <a:pt x="8215" y="20781"/>
                    <a:pt x="8173" y="20256"/>
                  </a:cubicBezTo>
                  <a:cubicBezTo>
                    <a:pt x="8153" y="20005"/>
                    <a:pt x="8135" y="19747"/>
                    <a:pt x="8095" y="19497"/>
                  </a:cubicBezTo>
                  <a:cubicBezTo>
                    <a:pt x="7956" y="18626"/>
                    <a:pt x="7837" y="17464"/>
                    <a:pt x="7722" y="16340"/>
                  </a:cubicBezTo>
                  <a:cubicBezTo>
                    <a:pt x="7481" y="13951"/>
                    <a:pt x="7250" y="11694"/>
                    <a:pt x="6791" y="11326"/>
                  </a:cubicBezTo>
                  <a:cubicBezTo>
                    <a:pt x="6738" y="11285"/>
                    <a:pt x="6683" y="11264"/>
                    <a:pt x="6624" y="11264"/>
                  </a:cubicBezTo>
                  <a:cubicBezTo>
                    <a:pt x="6614" y="11264"/>
                    <a:pt x="6603" y="11264"/>
                    <a:pt x="6593" y="11266"/>
                  </a:cubicBezTo>
                  <a:cubicBezTo>
                    <a:pt x="5625" y="11386"/>
                    <a:pt x="5282" y="14313"/>
                    <a:pt x="4950" y="17143"/>
                  </a:cubicBezTo>
                  <a:cubicBezTo>
                    <a:pt x="4699" y="19284"/>
                    <a:pt x="4439" y="21495"/>
                    <a:pt x="3955" y="21653"/>
                  </a:cubicBezTo>
                  <a:cubicBezTo>
                    <a:pt x="3940" y="21658"/>
                    <a:pt x="3924" y="21660"/>
                    <a:pt x="3908" y="21660"/>
                  </a:cubicBezTo>
                  <a:cubicBezTo>
                    <a:pt x="3836" y="21660"/>
                    <a:pt x="3755" y="21612"/>
                    <a:pt x="3664" y="21512"/>
                  </a:cubicBezTo>
                  <a:cubicBezTo>
                    <a:pt x="3230" y="21044"/>
                    <a:pt x="3176" y="19381"/>
                    <a:pt x="3113" y="17454"/>
                  </a:cubicBezTo>
                  <a:cubicBezTo>
                    <a:pt x="3036" y="15179"/>
                    <a:pt x="2950" y="12600"/>
                    <a:pt x="2255" y="10795"/>
                  </a:cubicBezTo>
                  <a:cubicBezTo>
                    <a:pt x="874" y="7199"/>
                    <a:pt x="216" y="2465"/>
                    <a:pt x="1439" y="1152"/>
                  </a:cubicBezTo>
                  <a:cubicBezTo>
                    <a:pt x="2112" y="429"/>
                    <a:pt x="2731" y="176"/>
                    <a:pt x="3307" y="176"/>
                  </a:cubicBezTo>
                  <a:close/>
                  <a:moveTo>
                    <a:pt x="3304" y="1"/>
                  </a:moveTo>
                  <a:cubicBezTo>
                    <a:pt x="2690" y="1"/>
                    <a:pt x="2025" y="265"/>
                    <a:pt x="1311" y="1032"/>
                  </a:cubicBezTo>
                  <a:cubicBezTo>
                    <a:pt x="1" y="2439"/>
                    <a:pt x="695" y="7229"/>
                    <a:pt x="2091" y="10859"/>
                  </a:cubicBezTo>
                  <a:cubicBezTo>
                    <a:pt x="2775" y="12638"/>
                    <a:pt x="2861" y="15201"/>
                    <a:pt x="2935" y="17461"/>
                  </a:cubicBezTo>
                  <a:cubicBezTo>
                    <a:pt x="3006" y="19503"/>
                    <a:pt x="3059" y="21116"/>
                    <a:pt x="3535" y="21631"/>
                  </a:cubicBezTo>
                  <a:cubicBezTo>
                    <a:pt x="3663" y="21767"/>
                    <a:pt x="3786" y="21837"/>
                    <a:pt x="3907" y="21837"/>
                  </a:cubicBezTo>
                  <a:cubicBezTo>
                    <a:pt x="3942" y="21837"/>
                    <a:pt x="3973" y="21832"/>
                    <a:pt x="4013" y="21822"/>
                  </a:cubicBezTo>
                  <a:cubicBezTo>
                    <a:pt x="4603" y="21628"/>
                    <a:pt x="4847" y="19560"/>
                    <a:pt x="5127" y="17165"/>
                  </a:cubicBezTo>
                  <a:cubicBezTo>
                    <a:pt x="5421" y="14660"/>
                    <a:pt x="5788" y="11543"/>
                    <a:pt x="6619" y="11442"/>
                  </a:cubicBezTo>
                  <a:cubicBezTo>
                    <a:pt x="6621" y="11441"/>
                    <a:pt x="6625" y="11440"/>
                    <a:pt x="6629" y="11440"/>
                  </a:cubicBezTo>
                  <a:cubicBezTo>
                    <a:pt x="6641" y="11440"/>
                    <a:pt x="6660" y="11445"/>
                    <a:pt x="6683" y="11465"/>
                  </a:cubicBezTo>
                  <a:cubicBezTo>
                    <a:pt x="7085" y="11785"/>
                    <a:pt x="7332" y="14214"/>
                    <a:pt x="7551" y="16359"/>
                  </a:cubicBezTo>
                  <a:cubicBezTo>
                    <a:pt x="7665" y="17486"/>
                    <a:pt x="7783" y="18651"/>
                    <a:pt x="7923" y="19525"/>
                  </a:cubicBezTo>
                  <a:cubicBezTo>
                    <a:pt x="7960" y="19769"/>
                    <a:pt x="7980" y="20024"/>
                    <a:pt x="8000" y="20270"/>
                  </a:cubicBezTo>
                  <a:cubicBezTo>
                    <a:pt x="8046" y="20861"/>
                    <a:pt x="8086" y="21371"/>
                    <a:pt x="8368" y="21581"/>
                  </a:cubicBezTo>
                  <a:cubicBezTo>
                    <a:pt x="8453" y="21644"/>
                    <a:pt x="8554" y="21676"/>
                    <a:pt x="8672" y="21676"/>
                  </a:cubicBezTo>
                  <a:cubicBezTo>
                    <a:pt x="8724" y="21676"/>
                    <a:pt x="8780" y="21670"/>
                    <a:pt x="8839" y="21657"/>
                  </a:cubicBezTo>
                  <a:cubicBezTo>
                    <a:pt x="10036" y="21398"/>
                    <a:pt x="10243" y="19202"/>
                    <a:pt x="10531" y="16161"/>
                  </a:cubicBezTo>
                  <a:cubicBezTo>
                    <a:pt x="10623" y="15194"/>
                    <a:pt x="10727" y="14097"/>
                    <a:pt x="10873" y="12966"/>
                  </a:cubicBezTo>
                  <a:cubicBezTo>
                    <a:pt x="11122" y="11036"/>
                    <a:pt x="11761" y="8965"/>
                    <a:pt x="12323" y="7136"/>
                  </a:cubicBezTo>
                  <a:cubicBezTo>
                    <a:pt x="12478" y="6626"/>
                    <a:pt x="12631" y="6131"/>
                    <a:pt x="12771" y="5651"/>
                  </a:cubicBezTo>
                  <a:cubicBezTo>
                    <a:pt x="13383" y="3571"/>
                    <a:pt x="13273" y="2120"/>
                    <a:pt x="12449" y="1339"/>
                  </a:cubicBezTo>
                  <a:cubicBezTo>
                    <a:pt x="11937" y="854"/>
                    <a:pt x="11196" y="681"/>
                    <a:pt x="10402" y="681"/>
                  </a:cubicBezTo>
                  <a:cubicBezTo>
                    <a:pt x="9260" y="681"/>
                    <a:pt x="8007" y="1038"/>
                    <a:pt x="7158" y="1338"/>
                  </a:cubicBezTo>
                  <a:cubicBezTo>
                    <a:pt x="7052" y="1375"/>
                    <a:pt x="6945" y="1392"/>
                    <a:pt x="6835" y="1392"/>
                  </a:cubicBezTo>
                  <a:cubicBezTo>
                    <a:pt x="6387" y="1392"/>
                    <a:pt x="5908" y="1106"/>
                    <a:pt x="5370" y="781"/>
                  </a:cubicBezTo>
                  <a:cubicBezTo>
                    <a:pt x="4764" y="416"/>
                    <a:pt x="4074"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882575" y="2446475"/>
              <a:ext cx="740450" cy="402125"/>
            </a:xfrm>
            <a:custGeom>
              <a:avLst/>
              <a:gdLst/>
              <a:ahLst/>
              <a:cxnLst/>
              <a:rect l="l" t="t" r="r" b="b"/>
              <a:pathLst>
                <a:path w="29618" h="16085" extrusionOk="0">
                  <a:moveTo>
                    <a:pt x="4850" y="1"/>
                  </a:moveTo>
                  <a:cubicBezTo>
                    <a:pt x="2801" y="1"/>
                    <a:pt x="516" y="130"/>
                    <a:pt x="88" y="156"/>
                  </a:cubicBezTo>
                  <a:cubicBezTo>
                    <a:pt x="39" y="160"/>
                    <a:pt x="0" y="201"/>
                    <a:pt x="5" y="249"/>
                  </a:cubicBezTo>
                  <a:cubicBezTo>
                    <a:pt x="7" y="295"/>
                    <a:pt x="41" y="332"/>
                    <a:pt x="92" y="332"/>
                  </a:cubicBezTo>
                  <a:cubicBezTo>
                    <a:pt x="94" y="332"/>
                    <a:pt x="96" y="332"/>
                    <a:pt x="98" y="332"/>
                  </a:cubicBezTo>
                  <a:cubicBezTo>
                    <a:pt x="1533" y="247"/>
                    <a:pt x="3337" y="178"/>
                    <a:pt x="4873" y="178"/>
                  </a:cubicBezTo>
                  <a:cubicBezTo>
                    <a:pt x="6549" y="178"/>
                    <a:pt x="7906" y="260"/>
                    <a:pt x="8117" y="490"/>
                  </a:cubicBezTo>
                  <a:cubicBezTo>
                    <a:pt x="8601" y="1017"/>
                    <a:pt x="8939" y="2165"/>
                    <a:pt x="9331" y="3495"/>
                  </a:cubicBezTo>
                  <a:lnTo>
                    <a:pt x="9451" y="3903"/>
                  </a:lnTo>
                  <a:cubicBezTo>
                    <a:pt x="9554" y="4253"/>
                    <a:pt x="9692" y="4620"/>
                    <a:pt x="9826" y="4977"/>
                  </a:cubicBezTo>
                  <a:cubicBezTo>
                    <a:pt x="10028" y="5517"/>
                    <a:pt x="10221" y="6029"/>
                    <a:pt x="10297" y="6466"/>
                  </a:cubicBezTo>
                  <a:cubicBezTo>
                    <a:pt x="10397" y="7045"/>
                    <a:pt x="10511" y="8357"/>
                    <a:pt x="10628" y="9747"/>
                  </a:cubicBezTo>
                  <a:cubicBezTo>
                    <a:pt x="10891" y="12835"/>
                    <a:pt x="11099" y="15048"/>
                    <a:pt x="11381" y="15426"/>
                  </a:cubicBezTo>
                  <a:cubicBezTo>
                    <a:pt x="11677" y="15821"/>
                    <a:pt x="11891" y="16081"/>
                    <a:pt x="12135" y="16081"/>
                  </a:cubicBezTo>
                  <a:cubicBezTo>
                    <a:pt x="12137" y="16081"/>
                    <a:pt x="12137" y="16081"/>
                    <a:pt x="12138" y="16084"/>
                  </a:cubicBezTo>
                  <a:cubicBezTo>
                    <a:pt x="12287" y="16080"/>
                    <a:pt x="12425" y="15981"/>
                    <a:pt x="12573" y="15772"/>
                  </a:cubicBezTo>
                  <a:cubicBezTo>
                    <a:pt x="12960" y="15228"/>
                    <a:pt x="13334" y="12902"/>
                    <a:pt x="13437" y="11754"/>
                  </a:cubicBezTo>
                  <a:lnTo>
                    <a:pt x="13451" y="11582"/>
                  </a:lnTo>
                  <a:cubicBezTo>
                    <a:pt x="13933" y="6016"/>
                    <a:pt x="14510" y="5154"/>
                    <a:pt x="14811" y="5136"/>
                  </a:cubicBezTo>
                  <a:lnTo>
                    <a:pt x="14828" y="5136"/>
                  </a:lnTo>
                  <a:cubicBezTo>
                    <a:pt x="15416" y="5136"/>
                    <a:pt x="15545" y="7030"/>
                    <a:pt x="15630" y="8287"/>
                  </a:cubicBezTo>
                  <a:cubicBezTo>
                    <a:pt x="15660" y="8750"/>
                    <a:pt x="15687" y="9148"/>
                    <a:pt x="15730" y="9416"/>
                  </a:cubicBezTo>
                  <a:cubicBezTo>
                    <a:pt x="15792" y="9797"/>
                    <a:pt x="15853" y="10613"/>
                    <a:pt x="15929" y="11556"/>
                  </a:cubicBezTo>
                  <a:cubicBezTo>
                    <a:pt x="16096" y="13696"/>
                    <a:pt x="16232" y="15229"/>
                    <a:pt x="16431" y="15487"/>
                  </a:cubicBezTo>
                  <a:cubicBezTo>
                    <a:pt x="16593" y="15698"/>
                    <a:pt x="16818" y="15808"/>
                    <a:pt x="17083" y="15808"/>
                  </a:cubicBezTo>
                  <a:lnTo>
                    <a:pt x="17088" y="15808"/>
                  </a:lnTo>
                  <a:cubicBezTo>
                    <a:pt x="17525" y="15805"/>
                    <a:pt x="18022" y="15501"/>
                    <a:pt x="18387" y="15019"/>
                  </a:cubicBezTo>
                  <a:cubicBezTo>
                    <a:pt x="18852" y="14402"/>
                    <a:pt x="19051" y="12634"/>
                    <a:pt x="19379" y="9707"/>
                  </a:cubicBezTo>
                  <a:cubicBezTo>
                    <a:pt x="19492" y="8695"/>
                    <a:pt x="19621" y="7548"/>
                    <a:pt x="19780" y="6275"/>
                  </a:cubicBezTo>
                  <a:cubicBezTo>
                    <a:pt x="20030" y="4257"/>
                    <a:pt x="20753" y="811"/>
                    <a:pt x="21873" y="684"/>
                  </a:cubicBezTo>
                  <a:cubicBezTo>
                    <a:pt x="22105" y="658"/>
                    <a:pt x="22485" y="647"/>
                    <a:pt x="22955" y="647"/>
                  </a:cubicBezTo>
                  <a:cubicBezTo>
                    <a:pt x="25193" y="647"/>
                    <a:pt x="29469" y="892"/>
                    <a:pt x="29521" y="896"/>
                  </a:cubicBezTo>
                  <a:cubicBezTo>
                    <a:pt x="29526" y="896"/>
                    <a:pt x="29530" y="896"/>
                    <a:pt x="29534" y="896"/>
                  </a:cubicBezTo>
                  <a:cubicBezTo>
                    <a:pt x="29584" y="896"/>
                    <a:pt x="29610" y="858"/>
                    <a:pt x="29614" y="813"/>
                  </a:cubicBezTo>
                  <a:cubicBezTo>
                    <a:pt x="29617" y="764"/>
                    <a:pt x="29580" y="724"/>
                    <a:pt x="29531" y="720"/>
                  </a:cubicBezTo>
                  <a:cubicBezTo>
                    <a:pt x="29320" y="708"/>
                    <a:pt x="25209" y="471"/>
                    <a:pt x="22986" y="471"/>
                  </a:cubicBezTo>
                  <a:cubicBezTo>
                    <a:pt x="22497" y="471"/>
                    <a:pt x="22099" y="483"/>
                    <a:pt x="21854" y="511"/>
                  </a:cubicBezTo>
                  <a:cubicBezTo>
                    <a:pt x="20341" y="681"/>
                    <a:pt x="19675" y="5684"/>
                    <a:pt x="19604" y="6254"/>
                  </a:cubicBezTo>
                  <a:cubicBezTo>
                    <a:pt x="19445" y="7528"/>
                    <a:pt x="19316" y="8676"/>
                    <a:pt x="19203" y="9687"/>
                  </a:cubicBezTo>
                  <a:cubicBezTo>
                    <a:pt x="18891" y="12485"/>
                    <a:pt x="18683" y="14333"/>
                    <a:pt x="18247" y="14913"/>
                  </a:cubicBezTo>
                  <a:cubicBezTo>
                    <a:pt x="17919" y="15348"/>
                    <a:pt x="17464" y="15630"/>
                    <a:pt x="17087" y="15633"/>
                  </a:cubicBezTo>
                  <a:lnTo>
                    <a:pt x="17081" y="15633"/>
                  </a:lnTo>
                  <a:cubicBezTo>
                    <a:pt x="16869" y="15633"/>
                    <a:pt x="16696" y="15547"/>
                    <a:pt x="16567" y="15380"/>
                  </a:cubicBezTo>
                  <a:cubicBezTo>
                    <a:pt x="16386" y="15144"/>
                    <a:pt x="16222" y="13061"/>
                    <a:pt x="16102" y="11542"/>
                  </a:cubicBezTo>
                  <a:cubicBezTo>
                    <a:pt x="16029" y="10594"/>
                    <a:pt x="15965" y="9774"/>
                    <a:pt x="15902" y="9387"/>
                  </a:cubicBezTo>
                  <a:cubicBezTo>
                    <a:pt x="15860" y="9128"/>
                    <a:pt x="15834" y="8733"/>
                    <a:pt x="15803" y="8275"/>
                  </a:cubicBezTo>
                  <a:cubicBezTo>
                    <a:pt x="15706" y="6795"/>
                    <a:pt x="15580" y="4958"/>
                    <a:pt x="14828" y="4958"/>
                  </a:cubicBezTo>
                  <a:lnTo>
                    <a:pt x="14798" y="4958"/>
                  </a:lnTo>
                  <a:cubicBezTo>
                    <a:pt x="14147" y="5000"/>
                    <a:pt x="13663" y="7098"/>
                    <a:pt x="13275" y="11565"/>
                  </a:cubicBezTo>
                  <a:lnTo>
                    <a:pt x="13261" y="11737"/>
                  </a:lnTo>
                  <a:cubicBezTo>
                    <a:pt x="13152" y="12993"/>
                    <a:pt x="12764" y="15204"/>
                    <a:pt x="12430" y="15670"/>
                  </a:cubicBezTo>
                  <a:cubicBezTo>
                    <a:pt x="12320" y="15828"/>
                    <a:pt x="12223" y="15905"/>
                    <a:pt x="12137" y="15907"/>
                  </a:cubicBezTo>
                  <a:lnTo>
                    <a:pt x="12135" y="15907"/>
                  </a:lnTo>
                  <a:cubicBezTo>
                    <a:pt x="11972" y="15907"/>
                    <a:pt x="11760" y="15640"/>
                    <a:pt x="11521" y="15320"/>
                  </a:cubicBezTo>
                  <a:cubicBezTo>
                    <a:pt x="11248" y="14953"/>
                    <a:pt x="11000" y="12057"/>
                    <a:pt x="10803" y="9731"/>
                  </a:cubicBezTo>
                  <a:cubicBezTo>
                    <a:pt x="10678" y="8277"/>
                    <a:pt x="10571" y="7020"/>
                    <a:pt x="10469" y="6433"/>
                  </a:cubicBezTo>
                  <a:cubicBezTo>
                    <a:pt x="10390" y="5980"/>
                    <a:pt x="10196" y="5462"/>
                    <a:pt x="9990" y="4912"/>
                  </a:cubicBezTo>
                  <a:cubicBezTo>
                    <a:pt x="9858" y="4557"/>
                    <a:pt x="9720" y="4192"/>
                    <a:pt x="9619" y="3852"/>
                  </a:cubicBezTo>
                  <a:lnTo>
                    <a:pt x="9500" y="3444"/>
                  </a:lnTo>
                  <a:cubicBezTo>
                    <a:pt x="9086" y="2037"/>
                    <a:pt x="8758" y="926"/>
                    <a:pt x="8247" y="370"/>
                  </a:cubicBezTo>
                  <a:cubicBezTo>
                    <a:pt x="7983" y="84"/>
                    <a:pt x="6492" y="1"/>
                    <a:pt x="4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29"/>
          <p:cNvGrpSpPr/>
          <p:nvPr/>
        </p:nvGrpSpPr>
        <p:grpSpPr>
          <a:xfrm>
            <a:off x="5513672" y="482770"/>
            <a:ext cx="1554573" cy="1663346"/>
            <a:chOff x="3508900" y="732525"/>
            <a:chExt cx="1215175" cy="1300200"/>
          </a:xfrm>
        </p:grpSpPr>
        <p:sp>
          <p:nvSpPr>
            <p:cNvPr id="253" name="Google Shape;253;p29"/>
            <p:cNvSpPr/>
            <p:nvPr/>
          </p:nvSpPr>
          <p:spPr>
            <a:xfrm>
              <a:off x="3508900" y="732525"/>
              <a:ext cx="1215175" cy="1300200"/>
            </a:xfrm>
            <a:custGeom>
              <a:avLst/>
              <a:gdLst/>
              <a:ahLst/>
              <a:cxnLst/>
              <a:rect l="l" t="t" r="r" b="b"/>
              <a:pathLst>
                <a:path w="48607" h="52008" extrusionOk="0">
                  <a:moveTo>
                    <a:pt x="48605" y="19439"/>
                  </a:moveTo>
                  <a:cubicBezTo>
                    <a:pt x="48607" y="19611"/>
                    <a:pt x="48585" y="19778"/>
                    <a:pt x="48547" y="19939"/>
                  </a:cubicBezTo>
                  <a:lnTo>
                    <a:pt x="48547" y="24541"/>
                  </a:lnTo>
                  <a:lnTo>
                    <a:pt x="44030" y="27553"/>
                  </a:lnTo>
                  <a:cubicBezTo>
                    <a:pt x="43662" y="27951"/>
                    <a:pt x="43138" y="28200"/>
                    <a:pt x="42556" y="28200"/>
                  </a:cubicBezTo>
                  <a:lnTo>
                    <a:pt x="38881" y="28200"/>
                  </a:lnTo>
                  <a:lnTo>
                    <a:pt x="39137" y="28559"/>
                  </a:lnTo>
                  <a:lnTo>
                    <a:pt x="40948" y="31089"/>
                  </a:lnTo>
                  <a:lnTo>
                    <a:pt x="42134" y="32742"/>
                  </a:lnTo>
                  <a:cubicBezTo>
                    <a:pt x="42330" y="32897"/>
                    <a:pt x="42496" y="33093"/>
                    <a:pt x="42623" y="33316"/>
                  </a:cubicBezTo>
                  <a:cubicBezTo>
                    <a:pt x="42882" y="33773"/>
                    <a:pt x="42947" y="34305"/>
                    <a:pt x="42806" y="34814"/>
                  </a:cubicBezTo>
                  <a:cubicBezTo>
                    <a:pt x="42665" y="35322"/>
                    <a:pt x="42331" y="35745"/>
                    <a:pt x="41872" y="36003"/>
                  </a:cubicBezTo>
                  <a:lnTo>
                    <a:pt x="39273" y="37463"/>
                  </a:lnTo>
                  <a:cubicBezTo>
                    <a:pt x="38977" y="37631"/>
                    <a:pt x="38642" y="37720"/>
                    <a:pt x="38301" y="37720"/>
                  </a:cubicBezTo>
                  <a:lnTo>
                    <a:pt x="37889" y="37720"/>
                  </a:lnTo>
                  <a:cubicBezTo>
                    <a:pt x="37982" y="39238"/>
                    <a:pt x="38089" y="41295"/>
                    <a:pt x="38132" y="43290"/>
                  </a:cubicBezTo>
                  <a:cubicBezTo>
                    <a:pt x="38175" y="45308"/>
                    <a:pt x="38147" y="46931"/>
                    <a:pt x="38042" y="48114"/>
                  </a:cubicBezTo>
                  <a:cubicBezTo>
                    <a:pt x="37972" y="48907"/>
                    <a:pt x="37870" y="49528"/>
                    <a:pt x="37727" y="50009"/>
                  </a:cubicBezTo>
                  <a:cubicBezTo>
                    <a:pt x="37262" y="51580"/>
                    <a:pt x="36237" y="51927"/>
                    <a:pt x="35659" y="51993"/>
                  </a:cubicBezTo>
                  <a:cubicBezTo>
                    <a:pt x="35576" y="52002"/>
                    <a:pt x="35494" y="52008"/>
                    <a:pt x="35411" y="52008"/>
                  </a:cubicBezTo>
                  <a:cubicBezTo>
                    <a:pt x="34871" y="52008"/>
                    <a:pt x="34343" y="51804"/>
                    <a:pt x="33928" y="51434"/>
                  </a:cubicBezTo>
                  <a:cubicBezTo>
                    <a:pt x="33550" y="51706"/>
                    <a:pt x="33164" y="51804"/>
                    <a:pt x="32883" y="51834"/>
                  </a:cubicBezTo>
                  <a:cubicBezTo>
                    <a:pt x="32803" y="51843"/>
                    <a:pt x="32720" y="51849"/>
                    <a:pt x="32640" y="51849"/>
                  </a:cubicBezTo>
                  <a:cubicBezTo>
                    <a:pt x="32110" y="51849"/>
                    <a:pt x="31592" y="51654"/>
                    <a:pt x="31179" y="51298"/>
                  </a:cubicBezTo>
                  <a:cubicBezTo>
                    <a:pt x="30779" y="50953"/>
                    <a:pt x="30485" y="50482"/>
                    <a:pt x="30242" y="49744"/>
                  </a:cubicBezTo>
                  <a:cubicBezTo>
                    <a:pt x="29900" y="50139"/>
                    <a:pt x="29434" y="50427"/>
                    <a:pt x="28800" y="50499"/>
                  </a:cubicBezTo>
                  <a:cubicBezTo>
                    <a:pt x="28719" y="50509"/>
                    <a:pt x="28637" y="50513"/>
                    <a:pt x="28557" y="50513"/>
                  </a:cubicBezTo>
                  <a:cubicBezTo>
                    <a:pt x="28014" y="50513"/>
                    <a:pt x="27486" y="50310"/>
                    <a:pt x="27068" y="49939"/>
                  </a:cubicBezTo>
                  <a:cubicBezTo>
                    <a:pt x="26377" y="49325"/>
                    <a:pt x="25774" y="48359"/>
                    <a:pt x="25375" y="42730"/>
                  </a:cubicBezTo>
                  <a:cubicBezTo>
                    <a:pt x="25223" y="40575"/>
                    <a:pt x="25137" y="38252"/>
                    <a:pt x="25090" y="36511"/>
                  </a:cubicBezTo>
                  <a:lnTo>
                    <a:pt x="25080" y="36496"/>
                  </a:lnTo>
                  <a:cubicBezTo>
                    <a:pt x="24908" y="36377"/>
                    <a:pt x="24758" y="36231"/>
                    <a:pt x="24629" y="36060"/>
                  </a:cubicBezTo>
                  <a:cubicBezTo>
                    <a:pt x="24543" y="35944"/>
                    <a:pt x="22804" y="33621"/>
                    <a:pt x="22348" y="32875"/>
                  </a:cubicBezTo>
                  <a:cubicBezTo>
                    <a:pt x="22039" y="32366"/>
                    <a:pt x="21886" y="31863"/>
                    <a:pt x="21850" y="31388"/>
                  </a:cubicBezTo>
                  <a:lnTo>
                    <a:pt x="22234" y="28200"/>
                  </a:lnTo>
                  <a:lnTo>
                    <a:pt x="20973" y="28200"/>
                  </a:lnTo>
                  <a:cubicBezTo>
                    <a:pt x="20042" y="28200"/>
                    <a:pt x="19259" y="27563"/>
                    <a:pt x="19033" y="26704"/>
                  </a:cubicBezTo>
                  <a:cubicBezTo>
                    <a:pt x="18788" y="26854"/>
                    <a:pt x="18546" y="26990"/>
                    <a:pt x="18311" y="27118"/>
                  </a:cubicBezTo>
                  <a:cubicBezTo>
                    <a:pt x="18473" y="27407"/>
                    <a:pt x="18566" y="27737"/>
                    <a:pt x="18566" y="28091"/>
                  </a:cubicBezTo>
                  <a:lnTo>
                    <a:pt x="18566" y="32708"/>
                  </a:lnTo>
                  <a:lnTo>
                    <a:pt x="18881" y="33449"/>
                  </a:lnTo>
                  <a:lnTo>
                    <a:pt x="19253" y="34300"/>
                  </a:lnTo>
                  <a:lnTo>
                    <a:pt x="19272" y="34297"/>
                  </a:lnTo>
                  <a:cubicBezTo>
                    <a:pt x="19412" y="34265"/>
                    <a:pt x="19558" y="34249"/>
                    <a:pt x="19703" y="34249"/>
                  </a:cubicBezTo>
                  <a:cubicBezTo>
                    <a:pt x="20642" y="34249"/>
                    <a:pt x="21465" y="34917"/>
                    <a:pt x="21660" y="35836"/>
                  </a:cubicBezTo>
                  <a:cubicBezTo>
                    <a:pt x="21771" y="36362"/>
                    <a:pt x="21665" y="36919"/>
                    <a:pt x="21366" y="37364"/>
                  </a:cubicBezTo>
                  <a:cubicBezTo>
                    <a:pt x="21079" y="37798"/>
                    <a:pt x="20626" y="38105"/>
                    <a:pt x="20118" y="38212"/>
                  </a:cubicBezTo>
                  <a:lnTo>
                    <a:pt x="14924" y="39326"/>
                  </a:lnTo>
                  <a:lnTo>
                    <a:pt x="2470" y="42000"/>
                  </a:lnTo>
                  <a:cubicBezTo>
                    <a:pt x="2340" y="42027"/>
                    <a:pt x="2208" y="42041"/>
                    <a:pt x="2069" y="42041"/>
                  </a:cubicBezTo>
                  <a:cubicBezTo>
                    <a:pt x="1130" y="42041"/>
                    <a:pt x="307" y="41376"/>
                    <a:pt x="111" y="40455"/>
                  </a:cubicBezTo>
                  <a:cubicBezTo>
                    <a:pt x="1" y="39938"/>
                    <a:pt x="101" y="39389"/>
                    <a:pt x="391" y="38945"/>
                  </a:cubicBezTo>
                  <a:cubicBezTo>
                    <a:pt x="679" y="38500"/>
                    <a:pt x="1124" y="38192"/>
                    <a:pt x="1643" y="38079"/>
                  </a:cubicBezTo>
                  <a:lnTo>
                    <a:pt x="12136" y="35826"/>
                  </a:lnTo>
                  <a:lnTo>
                    <a:pt x="12133" y="34858"/>
                  </a:lnTo>
                  <a:lnTo>
                    <a:pt x="12129" y="30234"/>
                  </a:lnTo>
                  <a:cubicBezTo>
                    <a:pt x="11731" y="29692"/>
                    <a:pt x="11360" y="29132"/>
                    <a:pt x="11028" y="28563"/>
                  </a:cubicBezTo>
                  <a:cubicBezTo>
                    <a:pt x="9778" y="26433"/>
                    <a:pt x="8395" y="23089"/>
                    <a:pt x="8902" y="19241"/>
                  </a:cubicBezTo>
                  <a:cubicBezTo>
                    <a:pt x="9698" y="13183"/>
                    <a:pt x="9440" y="4671"/>
                    <a:pt x="9432" y="4395"/>
                  </a:cubicBezTo>
                  <a:cubicBezTo>
                    <a:pt x="9396" y="3426"/>
                    <a:pt x="10077" y="2564"/>
                    <a:pt x="11038" y="2384"/>
                  </a:cubicBezTo>
                  <a:lnTo>
                    <a:pt x="11217" y="2349"/>
                  </a:lnTo>
                  <a:lnTo>
                    <a:pt x="11400" y="2349"/>
                  </a:lnTo>
                  <a:cubicBezTo>
                    <a:pt x="12295" y="2349"/>
                    <a:pt x="13081" y="2953"/>
                    <a:pt x="13311" y="3815"/>
                  </a:cubicBezTo>
                  <a:lnTo>
                    <a:pt x="13317" y="3831"/>
                  </a:lnTo>
                  <a:cubicBezTo>
                    <a:pt x="13340" y="3924"/>
                    <a:pt x="15712" y="13220"/>
                    <a:pt x="16236" y="16404"/>
                  </a:cubicBezTo>
                  <a:cubicBezTo>
                    <a:pt x="16246" y="16407"/>
                    <a:pt x="16247" y="16407"/>
                    <a:pt x="16256" y="16411"/>
                  </a:cubicBezTo>
                  <a:cubicBezTo>
                    <a:pt x="16639" y="16096"/>
                    <a:pt x="17115" y="15890"/>
                    <a:pt x="17637" y="15840"/>
                  </a:cubicBezTo>
                  <a:cubicBezTo>
                    <a:pt x="17981" y="14997"/>
                    <a:pt x="18251" y="14278"/>
                    <a:pt x="18449" y="13691"/>
                  </a:cubicBezTo>
                  <a:cubicBezTo>
                    <a:pt x="19817" y="9579"/>
                    <a:pt x="21873" y="5718"/>
                    <a:pt x="23655" y="1780"/>
                  </a:cubicBezTo>
                  <a:cubicBezTo>
                    <a:pt x="23786" y="1489"/>
                    <a:pt x="23920" y="1196"/>
                    <a:pt x="24113" y="942"/>
                  </a:cubicBezTo>
                  <a:cubicBezTo>
                    <a:pt x="24662" y="222"/>
                    <a:pt x="25793" y="0"/>
                    <a:pt x="26634" y="215"/>
                  </a:cubicBezTo>
                  <a:cubicBezTo>
                    <a:pt x="26992" y="307"/>
                    <a:pt x="27333" y="520"/>
                    <a:pt x="27505" y="845"/>
                  </a:cubicBezTo>
                  <a:cubicBezTo>
                    <a:pt x="27762" y="1333"/>
                    <a:pt x="27654" y="2006"/>
                    <a:pt x="27644" y="2533"/>
                  </a:cubicBezTo>
                  <a:cubicBezTo>
                    <a:pt x="27629" y="3264"/>
                    <a:pt x="27608" y="3996"/>
                    <a:pt x="27579" y="4729"/>
                  </a:cubicBezTo>
                  <a:cubicBezTo>
                    <a:pt x="27427" y="8452"/>
                    <a:pt x="27105" y="12183"/>
                    <a:pt x="26296" y="15827"/>
                  </a:cubicBezTo>
                  <a:lnTo>
                    <a:pt x="36264" y="15827"/>
                  </a:lnTo>
                  <a:cubicBezTo>
                    <a:pt x="37034" y="15827"/>
                    <a:pt x="37727" y="16169"/>
                    <a:pt x="38198" y="16710"/>
                  </a:cubicBezTo>
                  <a:lnTo>
                    <a:pt x="38941" y="17448"/>
                  </a:lnTo>
                  <a:lnTo>
                    <a:pt x="46557" y="17448"/>
                  </a:lnTo>
                  <a:cubicBezTo>
                    <a:pt x="47664" y="17449"/>
                    <a:pt x="48597" y="18331"/>
                    <a:pt x="48605" y="19439"/>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860875" y="1603375"/>
              <a:ext cx="3000" cy="31700"/>
            </a:xfrm>
            <a:custGeom>
              <a:avLst/>
              <a:gdLst/>
              <a:ahLst/>
              <a:cxnLst/>
              <a:rect l="l" t="t" r="r" b="b"/>
              <a:pathLst>
                <a:path w="120" h="1268" extrusionOk="0">
                  <a:moveTo>
                    <a:pt x="120" y="1209"/>
                  </a:moveTo>
                  <a:cubicBezTo>
                    <a:pt x="120" y="1241"/>
                    <a:pt x="92" y="1268"/>
                    <a:pt x="61" y="1268"/>
                  </a:cubicBezTo>
                  <a:cubicBezTo>
                    <a:pt x="49" y="1268"/>
                    <a:pt x="41" y="1265"/>
                    <a:pt x="31" y="1261"/>
                  </a:cubicBezTo>
                  <a:cubicBezTo>
                    <a:pt x="14" y="1251"/>
                    <a:pt x="2" y="1232"/>
                    <a:pt x="2" y="1211"/>
                  </a:cubicBezTo>
                  <a:lnTo>
                    <a:pt x="1" y="24"/>
                  </a:lnTo>
                  <a:lnTo>
                    <a:pt x="31" y="18"/>
                  </a:lnTo>
                  <a:lnTo>
                    <a:pt x="1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921500" y="1588000"/>
              <a:ext cx="39925" cy="66025"/>
            </a:xfrm>
            <a:custGeom>
              <a:avLst/>
              <a:gdLst/>
              <a:ahLst/>
              <a:cxnLst/>
              <a:rect l="l" t="t" r="r" b="b"/>
              <a:pathLst>
                <a:path w="1597" h="2641" extrusionOk="0">
                  <a:moveTo>
                    <a:pt x="1597" y="2302"/>
                  </a:moveTo>
                  <a:lnTo>
                    <a:pt x="120" y="2614"/>
                  </a:lnTo>
                  <a:lnTo>
                    <a:pt x="112" y="2617"/>
                  </a:lnTo>
                  <a:lnTo>
                    <a:pt x="67" y="2626"/>
                  </a:lnTo>
                  <a:lnTo>
                    <a:pt x="1" y="2640"/>
                  </a:lnTo>
                  <a:lnTo>
                    <a:pt x="1" y="126"/>
                  </a:lnTo>
                  <a:lnTo>
                    <a:pt x="41" y="116"/>
                  </a:lnTo>
                  <a:lnTo>
                    <a:pt x="67" y="112"/>
                  </a:lnTo>
                  <a:lnTo>
                    <a:pt x="120" y="10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922375" y="1587200"/>
              <a:ext cx="39450" cy="66600"/>
            </a:xfrm>
            <a:custGeom>
              <a:avLst/>
              <a:gdLst/>
              <a:ahLst/>
              <a:cxnLst/>
              <a:rect l="l" t="t" r="r" b="b"/>
              <a:pathLst>
                <a:path w="1578" h="2664" extrusionOk="0">
                  <a:moveTo>
                    <a:pt x="1578" y="2370"/>
                  </a:moveTo>
                  <a:lnTo>
                    <a:pt x="805" y="2513"/>
                  </a:lnTo>
                  <a:lnTo>
                    <a:pt x="796" y="2515"/>
                  </a:lnTo>
                  <a:lnTo>
                    <a:pt x="85" y="2646"/>
                  </a:lnTo>
                  <a:lnTo>
                    <a:pt x="77" y="2649"/>
                  </a:lnTo>
                  <a:lnTo>
                    <a:pt x="32" y="2656"/>
                  </a:lnTo>
                  <a:lnTo>
                    <a:pt x="0" y="2664"/>
                  </a:lnTo>
                  <a:lnTo>
                    <a:pt x="6" y="148"/>
                  </a:lnTo>
                  <a:lnTo>
                    <a:pt x="6" y="146"/>
                  </a:lnTo>
                  <a:lnTo>
                    <a:pt x="32" y="140"/>
                  </a:lnTo>
                  <a:lnTo>
                    <a:pt x="85" y="124"/>
                  </a:lnTo>
                  <a:lnTo>
                    <a:pt x="544" y="1"/>
                  </a:lnTo>
                  <a:lnTo>
                    <a:pt x="558" y="32"/>
                  </a:lnTo>
                  <a:lnTo>
                    <a:pt x="1562" y="2334"/>
                  </a:lnTo>
                  <a:lnTo>
                    <a:pt x="1569" y="234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559075" y="1666050"/>
              <a:ext cx="312825" cy="68875"/>
            </a:xfrm>
            <a:custGeom>
              <a:avLst/>
              <a:gdLst/>
              <a:ahLst/>
              <a:cxnLst/>
              <a:rect l="l" t="t" r="r" b="b"/>
              <a:pathLst>
                <a:path w="12513" h="2755" extrusionOk="0">
                  <a:moveTo>
                    <a:pt x="12340" y="1"/>
                  </a:moveTo>
                  <a:lnTo>
                    <a:pt x="52" y="2639"/>
                  </a:lnTo>
                  <a:cubicBezTo>
                    <a:pt x="22" y="2646"/>
                    <a:pt x="1" y="2678"/>
                    <a:pt x="8" y="2708"/>
                  </a:cubicBezTo>
                  <a:cubicBezTo>
                    <a:pt x="12" y="2736"/>
                    <a:pt x="38" y="2755"/>
                    <a:pt x="65" y="2755"/>
                  </a:cubicBezTo>
                  <a:cubicBezTo>
                    <a:pt x="68" y="2755"/>
                    <a:pt x="72" y="2755"/>
                    <a:pt x="76" y="2753"/>
                  </a:cubicBezTo>
                  <a:lnTo>
                    <a:pt x="12512" y="84"/>
                  </a:lnTo>
                  <a:cubicBezTo>
                    <a:pt x="12449" y="65"/>
                    <a:pt x="12391" y="39"/>
                    <a:pt x="12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921550" y="1637350"/>
              <a:ext cx="81550" cy="19850"/>
            </a:xfrm>
            <a:custGeom>
              <a:avLst/>
              <a:gdLst/>
              <a:ahLst/>
              <a:cxnLst/>
              <a:rect l="l" t="t" r="r" b="b"/>
              <a:pathLst>
                <a:path w="3262" h="794" extrusionOk="0">
                  <a:moveTo>
                    <a:pt x="3196" y="0"/>
                  </a:moveTo>
                  <a:cubicBezTo>
                    <a:pt x="3192" y="0"/>
                    <a:pt x="3188" y="1"/>
                    <a:pt x="3184" y="2"/>
                  </a:cubicBezTo>
                  <a:lnTo>
                    <a:pt x="1602" y="343"/>
                  </a:lnTo>
                  <a:lnTo>
                    <a:pt x="829" y="509"/>
                  </a:lnTo>
                  <a:lnTo>
                    <a:pt x="118" y="660"/>
                  </a:lnTo>
                  <a:lnTo>
                    <a:pt x="65" y="672"/>
                  </a:lnTo>
                  <a:lnTo>
                    <a:pt x="0" y="686"/>
                  </a:lnTo>
                  <a:lnTo>
                    <a:pt x="0" y="695"/>
                  </a:lnTo>
                  <a:cubicBezTo>
                    <a:pt x="0" y="726"/>
                    <a:pt x="27" y="753"/>
                    <a:pt x="60" y="753"/>
                  </a:cubicBezTo>
                  <a:lnTo>
                    <a:pt x="62" y="753"/>
                  </a:lnTo>
                  <a:cubicBezTo>
                    <a:pt x="62" y="766"/>
                    <a:pt x="60" y="781"/>
                    <a:pt x="56" y="794"/>
                  </a:cubicBezTo>
                  <a:lnTo>
                    <a:pt x="3210" y="116"/>
                  </a:lnTo>
                  <a:cubicBezTo>
                    <a:pt x="3240" y="111"/>
                    <a:pt x="3261" y="79"/>
                    <a:pt x="3254" y="46"/>
                  </a:cubicBezTo>
                  <a:cubicBezTo>
                    <a:pt x="3248" y="19"/>
                    <a:pt x="3223" y="0"/>
                    <a:pt x="3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921475" y="1238375"/>
              <a:ext cx="155125" cy="140425"/>
            </a:xfrm>
            <a:custGeom>
              <a:avLst/>
              <a:gdLst/>
              <a:ahLst/>
              <a:cxnLst/>
              <a:rect l="l" t="t" r="r" b="b"/>
              <a:pathLst>
                <a:path w="6205" h="5617" extrusionOk="0">
                  <a:moveTo>
                    <a:pt x="6205" y="1"/>
                  </a:moveTo>
                  <a:lnTo>
                    <a:pt x="6172" y="61"/>
                  </a:lnTo>
                  <a:cubicBezTo>
                    <a:pt x="6160" y="80"/>
                    <a:pt x="6150" y="100"/>
                    <a:pt x="6137" y="120"/>
                  </a:cubicBezTo>
                  <a:cubicBezTo>
                    <a:pt x="4440" y="3081"/>
                    <a:pt x="1931" y="4696"/>
                    <a:pt x="235" y="5508"/>
                  </a:cubicBezTo>
                  <a:cubicBezTo>
                    <a:pt x="178" y="5534"/>
                    <a:pt x="123" y="5561"/>
                    <a:pt x="68" y="5587"/>
                  </a:cubicBezTo>
                  <a:cubicBezTo>
                    <a:pt x="45" y="5595"/>
                    <a:pt x="23" y="5605"/>
                    <a:pt x="0" y="5617"/>
                  </a:cubicBezTo>
                  <a:cubicBezTo>
                    <a:pt x="22" y="5590"/>
                    <a:pt x="45" y="5561"/>
                    <a:pt x="68" y="5532"/>
                  </a:cubicBezTo>
                  <a:lnTo>
                    <a:pt x="68" y="2767"/>
                  </a:lnTo>
                  <a:cubicBezTo>
                    <a:pt x="464" y="1933"/>
                    <a:pt x="895" y="1009"/>
                    <a:pt x="1326" y="58"/>
                  </a:cubicBezTo>
                  <a:cubicBezTo>
                    <a:pt x="1345" y="61"/>
                    <a:pt x="1363" y="62"/>
                    <a:pt x="1382" y="62"/>
                  </a:cubicBezTo>
                  <a:lnTo>
                    <a:pt x="1818" y="62"/>
                  </a:lnTo>
                  <a:cubicBezTo>
                    <a:pt x="1818" y="29"/>
                    <a:pt x="1846" y="2"/>
                    <a:pt x="1877" y="2"/>
                  </a:cubicBezTo>
                  <a:lnTo>
                    <a:pt x="6205" y="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981700" y="786700"/>
              <a:ext cx="169425" cy="393125"/>
            </a:xfrm>
            <a:custGeom>
              <a:avLst/>
              <a:gdLst/>
              <a:ahLst/>
              <a:cxnLst/>
              <a:rect l="l" t="t" r="r" b="b"/>
              <a:pathLst>
                <a:path w="6777" h="15725" extrusionOk="0">
                  <a:moveTo>
                    <a:pt x="6776" y="1"/>
                  </a:moveTo>
                  <a:cubicBezTo>
                    <a:pt x="6776" y="1"/>
                    <a:pt x="6776" y="48"/>
                    <a:pt x="6775" y="134"/>
                  </a:cubicBezTo>
                  <a:lnTo>
                    <a:pt x="6775" y="164"/>
                  </a:lnTo>
                  <a:cubicBezTo>
                    <a:pt x="6763" y="1461"/>
                    <a:pt x="6627" y="10147"/>
                    <a:pt x="4851" y="15606"/>
                  </a:cubicBezTo>
                  <a:cubicBezTo>
                    <a:pt x="4845" y="15626"/>
                    <a:pt x="4838" y="15646"/>
                    <a:pt x="4831" y="15666"/>
                  </a:cubicBezTo>
                  <a:cubicBezTo>
                    <a:pt x="4825" y="15684"/>
                    <a:pt x="4819" y="15704"/>
                    <a:pt x="4811" y="15724"/>
                  </a:cubicBezTo>
                  <a:lnTo>
                    <a:pt x="2016" y="15724"/>
                  </a:lnTo>
                  <a:cubicBezTo>
                    <a:pt x="1983" y="15724"/>
                    <a:pt x="1958" y="15697"/>
                    <a:pt x="1958" y="15666"/>
                  </a:cubicBezTo>
                  <a:lnTo>
                    <a:pt x="1" y="15666"/>
                  </a:lnTo>
                  <a:cubicBezTo>
                    <a:pt x="556" y="14366"/>
                    <a:pt x="1050" y="13132"/>
                    <a:pt x="1381" y="12140"/>
                  </a:cubicBezTo>
                  <a:cubicBezTo>
                    <a:pt x="2237" y="9572"/>
                    <a:pt x="4179" y="5373"/>
                    <a:pt x="5483" y="2649"/>
                  </a:cubicBezTo>
                  <a:cubicBezTo>
                    <a:pt x="5488" y="2643"/>
                    <a:pt x="5489" y="2636"/>
                    <a:pt x="5493" y="2632"/>
                  </a:cubicBezTo>
                  <a:cubicBezTo>
                    <a:pt x="5909" y="1766"/>
                    <a:pt x="6256" y="1050"/>
                    <a:pt x="6485" y="586"/>
                  </a:cubicBezTo>
                  <a:cubicBezTo>
                    <a:pt x="6485" y="585"/>
                    <a:pt x="6488" y="585"/>
                    <a:pt x="6488" y="582"/>
                  </a:cubicBezTo>
                  <a:cubicBezTo>
                    <a:pt x="6670" y="212"/>
                    <a:pt x="6776" y="1"/>
                    <a:pt x="6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921475" y="1238375"/>
              <a:ext cx="91275" cy="143000"/>
            </a:xfrm>
            <a:custGeom>
              <a:avLst/>
              <a:gdLst/>
              <a:ahLst/>
              <a:cxnLst/>
              <a:rect l="l" t="t" r="r" b="b"/>
              <a:pathLst>
                <a:path w="3651" h="5720" extrusionOk="0">
                  <a:moveTo>
                    <a:pt x="3523" y="1"/>
                  </a:moveTo>
                  <a:cubicBezTo>
                    <a:pt x="3515" y="21"/>
                    <a:pt x="3506" y="41"/>
                    <a:pt x="3496" y="62"/>
                  </a:cubicBezTo>
                  <a:cubicBezTo>
                    <a:pt x="3486" y="82"/>
                    <a:pt x="3478" y="101"/>
                    <a:pt x="3468" y="121"/>
                  </a:cubicBezTo>
                  <a:cubicBezTo>
                    <a:pt x="2407" y="2340"/>
                    <a:pt x="1097" y="4221"/>
                    <a:pt x="68" y="5532"/>
                  </a:cubicBezTo>
                  <a:cubicBezTo>
                    <a:pt x="45" y="5561"/>
                    <a:pt x="22" y="5590"/>
                    <a:pt x="0" y="5617"/>
                  </a:cubicBezTo>
                  <a:cubicBezTo>
                    <a:pt x="23" y="5605"/>
                    <a:pt x="45" y="5595"/>
                    <a:pt x="68" y="5587"/>
                  </a:cubicBezTo>
                  <a:lnTo>
                    <a:pt x="68" y="5720"/>
                  </a:lnTo>
                  <a:cubicBezTo>
                    <a:pt x="123" y="5651"/>
                    <a:pt x="178" y="5581"/>
                    <a:pt x="235" y="5508"/>
                  </a:cubicBezTo>
                  <a:cubicBezTo>
                    <a:pt x="1263" y="4185"/>
                    <a:pt x="2551" y="2316"/>
                    <a:pt x="3596" y="120"/>
                  </a:cubicBezTo>
                  <a:lnTo>
                    <a:pt x="3624" y="61"/>
                  </a:lnTo>
                  <a:cubicBezTo>
                    <a:pt x="3632" y="41"/>
                    <a:pt x="3644" y="21"/>
                    <a:pt x="3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4033300" y="785250"/>
              <a:ext cx="119275" cy="394650"/>
            </a:xfrm>
            <a:custGeom>
              <a:avLst/>
              <a:gdLst/>
              <a:ahLst/>
              <a:cxnLst/>
              <a:rect l="l" t="t" r="r" b="b"/>
              <a:pathLst>
                <a:path w="4771" h="15786" extrusionOk="0">
                  <a:moveTo>
                    <a:pt x="4714" y="0"/>
                  </a:moveTo>
                  <a:cubicBezTo>
                    <a:pt x="4711" y="0"/>
                    <a:pt x="4708" y="1"/>
                    <a:pt x="4705" y="1"/>
                  </a:cubicBezTo>
                  <a:cubicBezTo>
                    <a:pt x="4703" y="1"/>
                    <a:pt x="4699" y="1"/>
                    <a:pt x="4696" y="3"/>
                  </a:cubicBezTo>
                  <a:cubicBezTo>
                    <a:pt x="4681" y="8"/>
                    <a:pt x="4668" y="20"/>
                    <a:pt x="4661" y="34"/>
                  </a:cubicBezTo>
                  <a:cubicBezTo>
                    <a:pt x="4659" y="36"/>
                    <a:pt x="4659" y="37"/>
                    <a:pt x="4656" y="41"/>
                  </a:cubicBezTo>
                  <a:cubicBezTo>
                    <a:pt x="4645" y="67"/>
                    <a:pt x="4562" y="279"/>
                    <a:pt x="4424" y="640"/>
                  </a:cubicBezTo>
                  <a:cubicBezTo>
                    <a:pt x="4424" y="643"/>
                    <a:pt x="4423" y="643"/>
                    <a:pt x="4423" y="644"/>
                  </a:cubicBezTo>
                  <a:cubicBezTo>
                    <a:pt x="4374" y="773"/>
                    <a:pt x="4320" y="919"/>
                    <a:pt x="4260" y="1082"/>
                  </a:cubicBezTo>
                  <a:cubicBezTo>
                    <a:pt x="4260" y="1082"/>
                    <a:pt x="4258" y="1082"/>
                    <a:pt x="4258" y="1084"/>
                  </a:cubicBezTo>
                  <a:cubicBezTo>
                    <a:pt x="3454" y="3242"/>
                    <a:pt x="1630" y="8416"/>
                    <a:pt x="608" y="13536"/>
                  </a:cubicBezTo>
                  <a:cubicBezTo>
                    <a:pt x="462" y="14265"/>
                    <a:pt x="269" y="14976"/>
                    <a:pt x="40" y="15668"/>
                  </a:cubicBezTo>
                  <a:cubicBezTo>
                    <a:pt x="32" y="15688"/>
                    <a:pt x="27" y="15707"/>
                    <a:pt x="19" y="15727"/>
                  </a:cubicBezTo>
                  <a:cubicBezTo>
                    <a:pt x="15" y="15747"/>
                    <a:pt x="8" y="15767"/>
                    <a:pt x="1" y="15785"/>
                  </a:cubicBezTo>
                  <a:lnTo>
                    <a:pt x="124" y="15785"/>
                  </a:lnTo>
                  <a:cubicBezTo>
                    <a:pt x="131" y="15767"/>
                    <a:pt x="138" y="15747"/>
                    <a:pt x="144" y="15727"/>
                  </a:cubicBezTo>
                  <a:cubicBezTo>
                    <a:pt x="151" y="15707"/>
                    <a:pt x="158" y="15688"/>
                    <a:pt x="163" y="15668"/>
                  </a:cubicBezTo>
                  <a:cubicBezTo>
                    <a:pt x="389" y="14982"/>
                    <a:pt x="581" y="14279"/>
                    <a:pt x="724" y="13559"/>
                  </a:cubicBezTo>
                  <a:cubicBezTo>
                    <a:pt x="1951" y="7432"/>
                    <a:pt x="4318" y="1231"/>
                    <a:pt x="4712" y="225"/>
                  </a:cubicBezTo>
                  <a:lnTo>
                    <a:pt x="4712" y="223"/>
                  </a:lnTo>
                  <a:cubicBezTo>
                    <a:pt x="4738" y="157"/>
                    <a:pt x="4755" y="114"/>
                    <a:pt x="4762" y="94"/>
                  </a:cubicBezTo>
                  <a:cubicBezTo>
                    <a:pt x="4764" y="91"/>
                    <a:pt x="4764" y="89"/>
                    <a:pt x="4765" y="87"/>
                  </a:cubicBezTo>
                  <a:cubicBezTo>
                    <a:pt x="4768" y="81"/>
                    <a:pt x="4769" y="79"/>
                    <a:pt x="4769" y="73"/>
                  </a:cubicBezTo>
                  <a:cubicBezTo>
                    <a:pt x="4771" y="70"/>
                    <a:pt x="4771" y="64"/>
                    <a:pt x="4771" y="60"/>
                  </a:cubicBezTo>
                  <a:cubicBezTo>
                    <a:pt x="4771" y="53"/>
                    <a:pt x="4769" y="49"/>
                    <a:pt x="4766" y="41"/>
                  </a:cubicBezTo>
                  <a:cubicBezTo>
                    <a:pt x="4764" y="31"/>
                    <a:pt x="4759" y="23"/>
                    <a:pt x="4752" y="17"/>
                  </a:cubicBezTo>
                  <a:cubicBezTo>
                    <a:pt x="4752" y="17"/>
                    <a:pt x="4752" y="16"/>
                    <a:pt x="4749" y="16"/>
                  </a:cubicBezTo>
                  <a:cubicBezTo>
                    <a:pt x="4748" y="14"/>
                    <a:pt x="4746" y="13"/>
                    <a:pt x="4742" y="10"/>
                  </a:cubicBezTo>
                  <a:cubicBezTo>
                    <a:pt x="4741" y="8"/>
                    <a:pt x="4738" y="7"/>
                    <a:pt x="4734" y="6"/>
                  </a:cubicBezTo>
                  <a:cubicBezTo>
                    <a:pt x="4728" y="2"/>
                    <a:pt x="4721" y="0"/>
                    <a:pt x="4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3911875" y="1242500"/>
              <a:ext cx="5675" cy="13275"/>
            </a:xfrm>
            <a:custGeom>
              <a:avLst/>
              <a:gdLst/>
              <a:ahLst/>
              <a:cxnLst/>
              <a:rect l="l" t="t" r="r" b="b"/>
              <a:pathLst>
                <a:path w="227" h="531" extrusionOk="0">
                  <a:moveTo>
                    <a:pt x="157" y="0"/>
                  </a:moveTo>
                  <a:cubicBezTo>
                    <a:pt x="150" y="23"/>
                    <a:pt x="142" y="49"/>
                    <a:pt x="135" y="73"/>
                  </a:cubicBezTo>
                  <a:cubicBezTo>
                    <a:pt x="97" y="202"/>
                    <a:pt x="58" y="331"/>
                    <a:pt x="21" y="459"/>
                  </a:cubicBezTo>
                  <a:cubicBezTo>
                    <a:pt x="15" y="481"/>
                    <a:pt x="8" y="507"/>
                    <a:pt x="1" y="530"/>
                  </a:cubicBezTo>
                  <a:cubicBezTo>
                    <a:pt x="62" y="510"/>
                    <a:pt x="114" y="473"/>
                    <a:pt x="152" y="423"/>
                  </a:cubicBezTo>
                  <a:lnTo>
                    <a:pt x="155" y="421"/>
                  </a:lnTo>
                  <a:cubicBezTo>
                    <a:pt x="178" y="341"/>
                    <a:pt x="201" y="258"/>
                    <a:pt x="227" y="177"/>
                  </a:cubicBezTo>
                  <a:lnTo>
                    <a:pt x="227" y="175"/>
                  </a:lnTo>
                  <a:cubicBezTo>
                    <a:pt x="220" y="108"/>
                    <a:pt x="197" y="49"/>
                    <a:pt x="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3923150" y="1200100"/>
              <a:ext cx="9500" cy="28425"/>
            </a:xfrm>
            <a:custGeom>
              <a:avLst/>
              <a:gdLst/>
              <a:ahLst/>
              <a:cxnLst/>
              <a:rect l="l" t="t" r="r" b="b"/>
              <a:pathLst>
                <a:path w="380" h="1137" extrusionOk="0">
                  <a:moveTo>
                    <a:pt x="257" y="0"/>
                  </a:moveTo>
                  <a:cubicBezTo>
                    <a:pt x="172" y="241"/>
                    <a:pt x="92" y="480"/>
                    <a:pt x="14" y="720"/>
                  </a:cubicBezTo>
                  <a:cubicBezTo>
                    <a:pt x="8" y="730"/>
                    <a:pt x="5" y="743"/>
                    <a:pt x="1" y="756"/>
                  </a:cubicBezTo>
                  <a:lnTo>
                    <a:pt x="1" y="1137"/>
                  </a:lnTo>
                  <a:cubicBezTo>
                    <a:pt x="44" y="996"/>
                    <a:pt x="91" y="859"/>
                    <a:pt x="135" y="720"/>
                  </a:cubicBezTo>
                  <a:cubicBezTo>
                    <a:pt x="215" y="480"/>
                    <a:pt x="297" y="241"/>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4119025" y="785275"/>
              <a:ext cx="33550" cy="67275"/>
            </a:xfrm>
            <a:custGeom>
              <a:avLst/>
              <a:gdLst/>
              <a:ahLst/>
              <a:cxnLst/>
              <a:rect l="l" t="t" r="r" b="b"/>
              <a:pathLst>
                <a:path w="1342" h="2691" extrusionOk="0">
                  <a:moveTo>
                    <a:pt x="1285" y="1"/>
                  </a:moveTo>
                  <a:cubicBezTo>
                    <a:pt x="1282" y="1"/>
                    <a:pt x="1279" y="1"/>
                    <a:pt x="1276" y="2"/>
                  </a:cubicBezTo>
                  <a:cubicBezTo>
                    <a:pt x="1274" y="2"/>
                    <a:pt x="1270" y="2"/>
                    <a:pt x="1267" y="3"/>
                  </a:cubicBezTo>
                  <a:cubicBezTo>
                    <a:pt x="1252" y="9"/>
                    <a:pt x="1239" y="20"/>
                    <a:pt x="1232" y="35"/>
                  </a:cubicBezTo>
                  <a:cubicBezTo>
                    <a:pt x="1230" y="36"/>
                    <a:pt x="1230" y="37"/>
                    <a:pt x="1227" y="42"/>
                  </a:cubicBezTo>
                  <a:cubicBezTo>
                    <a:pt x="1216" y="69"/>
                    <a:pt x="1133" y="279"/>
                    <a:pt x="995" y="642"/>
                  </a:cubicBezTo>
                  <a:cubicBezTo>
                    <a:pt x="995" y="643"/>
                    <a:pt x="992" y="643"/>
                    <a:pt x="992" y="644"/>
                  </a:cubicBezTo>
                  <a:cubicBezTo>
                    <a:pt x="763" y="1108"/>
                    <a:pt x="416" y="1824"/>
                    <a:pt x="0" y="2690"/>
                  </a:cubicBezTo>
                  <a:cubicBezTo>
                    <a:pt x="330" y="2060"/>
                    <a:pt x="610" y="1512"/>
                    <a:pt x="831" y="1083"/>
                  </a:cubicBezTo>
                  <a:cubicBezTo>
                    <a:pt x="831" y="1083"/>
                    <a:pt x="832" y="1083"/>
                    <a:pt x="832" y="1081"/>
                  </a:cubicBezTo>
                  <a:cubicBezTo>
                    <a:pt x="1050" y="653"/>
                    <a:pt x="1207" y="344"/>
                    <a:pt x="1283" y="192"/>
                  </a:cubicBezTo>
                  <a:cubicBezTo>
                    <a:pt x="1309" y="142"/>
                    <a:pt x="1326" y="108"/>
                    <a:pt x="1333" y="93"/>
                  </a:cubicBezTo>
                  <a:cubicBezTo>
                    <a:pt x="1335" y="90"/>
                    <a:pt x="1335" y="88"/>
                    <a:pt x="1336" y="86"/>
                  </a:cubicBezTo>
                  <a:cubicBezTo>
                    <a:pt x="1339" y="80"/>
                    <a:pt x="1340" y="78"/>
                    <a:pt x="1340" y="72"/>
                  </a:cubicBezTo>
                  <a:cubicBezTo>
                    <a:pt x="1342" y="69"/>
                    <a:pt x="1342" y="63"/>
                    <a:pt x="1342" y="59"/>
                  </a:cubicBezTo>
                  <a:cubicBezTo>
                    <a:pt x="1342" y="52"/>
                    <a:pt x="1340" y="48"/>
                    <a:pt x="1339" y="42"/>
                  </a:cubicBezTo>
                  <a:cubicBezTo>
                    <a:pt x="1337" y="32"/>
                    <a:pt x="1332" y="23"/>
                    <a:pt x="1325" y="17"/>
                  </a:cubicBezTo>
                  <a:cubicBezTo>
                    <a:pt x="1325" y="17"/>
                    <a:pt x="1325" y="16"/>
                    <a:pt x="1323" y="16"/>
                  </a:cubicBezTo>
                  <a:cubicBezTo>
                    <a:pt x="1320" y="15"/>
                    <a:pt x="1319" y="13"/>
                    <a:pt x="1316" y="12"/>
                  </a:cubicBezTo>
                  <a:cubicBezTo>
                    <a:pt x="1313" y="9"/>
                    <a:pt x="1312" y="9"/>
                    <a:pt x="1310" y="7"/>
                  </a:cubicBezTo>
                  <a:cubicBezTo>
                    <a:pt x="1309" y="7"/>
                    <a:pt x="1306" y="6"/>
                    <a:pt x="1305" y="6"/>
                  </a:cubicBezTo>
                  <a:cubicBezTo>
                    <a:pt x="1299" y="2"/>
                    <a:pt x="1292" y="1"/>
                    <a:pt x="1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768875" y="839925"/>
              <a:ext cx="102625" cy="635825"/>
            </a:xfrm>
            <a:custGeom>
              <a:avLst/>
              <a:gdLst/>
              <a:ahLst/>
              <a:cxnLst/>
              <a:rect l="l" t="t" r="r" b="b"/>
              <a:pathLst>
                <a:path w="4105" h="25433" extrusionOk="0">
                  <a:moveTo>
                    <a:pt x="1002" y="0"/>
                  </a:moveTo>
                  <a:cubicBezTo>
                    <a:pt x="987" y="5"/>
                    <a:pt x="975" y="17"/>
                    <a:pt x="977" y="32"/>
                  </a:cubicBezTo>
                  <a:cubicBezTo>
                    <a:pt x="981" y="119"/>
                    <a:pt x="1261" y="8897"/>
                    <a:pt x="433" y="15202"/>
                  </a:cubicBezTo>
                  <a:cubicBezTo>
                    <a:pt x="0" y="18506"/>
                    <a:pt x="1213" y="21422"/>
                    <a:pt x="2308" y="23287"/>
                  </a:cubicBezTo>
                  <a:cubicBezTo>
                    <a:pt x="2773" y="24080"/>
                    <a:pt x="3258" y="24757"/>
                    <a:pt x="3675" y="25285"/>
                  </a:cubicBezTo>
                  <a:cubicBezTo>
                    <a:pt x="3689" y="25301"/>
                    <a:pt x="3702" y="25318"/>
                    <a:pt x="3714" y="25334"/>
                  </a:cubicBezTo>
                  <a:cubicBezTo>
                    <a:pt x="3741" y="25368"/>
                    <a:pt x="3767" y="25400"/>
                    <a:pt x="3794" y="25433"/>
                  </a:cubicBezTo>
                  <a:lnTo>
                    <a:pt x="3794" y="25340"/>
                  </a:lnTo>
                  <a:cubicBezTo>
                    <a:pt x="3767" y="25307"/>
                    <a:pt x="3741" y="25272"/>
                    <a:pt x="3714" y="25239"/>
                  </a:cubicBezTo>
                  <a:cubicBezTo>
                    <a:pt x="3701" y="25222"/>
                    <a:pt x="3688" y="25208"/>
                    <a:pt x="3675" y="25191"/>
                  </a:cubicBezTo>
                  <a:cubicBezTo>
                    <a:pt x="3271" y="24671"/>
                    <a:pt x="2806" y="24018"/>
                    <a:pt x="2358" y="23257"/>
                  </a:cubicBezTo>
                  <a:cubicBezTo>
                    <a:pt x="1269" y="21400"/>
                    <a:pt x="60" y="18497"/>
                    <a:pt x="493" y="15212"/>
                  </a:cubicBezTo>
                  <a:cubicBezTo>
                    <a:pt x="1240" y="9518"/>
                    <a:pt x="1084" y="1813"/>
                    <a:pt x="1045" y="295"/>
                  </a:cubicBezTo>
                  <a:lnTo>
                    <a:pt x="1045" y="295"/>
                  </a:lnTo>
                  <a:cubicBezTo>
                    <a:pt x="1433" y="1830"/>
                    <a:pt x="3443" y="9803"/>
                    <a:pt x="3875" y="12513"/>
                  </a:cubicBezTo>
                  <a:cubicBezTo>
                    <a:pt x="3928" y="12835"/>
                    <a:pt x="3987" y="13236"/>
                    <a:pt x="4050" y="13696"/>
                  </a:cubicBezTo>
                  <a:cubicBezTo>
                    <a:pt x="4067" y="13688"/>
                    <a:pt x="4086" y="13681"/>
                    <a:pt x="4104" y="13674"/>
                  </a:cubicBezTo>
                  <a:cubicBezTo>
                    <a:pt x="4041" y="13218"/>
                    <a:pt x="3984" y="12822"/>
                    <a:pt x="3931" y="12502"/>
                  </a:cubicBezTo>
                  <a:cubicBezTo>
                    <a:pt x="3452" y="9510"/>
                    <a:pt x="1058" y="118"/>
                    <a:pt x="1034" y="22"/>
                  </a:cubicBezTo>
                  <a:cubicBezTo>
                    <a:pt x="1031" y="9"/>
                    <a:pt x="1017"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4327525" y="1385475"/>
              <a:ext cx="7300" cy="93900"/>
            </a:xfrm>
            <a:custGeom>
              <a:avLst/>
              <a:gdLst/>
              <a:ahLst/>
              <a:cxnLst/>
              <a:rect l="l" t="t" r="r" b="b"/>
              <a:pathLst>
                <a:path w="292" h="3756" extrusionOk="0">
                  <a:moveTo>
                    <a:pt x="56" y="0"/>
                  </a:moveTo>
                  <a:cubicBezTo>
                    <a:pt x="39" y="3"/>
                    <a:pt x="23" y="8"/>
                    <a:pt x="15" y="20"/>
                  </a:cubicBezTo>
                  <a:cubicBezTo>
                    <a:pt x="9" y="28"/>
                    <a:pt x="5" y="36"/>
                    <a:pt x="2" y="46"/>
                  </a:cubicBezTo>
                  <a:cubicBezTo>
                    <a:pt x="1" y="51"/>
                    <a:pt x="1" y="58"/>
                    <a:pt x="1" y="63"/>
                  </a:cubicBezTo>
                  <a:lnTo>
                    <a:pt x="2" y="79"/>
                  </a:lnTo>
                  <a:lnTo>
                    <a:pt x="6" y="139"/>
                  </a:lnTo>
                  <a:lnTo>
                    <a:pt x="96" y="2133"/>
                  </a:lnTo>
                  <a:lnTo>
                    <a:pt x="99" y="2152"/>
                  </a:lnTo>
                  <a:lnTo>
                    <a:pt x="171" y="3699"/>
                  </a:lnTo>
                  <a:cubicBezTo>
                    <a:pt x="172" y="3730"/>
                    <a:pt x="200" y="3755"/>
                    <a:pt x="230" y="3755"/>
                  </a:cubicBezTo>
                  <a:lnTo>
                    <a:pt x="231" y="3755"/>
                  </a:lnTo>
                  <a:cubicBezTo>
                    <a:pt x="265" y="3754"/>
                    <a:pt x="291" y="3727"/>
                    <a:pt x="288" y="3694"/>
                  </a:cubicBezTo>
                  <a:lnTo>
                    <a:pt x="122" y="136"/>
                  </a:lnTo>
                  <a:lnTo>
                    <a:pt x="118" y="78"/>
                  </a:lnTo>
                  <a:lnTo>
                    <a:pt x="116" y="56"/>
                  </a:lnTo>
                  <a:cubicBezTo>
                    <a:pt x="116" y="42"/>
                    <a:pt x="111" y="29"/>
                    <a:pt x="102" y="20"/>
                  </a:cubicBezTo>
                  <a:cubicBezTo>
                    <a:pt x="92" y="8"/>
                    <a:pt x="78" y="0"/>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4223925" y="1387375"/>
              <a:ext cx="8100" cy="88600"/>
            </a:xfrm>
            <a:custGeom>
              <a:avLst/>
              <a:gdLst/>
              <a:ahLst/>
              <a:cxnLst/>
              <a:rect l="l" t="t" r="r" b="b"/>
              <a:pathLst>
                <a:path w="324" h="3544" extrusionOk="0">
                  <a:moveTo>
                    <a:pt x="57" y="0"/>
                  </a:moveTo>
                  <a:cubicBezTo>
                    <a:pt x="26" y="2"/>
                    <a:pt x="0" y="30"/>
                    <a:pt x="2" y="63"/>
                  </a:cubicBezTo>
                  <a:lnTo>
                    <a:pt x="206" y="3487"/>
                  </a:lnTo>
                  <a:cubicBezTo>
                    <a:pt x="208" y="3518"/>
                    <a:pt x="235" y="3543"/>
                    <a:pt x="265" y="3543"/>
                  </a:cubicBezTo>
                  <a:cubicBezTo>
                    <a:pt x="266" y="3543"/>
                    <a:pt x="267" y="3543"/>
                    <a:pt x="267" y="3543"/>
                  </a:cubicBezTo>
                  <a:lnTo>
                    <a:pt x="267" y="3543"/>
                  </a:lnTo>
                  <a:cubicBezTo>
                    <a:pt x="267" y="3543"/>
                    <a:pt x="267" y="3543"/>
                    <a:pt x="266" y="3543"/>
                  </a:cubicBezTo>
                  <a:cubicBezTo>
                    <a:pt x="299" y="3542"/>
                    <a:pt x="324" y="3513"/>
                    <a:pt x="322" y="3480"/>
                  </a:cubicBezTo>
                  <a:lnTo>
                    <a:pt x="119" y="56"/>
                  </a:lnTo>
                  <a:cubicBezTo>
                    <a:pt x="116" y="23"/>
                    <a:pt x="93" y="2"/>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4235950" y="1385975"/>
              <a:ext cx="23950" cy="120475"/>
            </a:xfrm>
            <a:custGeom>
              <a:avLst/>
              <a:gdLst/>
              <a:ahLst/>
              <a:cxnLst/>
              <a:rect l="l" t="t" r="r" b="b"/>
              <a:pathLst>
                <a:path w="958" h="4819" extrusionOk="0">
                  <a:moveTo>
                    <a:pt x="0" y="0"/>
                  </a:moveTo>
                  <a:lnTo>
                    <a:pt x="958" y="0"/>
                  </a:lnTo>
                  <a:lnTo>
                    <a:pt x="958" y="4819"/>
                  </a:lnTo>
                  <a:lnTo>
                    <a:pt x="0" y="48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4399500" y="1361550"/>
              <a:ext cx="8550" cy="134975"/>
            </a:xfrm>
            <a:custGeom>
              <a:avLst/>
              <a:gdLst/>
              <a:ahLst/>
              <a:cxnLst/>
              <a:rect l="l" t="t" r="r" b="b"/>
              <a:pathLst>
                <a:path w="342" h="5399" extrusionOk="0">
                  <a:moveTo>
                    <a:pt x="63" y="1"/>
                  </a:moveTo>
                  <a:cubicBezTo>
                    <a:pt x="62" y="1"/>
                    <a:pt x="60" y="1"/>
                    <a:pt x="59" y="1"/>
                  </a:cubicBezTo>
                  <a:cubicBezTo>
                    <a:pt x="28" y="3"/>
                    <a:pt x="0" y="30"/>
                    <a:pt x="2" y="61"/>
                  </a:cubicBezTo>
                  <a:lnTo>
                    <a:pt x="40" y="977"/>
                  </a:lnTo>
                  <a:lnTo>
                    <a:pt x="42" y="1025"/>
                  </a:lnTo>
                  <a:lnTo>
                    <a:pt x="43" y="1036"/>
                  </a:lnTo>
                  <a:lnTo>
                    <a:pt x="45" y="1096"/>
                  </a:lnTo>
                  <a:lnTo>
                    <a:pt x="164" y="3949"/>
                  </a:lnTo>
                  <a:lnTo>
                    <a:pt x="165" y="3977"/>
                  </a:lnTo>
                  <a:lnTo>
                    <a:pt x="212" y="5097"/>
                  </a:lnTo>
                  <a:lnTo>
                    <a:pt x="221" y="5342"/>
                  </a:lnTo>
                  <a:cubicBezTo>
                    <a:pt x="222" y="5372"/>
                    <a:pt x="249" y="5398"/>
                    <a:pt x="279" y="5398"/>
                  </a:cubicBezTo>
                  <a:lnTo>
                    <a:pt x="282" y="5398"/>
                  </a:lnTo>
                  <a:cubicBezTo>
                    <a:pt x="314" y="5395"/>
                    <a:pt x="341" y="5369"/>
                    <a:pt x="340" y="5336"/>
                  </a:cubicBezTo>
                  <a:lnTo>
                    <a:pt x="330" y="5106"/>
                  </a:lnTo>
                  <a:lnTo>
                    <a:pt x="164" y="1096"/>
                  </a:lnTo>
                  <a:lnTo>
                    <a:pt x="162" y="1036"/>
                  </a:lnTo>
                  <a:lnTo>
                    <a:pt x="158" y="977"/>
                  </a:lnTo>
                  <a:lnTo>
                    <a:pt x="121" y="58"/>
                  </a:lnTo>
                  <a:cubicBezTo>
                    <a:pt x="119" y="26"/>
                    <a:pt x="91"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4628175" y="1239825"/>
              <a:ext cx="14325" cy="9575"/>
            </a:xfrm>
            <a:custGeom>
              <a:avLst/>
              <a:gdLst/>
              <a:ahLst/>
              <a:cxnLst/>
              <a:rect l="l" t="t" r="r" b="b"/>
              <a:pathLst>
                <a:path w="573" h="383" extrusionOk="0">
                  <a:moveTo>
                    <a:pt x="572" y="0"/>
                  </a:moveTo>
                  <a:lnTo>
                    <a:pt x="206" y="365"/>
                  </a:lnTo>
                  <a:cubicBezTo>
                    <a:pt x="194" y="377"/>
                    <a:pt x="178" y="382"/>
                    <a:pt x="164" y="382"/>
                  </a:cubicBezTo>
                  <a:lnTo>
                    <a:pt x="1" y="38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4572775" y="1218850"/>
              <a:ext cx="101175" cy="168625"/>
            </a:xfrm>
            <a:custGeom>
              <a:avLst/>
              <a:gdLst/>
              <a:ahLst/>
              <a:cxnLst/>
              <a:rect l="l" t="t" r="r" b="b"/>
              <a:pathLst>
                <a:path w="4047" h="6745" extrusionOk="0">
                  <a:moveTo>
                    <a:pt x="4046" y="0"/>
                  </a:moveTo>
                  <a:lnTo>
                    <a:pt x="4046" y="4046"/>
                  </a:lnTo>
                  <a:lnTo>
                    <a:pt x="48" y="6713"/>
                  </a:lnTo>
                  <a:lnTo>
                    <a:pt x="1" y="6744"/>
                  </a:lnTo>
                  <a:lnTo>
                    <a:pt x="1" y="4776"/>
                  </a:lnTo>
                  <a:cubicBezTo>
                    <a:pt x="1" y="4374"/>
                    <a:pt x="231" y="3815"/>
                    <a:pt x="516" y="3530"/>
                  </a:cubicBezTo>
                  <a:lnTo>
                    <a:pt x="3989" y="59"/>
                  </a:lnTo>
                  <a:lnTo>
                    <a:pt x="3960" y="5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911775" y="1200100"/>
              <a:ext cx="30150" cy="18025"/>
            </a:xfrm>
            <a:custGeom>
              <a:avLst/>
              <a:gdLst/>
              <a:ahLst/>
              <a:cxnLst/>
              <a:rect l="l" t="t" r="r" b="b"/>
              <a:pathLst>
                <a:path w="1206" h="721" extrusionOk="0">
                  <a:moveTo>
                    <a:pt x="0" y="0"/>
                  </a:moveTo>
                  <a:lnTo>
                    <a:pt x="1206" y="0"/>
                  </a:lnTo>
                  <a:lnTo>
                    <a:pt x="1206" y="720"/>
                  </a:lnTo>
                  <a:lnTo>
                    <a:pt x="0" y="72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861625" y="1220275"/>
              <a:ext cx="2250" cy="414850"/>
            </a:xfrm>
            <a:custGeom>
              <a:avLst/>
              <a:gdLst/>
              <a:ahLst/>
              <a:cxnLst/>
              <a:rect l="l" t="t" r="r" b="b"/>
              <a:pathLst>
                <a:path w="90" h="16594" extrusionOk="0">
                  <a:moveTo>
                    <a:pt x="87" y="15324"/>
                  </a:moveTo>
                  <a:lnTo>
                    <a:pt x="90" y="16535"/>
                  </a:lnTo>
                  <a:cubicBezTo>
                    <a:pt x="90" y="16568"/>
                    <a:pt x="62" y="16593"/>
                    <a:pt x="31" y="16593"/>
                  </a:cubicBezTo>
                  <a:cubicBezTo>
                    <a:pt x="19" y="16593"/>
                    <a:pt x="11" y="16590"/>
                    <a:pt x="1" y="16586"/>
                  </a:cubicBezTo>
                  <a:lnTo>
                    <a:pt x="1" y="2"/>
                  </a:lnTo>
                  <a:cubicBezTo>
                    <a:pt x="5" y="0"/>
                    <a:pt x="7" y="0"/>
                    <a:pt x="8" y="0"/>
                  </a:cubicBezTo>
                  <a:cubicBezTo>
                    <a:pt x="41" y="0"/>
                    <a:pt x="68" y="28"/>
                    <a:pt x="68" y="59"/>
                  </a:cubicBezTo>
                  <a:lnTo>
                    <a:pt x="80" y="10127"/>
                  </a:lnTo>
                  <a:lnTo>
                    <a:pt x="80" y="102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900475" y="1239100"/>
              <a:ext cx="17125" cy="17125"/>
            </a:xfrm>
            <a:custGeom>
              <a:avLst/>
              <a:gdLst/>
              <a:ahLst/>
              <a:cxnLst/>
              <a:rect l="l" t="t" r="r" b="b"/>
              <a:pathLst>
                <a:path w="685" h="685" extrusionOk="0">
                  <a:moveTo>
                    <a:pt x="684" y="344"/>
                  </a:moveTo>
                  <a:cubicBezTo>
                    <a:pt x="684" y="426"/>
                    <a:pt x="657" y="499"/>
                    <a:pt x="611" y="556"/>
                  </a:cubicBezTo>
                  <a:lnTo>
                    <a:pt x="608" y="557"/>
                  </a:lnTo>
                  <a:cubicBezTo>
                    <a:pt x="570" y="607"/>
                    <a:pt x="518" y="645"/>
                    <a:pt x="457" y="665"/>
                  </a:cubicBezTo>
                  <a:cubicBezTo>
                    <a:pt x="421" y="679"/>
                    <a:pt x="384" y="685"/>
                    <a:pt x="342" y="685"/>
                  </a:cubicBezTo>
                  <a:cubicBezTo>
                    <a:pt x="155" y="685"/>
                    <a:pt x="0" y="533"/>
                    <a:pt x="0" y="343"/>
                  </a:cubicBezTo>
                  <a:cubicBezTo>
                    <a:pt x="0" y="155"/>
                    <a:pt x="155" y="0"/>
                    <a:pt x="342" y="0"/>
                  </a:cubicBezTo>
                  <a:cubicBezTo>
                    <a:pt x="452" y="0"/>
                    <a:pt x="550" y="53"/>
                    <a:pt x="613" y="134"/>
                  </a:cubicBezTo>
                  <a:cubicBezTo>
                    <a:pt x="653" y="182"/>
                    <a:pt x="676" y="241"/>
                    <a:pt x="683" y="307"/>
                  </a:cubicBezTo>
                  <a:lnTo>
                    <a:pt x="683" y="308"/>
                  </a:lnTo>
                  <a:cubicBezTo>
                    <a:pt x="684" y="321"/>
                    <a:pt x="684" y="333"/>
                    <a:pt x="684" y="3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900525" y="1190925"/>
              <a:ext cx="22650" cy="41225"/>
            </a:xfrm>
            <a:custGeom>
              <a:avLst/>
              <a:gdLst/>
              <a:ahLst/>
              <a:cxnLst/>
              <a:rect l="l" t="t" r="r" b="b"/>
              <a:pathLst>
                <a:path w="906" h="1649" extrusionOk="0">
                  <a:moveTo>
                    <a:pt x="906" y="367"/>
                  </a:moveTo>
                  <a:lnTo>
                    <a:pt x="906" y="1087"/>
                  </a:lnTo>
                  <a:lnTo>
                    <a:pt x="602" y="1087"/>
                  </a:lnTo>
                  <a:cubicBezTo>
                    <a:pt x="654" y="1146"/>
                    <a:pt x="684" y="1223"/>
                    <a:pt x="684" y="1308"/>
                  </a:cubicBezTo>
                  <a:cubicBezTo>
                    <a:pt x="684" y="1495"/>
                    <a:pt x="532" y="1648"/>
                    <a:pt x="343" y="1648"/>
                  </a:cubicBezTo>
                  <a:cubicBezTo>
                    <a:pt x="154" y="1648"/>
                    <a:pt x="1" y="1495"/>
                    <a:pt x="1" y="1308"/>
                  </a:cubicBezTo>
                  <a:cubicBezTo>
                    <a:pt x="1" y="1119"/>
                    <a:pt x="154" y="965"/>
                    <a:pt x="343" y="965"/>
                  </a:cubicBezTo>
                  <a:cubicBezTo>
                    <a:pt x="380" y="965"/>
                    <a:pt x="416" y="971"/>
                    <a:pt x="450" y="983"/>
                  </a:cubicBezTo>
                  <a:lnTo>
                    <a:pt x="450" y="666"/>
                  </a:lnTo>
                  <a:cubicBezTo>
                    <a:pt x="416" y="679"/>
                    <a:pt x="380" y="685"/>
                    <a:pt x="343" y="685"/>
                  </a:cubicBezTo>
                  <a:cubicBezTo>
                    <a:pt x="154" y="685"/>
                    <a:pt x="1" y="530"/>
                    <a:pt x="1" y="343"/>
                  </a:cubicBezTo>
                  <a:cubicBezTo>
                    <a:pt x="1" y="155"/>
                    <a:pt x="154" y="1"/>
                    <a:pt x="343" y="1"/>
                  </a:cubicBezTo>
                  <a:cubicBezTo>
                    <a:pt x="531" y="1"/>
                    <a:pt x="684" y="155"/>
                    <a:pt x="684" y="343"/>
                  </a:cubicBezTo>
                  <a:cubicBezTo>
                    <a:pt x="684" y="350"/>
                    <a:pt x="684" y="359"/>
                    <a:pt x="682" y="366"/>
                  </a:cubicBezTo>
                  <a:lnTo>
                    <a:pt x="906" y="36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3921475" y="1376625"/>
              <a:ext cx="1700" cy="2150"/>
            </a:xfrm>
            <a:custGeom>
              <a:avLst/>
              <a:gdLst/>
              <a:ahLst/>
              <a:cxnLst/>
              <a:rect l="l" t="t" r="r" b="b"/>
              <a:pathLst>
                <a:path w="68" h="86" extrusionOk="0">
                  <a:moveTo>
                    <a:pt x="0" y="85"/>
                  </a:moveTo>
                  <a:cubicBezTo>
                    <a:pt x="22" y="58"/>
                    <a:pt x="45" y="29"/>
                    <a:pt x="68" y="1"/>
                  </a:cubicBezTo>
                  <a:lnTo>
                    <a:pt x="68" y="54"/>
                  </a:lnTo>
                  <a:cubicBezTo>
                    <a:pt x="45" y="65"/>
                    <a:pt x="23" y="75"/>
                    <a:pt x="0" y="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3921500" y="1433350"/>
              <a:ext cx="1675" cy="222875"/>
            </a:xfrm>
            <a:custGeom>
              <a:avLst/>
              <a:gdLst/>
              <a:ahLst/>
              <a:cxnLst/>
              <a:rect l="l" t="t" r="r" b="b"/>
              <a:pathLst>
                <a:path w="67" h="8915" extrusionOk="0">
                  <a:moveTo>
                    <a:pt x="62" y="1"/>
                  </a:moveTo>
                  <a:cubicBezTo>
                    <a:pt x="64" y="1"/>
                    <a:pt x="65" y="1"/>
                    <a:pt x="67" y="2"/>
                  </a:cubicBezTo>
                  <a:lnTo>
                    <a:pt x="67" y="8853"/>
                  </a:lnTo>
                  <a:cubicBezTo>
                    <a:pt x="67" y="8873"/>
                    <a:pt x="65" y="8893"/>
                    <a:pt x="64" y="8915"/>
                  </a:cubicBezTo>
                  <a:lnTo>
                    <a:pt x="62" y="8915"/>
                  </a:lnTo>
                  <a:cubicBezTo>
                    <a:pt x="29" y="8915"/>
                    <a:pt x="2" y="8889"/>
                    <a:pt x="2" y="8856"/>
                  </a:cubicBezTo>
                  <a:lnTo>
                    <a:pt x="2" y="59"/>
                  </a:lnTo>
                  <a:cubicBezTo>
                    <a:pt x="1" y="25"/>
                    <a:pt x="28"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3941875" y="1178300"/>
              <a:ext cx="37500" cy="15600"/>
            </a:xfrm>
            <a:custGeom>
              <a:avLst/>
              <a:gdLst/>
              <a:ahLst/>
              <a:cxnLst/>
              <a:rect l="l" t="t" r="r" b="b"/>
              <a:pathLst>
                <a:path w="1500" h="624" extrusionOk="0">
                  <a:moveTo>
                    <a:pt x="1440" y="60"/>
                  </a:moveTo>
                  <a:lnTo>
                    <a:pt x="563" y="60"/>
                  </a:lnTo>
                  <a:cubicBezTo>
                    <a:pt x="287" y="60"/>
                    <a:pt x="59" y="287"/>
                    <a:pt x="59" y="564"/>
                  </a:cubicBezTo>
                  <a:cubicBezTo>
                    <a:pt x="59" y="597"/>
                    <a:pt x="32" y="623"/>
                    <a:pt x="0" y="623"/>
                  </a:cubicBezTo>
                  <a:lnTo>
                    <a:pt x="0" y="564"/>
                  </a:lnTo>
                  <a:cubicBezTo>
                    <a:pt x="0" y="254"/>
                    <a:pt x="252" y="0"/>
                    <a:pt x="563" y="0"/>
                  </a:cubicBezTo>
                  <a:lnTo>
                    <a:pt x="1498" y="0"/>
                  </a:lnTo>
                  <a:cubicBezTo>
                    <a:pt x="1499" y="33"/>
                    <a:pt x="1473" y="60"/>
                    <a:pt x="1440" y="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3966875" y="1178225"/>
              <a:ext cx="462625" cy="61625"/>
            </a:xfrm>
            <a:custGeom>
              <a:avLst/>
              <a:gdLst/>
              <a:ahLst/>
              <a:cxnLst/>
              <a:rect l="l" t="t" r="r" b="b"/>
              <a:pathLst>
                <a:path w="18505" h="2465" extrusionOk="0">
                  <a:moveTo>
                    <a:pt x="18505" y="567"/>
                  </a:moveTo>
                  <a:lnTo>
                    <a:pt x="18505" y="1903"/>
                  </a:lnTo>
                  <a:cubicBezTo>
                    <a:pt x="18505" y="2212"/>
                    <a:pt x="18254" y="2464"/>
                    <a:pt x="17942" y="2464"/>
                  </a:cubicBezTo>
                  <a:lnTo>
                    <a:pt x="1" y="2464"/>
                  </a:lnTo>
                  <a:cubicBezTo>
                    <a:pt x="1" y="2433"/>
                    <a:pt x="27" y="2405"/>
                    <a:pt x="60" y="2405"/>
                  </a:cubicBezTo>
                  <a:lnTo>
                    <a:pt x="5837" y="2405"/>
                  </a:lnTo>
                  <a:lnTo>
                    <a:pt x="6660" y="1582"/>
                  </a:lnTo>
                  <a:cubicBezTo>
                    <a:pt x="6673" y="1572"/>
                    <a:pt x="6688" y="1565"/>
                    <a:pt x="6702" y="1565"/>
                  </a:cubicBezTo>
                  <a:lnTo>
                    <a:pt x="6789" y="1565"/>
                  </a:lnTo>
                  <a:lnTo>
                    <a:pt x="18448" y="834"/>
                  </a:lnTo>
                  <a:lnTo>
                    <a:pt x="18448" y="564"/>
                  </a:lnTo>
                  <a:cubicBezTo>
                    <a:pt x="18448" y="287"/>
                    <a:pt x="18222" y="59"/>
                    <a:pt x="17945" y="59"/>
                  </a:cubicBezTo>
                  <a:lnTo>
                    <a:pt x="2611" y="59"/>
                  </a:lnTo>
                  <a:cubicBezTo>
                    <a:pt x="2579" y="59"/>
                    <a:pt x="2552" y="33"/>
                    <a:pt x="2552" y="0"/>
                  </a:cubicBezTo>
                  <a:lnTo>
                    <a:pt x="17945" y="0"/>
                  </a:lnTo>
                  <a:cubicBezTo>
                    <a:pt x="18254" y="6"/>
                    <a:pt x="18505" y="257"/>
                    <a:pt x="18505" y="5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003100" y="1176825"/>
              <a:ext cx="427875" cy="64475"/>
            </a:xfrm>
            <a:custGeom>
              <a:avLst/>
              <a:gdLst/>
              <a:ahLst/>
              <a:cxnLst/>
              <a:rect l="l" t="t" r="r" b="b"/>
              <a:pathLst>
                <a:path w="17115" h="2579" extrusionOk="0">
                  <a:moveTo>
                    <a:pt x="1160" y="1"/>
                  </a:moveTo>
                  <a:cubicBezTo>
                    <a:pt x="1129" y="1"/>
                    <a:pt x="1102" y="28"/>
                    <a:pt x="1102" y="59"/>
                  </a:cubicBezTo>
                  <a:cubicBezTo>
                    <a:pt x="1102" y="92"/>
                    <a:pt x="1129" y="119"/>
                    <a:pt x="1160" y="119"/>
                  </a:cubicBezTo>
                  <a:lnTo>
                    <a:pt x="16493" y="119"/>
                  </a:lnTo>
                  <a:cubicBezTo>
                    <a:pt x="16771" y="119"/>
                    <a:pt x="16997" y="346"/>
                    <a:pt x="16997" y="623"/>
                  </a:cubicBezTo>
                  <a:lnTo>
                    <a:pt x="16997" y="1959"/>
                  </a:lnTo>
                  <a:cubicBezTo>
                    <a:pt x="16997" y="2235"/>
                    <a:pt x="16771" y="2461"/>
                    <a:pt x="16493" y="2461"/>
                  </a:cubicBezTo>
                  <a:lnTo>
                    <a:pt x="59" y="2461"/>
                  </a:lnTo>
                  <a:cubicBezTo>
                    <a:pt x="28" y="2461"/>
                    <a:pt x="1" y="2489"/>
                    <a:pt x="1" y="2520"/>
                  </a:cubicBezTo>
                  <a:cubicBezTo>
                    <a:pt x="1" y="2553"/>
                    <a:pt x="28" y="2579"/>
                    <a:pt x="59" y="2579"/>
                  </a:cubicBezTo>
                  <a:lnTo>
                    <a:pt x="16493" y="2579"/>
                  </a:lnTo>
                  <a:cubicBezTo>
                    <a:pt x="16836" y="2579"/>
                    <a:pt x="17115" y="2301"/>
                    <a:pt x="17115" y="1959"/>
                  </a:cubicBezTo>
                  <a:lnTo>
                    <a:pt x="17115" y="623"/>
                  </a:lnTo>
                  <a:cubicBezTo>
                    <a:pt x="17115" y="283"/>
                    <a:pt x="16836" y="2"/>
                    <a:pt x="1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3940375" y="1176925"/>
              <a:ext cx="39000" cy="17025"/>
            </a:xfrm>
            <a:custGeom>
              <a:avLst/>
              <a:gdLst/>
              <a:ahLst/>
              <a:cxnLst/>
              <a:rect l="l" t="t" r="r" b="b"/>
              <a:pathLst>
                <a:path w="1560" h="681" extrusionOk="0">
                  <a:moveTo>
                    <a:pt x="1504" y="1"/>
                  </a:moveTo>
                  <a:cubicBezTo>
                    <a:pt x="1502" y="1"/>
                    <a:pt x="1501" y="1"/>
                    <a:pt x="1499" y="1"/>
                  </a:cubicBezTo>
                  <a:lnTo>
                    <a:pt x="621" y="1"/>
                  </a:lnTo>
                  <a:cubicBezTo>
                    <a:pt x="281" y="1"/>
                    <a:pt x="0" y="280"/>
                    <a:pt x="0" y="622"/>
                  </a:cubicBezTo>
                  <a:cubicBezTo>
                    <a:pt x="0" y="654"/>
                    <a:pt x="27" y="681"/>
                    <a:pt x="60" y="681"/>
                  </a:cubicBezTo>
                  <a:cubicBezTo>
                    <a:pt x="92" y="681"/>
                    <a:pt x="119" y="654"/>
                    <a:pt x="119" y="622"/>
                  </a:cubicBezTo>
                  <a:cubicBezTo>
                    <a:pt x="119" y="344"/>
                    <a:pt x="347" y="117"/>
                    <a:pt x="623" y="117"/>
                  </a:cubicBezTo>
                  <a:lnTo>
                    <a:pt x="1500" y="117"/>
                  </a:lnTo>
                  <a:cubicBezTo>
                    <a:pt x="1533" y="117"/>
                    <a:pt x="1559" y="90"/>
                    <a:pt x="1559" y="58"/>
                  </a:cubicBezTo>
                  <a:cubicBezTo>
                    <a:pt x="1559" y="27"/>
                    <a:pt x="1536" y="1"/>
                    <a:pt x="1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3966850" y="1238350"/>
              <a:ext cx="39225" cy="3000"/>
            </a:xfrm>
            <a:custGeom>
              <a:avLst/>
              <a:gdLst/>
              <a:ahLst/>
              <a:cxnLst/>
              <a:rect l="l" t="t" r="r" b="b"/>
              <a:pathLst>
                <a:path w="1569" h="120" extrusionOk="0">
                  <a:moveTo>
                    <a:pt x="61" y="0"/>
                  </a:moveTo>
                  <a:cubicBezTo>
                    <a:pt x="28" y="0"/>
                    <a:pt x="1" y="28"/>
                    <a:pt x="1" y="59"/>
                  </a:cubicBezTo>
                  <a:cubicBezTo>
                    <a:pt x="1" y="92"/>
                    <a:pt x="28" y="119"/>
                    <a:pt x="61" y="119"/>
                  </a:cubicBezTo>
                  <a:lnTo>
                    <a:pt x="1509" y="119"/>
                  </a:lnTo>
                  <a:cubicBezTo>
                    <a:pt x="1542" y="119"/>
                    <a:pt x="1568" y="92"/>
                    <a:pt x="1568" y="59"/>
                  </a:cubicBezTo>
                  <a:cubicBezTo>
                    <a:pt x="1568" y="28"/>
                    <a:pt x="1542" y="2"/>
                    <a:pt x="1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226250" y="1280075"/>
              <a:ext cx="148500" cy="36100"/>
            </a:xfrm>
            <a:custGeom>
              <a:avLst/>
              <a:gdLst/>
              <a:ahLst/>
              <a:cxnLst/>
              <a:rect l="l" t="t" r="r" b="b"/>
              <a:pathLst>
                <a:path w="5940" h="1444" extrusionOk="0">
                  <a:moveTo>
                    <a:pt x="5867" y="987"/>
                  </a:moveTo>
                  <a:cubicBezTo>
                    <a:pt x="5784" y="1159"/>
                    <a:pt x="5218" y="1182"/>
                    <a:pt x="5218" y="1182"/>
                  </a:cubicBezTo>
                  <a:cubicBezTo>
                    <a:pt x="5218" y="1182"/>
                    <a:pt x="5940" y="1346"/>
                    <a:pt x="5495" y="1395"/>
                  </a:cubicBezTo>
                  <a:cubicBezTo>
                    <a:pt x="5048" y="1444"/>
                    <a:pt x="2938" y="1415"/>
                    <a:pt x="2239" y="1345"/>
                  </a:cubicBezTo>
                  <a:cubicBezTo>
                    <a:pt x="1539" y="1275"/>
                    <a:pt x="730" y="1202"/>
                    <a:pt x="321" y="1213"/>
                  </a:cubicBezTo>
                  <a:lnTo>
                    <a:pt x="0" y="1149"/>
                  </a:lnTo>
                  <a:cubicBezTo>
                    <a:pt x="0" y="1149"/>
                    <a:pt x="573" y="127"/>
                    <a:pt x="928" y="168"/>
                  </a:cubicBezTo>
                  <a:cubicBezTo>
                    <a:pt x="1280" y="207"/>
                    <a:pt x="1831" y="300"/>
                    <a:pt x="2610" y="305"/>
                  </a:cubicBezTo>
                  <a:cubicBezTo>
                    <a:pt x="3387" y="311"/>
                    <a:pt x="5022" y="1"/>
                    <a:pt x="4773" y="192"/>
                  </a:cubicBezTo>
                  <a:cubicBezTo>
                    <a:pt x="4522" y="384"/>
                    <a:pt x="2649" y="503"/>
                    <a:pt x="2922" y="580"/>
                  </a:cubicBezTo>
                  <a:cubicBezTo>
                    <a:pt x="3197" y="658"/>
                    <a:pt x="4525" y="456"/>
                    <a:pt x="5022" y="509"/>
                  </a:cubicBezTo>
                  <a:cubicBezTo>
                    <a:pt x="5517" y="563"/>
                    <a:pt x="5935" y="635"/>
                    <a:pt x="5742" y="774"/>
                  </a:cubicBezTo>
                  <a:cubicBezTo>
                    <a:pt x="5681" y="821"/>
                    <a:pt x="5568" y="839"/>
                    <a:pt x="5442" y="849"/>
                  </a:cubicBezTo>
                  <a:cubicBezTo>
                    <a:pt x="5682" y="865"/>
                    <a:pt x="5904" y="907"/>
                    <a:pt x="5867" y="9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4065450" y="1318550"/>
              <a:ext cx="373900" cy="3000"/>
            </a:xfrm>
            <a:custGeom>
              <a:avLst/>
              <a:gdLst/>
              <a:ahLst/>
              <a:cxnLst/>
              <a:rect l="l" t="t" r="r" b="b"/>
              <a:pathLst>
                <a:path w="14956" h="120" extrusionOk="0">
                  <a:moveTo>
                    <a:pt x="14956" y="61"/>
                  </a:moveTo>
                  <a:cubicBezTo>
                    <a:pt x="14956" y="92"/>
                    <a:pt x="14928" y="119"/>
                    <a:pt x="14897" y="119"/>
                  </a:cubicBezTo>
                  <a:lnTo>
                    <a:pt x="61" y="119"/>
                  </a:lnTo>
                  <a:cubicBezTo>
                    <a:pt x="28" y="119"/>
                    <a:pt x="0" y="92"/>
                    <a:pt x="0" y="61"/>
                  </a:cubicBezTo>
                  <a:cubicBezTo>
                    <a:pt x="0" y="28"/>
                    <a:pt x="28" y="0"/>
                    <a:pt x="61" y="0"/>
                  </a:cubicBezTo>
                  <a:lnTo>
                    <a:pt x="14897" y="0"/>
                  </a:lnTo>
                  <a:cubicBezTo>
                    <a:pt x="14930" y="0"/>
                    <a:pt x="14956" y="28"/>
                    <a:pt x="14956"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4491075" y="1256075"/>
              <a:ext cx="67800" cy="18725"/>
            </a:xfrm>
            <a:custGeom>
              <a:avLst/>
              <a:gdLst/>
              <a:ahLst/>
              <a:cxnLst/>
              <a:rect l="l" t="t" r="r" b="b"/>
              <a:pathLst>
                <a:path w="2712" h="749" extrusionOk="0">
                  <a:moveTo>
                    <a:pt x="2690" y="102"/>
                  </a:moveTo>
                  <a:lnTo>
                    <a:pt x="2055" y="732"/>
                  </a:lnTo>
                  <a:cubicBezTo>
                    <a:pt x="2043" y="743"/>
                    <a:pt x="2031" y="749"/>
                    <a:pt x="2013" y="749"/>
                  </a:cubicBezTo>
                  <a:lnTo>
                    <a:pt x="62" y="749"/>
                  </a:lnTo>
                  <a:cubicBezTo>
                    <a:pt x="36" y="749"/>
                    <a:pt x="15" y="734"/>
                    <a:pt x="8" y="710"/>
                  </a:cubicBezTo>
                  <a:cubicBezTo>
                    <a:pt x="1" y="687"/>
                    <a:pt x="5" y="663"/>
                    <a:pt x="22" y="646"/>
                  </a:cubicBezTo>
                  <a:lnTo>
                    <a:pt x="693" y="16"/>
                  </a:lnTo>
                  <a:cubicBezTo>
                    <a:pt x="704" y="7"/>
                    <a:pt x="718" y="0"/>
                    <a:pt x="732" y="0"/>
                  </a:cubicBezTo>
                  <a:lnTo>
                    <a:pt x="2650" y="0"/>
                  </a:lnTo>
                  <a:cubicBezTo>
                    <a:pt x="2675" y="0"/>
                    <a:pt x="2696" y="14"/>
                    <a:pt x="2705" y="37"/>
                  </a:cubicBezTo>
                  <a:cubicBezTo>
                    <a:pt x="2712" y="62"/>
                    <a:pt x="2706" y="86"/>
                    <a:pt x="2690" y="1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4517200" y="1230650"/>
              <a:ext cx="67850" cy="18700"/>
            </a:xfrm>
            <a:custGeom>
              <a:avLst/>
              <a:gdLst/>
              <a:ahLst/>
              <a:cxnLst/>
              <a:rect l="l" t="t" r="r" b="b"/>
              <a:pathLst>
                <a:path w="2714" h="748" extrusionOk="0">
                  <a:moveTo>
                    <a:pt x="2691" y="102"/>
                  </a:moveTo>
                  <a:lnTo>
                    <a:pt x="2056" y="732"/>
                  </a:lnTo>
                  <a:cubicBezTo>
                    <a:pt x="2046" y="744"/>
                    <a:pt x="2031" y="748"/>
                    <a:pt x="2016" y="748"/>
                  </a:cubicBezTo>
                  <a:lnTo>
                    <a:pt x="64" y="748"/>
                  </a:lnTo>
                  <a:cubicBezTo>
                    <a:pt x="38" y="748"/>
                    <a:pt x="16" y="734"/>
                    <a:pt x="9" y="711"/>
                  </a:cubicBezTo>
                  <a:cubicBezTo>
                    <a:pt x="1" y="689"/>
                    <a:pt x="6" y="663"/>
                    <a:pt x="24" y="646"/>
                  </a:cubicBezTo>
                  <a:lnTo>
                    <a:pt x="694" y="16"/>
                  </a:lnTo>
                  <a:cubicBezTo>
                    <a:pt x="704" y="6"/>
                    <a:pt x="718" y="1"/>
                    <a:pt x="732" y="1"/>
                  </a:cubicBezTo>
                  <a:lnTo>
                    <a:pt x="2649" y="1"/>
                  </a:lnTo>
                  <a:cubicBezTo>
                    <a:pt x="2672" y="1"/>
                    <a:pt x="2693" y="15"/>
                    <a:pt x="2703" y="38"/>
                  </a:cubicBezTo>
                  <a:cubicBezTo>
                    <a:pt x="2713" y="59"/>
                    <a:pt x="2708" y="85"/>
                    <a:pt x="2691" y="1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4581850" y="1230650"/>
              <a:ext cx="67900" cy="18750"/>
            </a:xfrm>
            <a:custGeom>
              <a:avLst/>
              <a:gdLst/>
              <a:ahLst/>
              <a:cxnLst/>
              <a:rect l="l" t="t" r="r" b="b"/>
              <a:pathLst>
                <a:path w="2716" h="750" extrusionOk="0">
                  <a:moveTo>
                    <a:pt x="2694" y="102"/>
                  </a:moveTo>
                  <a:lnTo>
                    <a:pt x="2426" y="367"/>
                  </a:lnTo>
                  <a:lnTo>
                    <a:pt x="2060" y="732"/>
                  </a:lnTo>
                  <a:cubicBezTo>
                    <a:pt x="2050" y="744"/>
                    <a:pt x="2033" y="749"/>
                    <a:pt x="2018" y="749"/>
                  </a:cubicBezTo>
                  <a:lnTo>
                    <a:pt x="63" y="749"/>
                  </a:lnTo>
                  <a:cubicBezTo>
                    <a:pt x="39" y="749"/>
                    <a:pt x="17" y="735"/>
                    <a:pt x="10" y="711"/>
                  </a:cubicBezTo>
                  <a:cubicBezTo>
                    <a:pt x="0" y="689"/>
                    <a:pt x="6" y="663"/>
                    <a:pt x="24" y="646"/>
                  </a:cubicBezTo>
                  <a:lnTo>
                    <a:pt x="693" y="16"/>
                  </a:lnTo>
                  <a:cubicBezTo>
                    <a:pt x="704" y="6"/>
                    <a:pt x="719" y="1"/>
                    <a:pt x="734" y="1"/>
                  </a:cubicBezTo>
                  <a:lnTo>
                    <a:pt x="2651" y="1"/>
                  </a:lnTo>
                  <a:cubicBezTo>
                    <a:pt x="2676" y="1"/>
                    <a:pt x="2697" y="15"/>
                    <a:pt x="2704" y="38"/>
                  </a:cubicBezTo>
                  <a:cubicBezTo>
                    <a:pt x="2716" y="59"/>
                    <a:pt x="2710" y="85"/>
                    <a:pt x="2694" y="1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4033250" y="1218850"/>
              <a:ext cx="640700" cy="168700"/>
            </a:xfrm>
            <a:custGeom>
              <a:avLst/>
              <a:gdLst/>
              <a:ahLst/>
              <a:cxnLst/>
              <a:rect l="l" t="t" r="r" b="b"/>
              <a:pathLst>
                <a:path w="25628" h="6748" extrusionOk="0">
                  <a:moveTo>
                    <a:pt x="25627" y="0"/>
                  </a:moveTo>
                  <a:lnTo>
                    <a:pt x="25569" y="59"/>
                  </a:lnTo>
                  <a:lnTo>
                    <a:pt x="15909" y="59"/>
                  </a:lnTo>
                  <a:lnTo>
                    <a:pt x="15909" y="278"/>
                  </a:lnTo>
                  <a:cubicBezTo>
                    <a:pt x="15909" y="620"/>
                    <a:pt x="15630" y="898"/>
                    <a:pt x="15287" y="898"/>
                  </a:cubicBezTo>
                  <a:lnTo>
                    <a:pt x="7828" y="898"/>
                  </a:lnTo>
                  <a:cubicBezTo>
                    <a:pt x="7646" y="1004"/>
                    <a:pt x="7289" y="1088"/>
                    <a:pt x="7096" y="1158"/>
                  </a:cubicBezTo>
                  <a:cubicBezTo>
                    <a:pt x="6781" y="1273"/>
                    <a:pt x="6176" y="1289"/>
                    <a:pt x="6010" y="1475"/>
                  </a:cubicBezTo>
                  <a:cubicBezTo>
                    <a:pt x="5924" y="1571"/>
                    <a:pt x="6551" y="1402"/>
                    <a:pt x="6820" y="1347"/>
                  </a:cubicBezTo>
                  <a:cubicBezTo>
                    <a:pt x="7092" y="1296"/>
                    <a:pt x="7770" y="969"/>
                    <a:pt x="8071" y="968"/>
                  </a:cubicBezTo>
                  <a:cubicBezTo>
                    <a:pt x="8320" y="968"/>
                    <a:pt x="8555" y="1025"/>
                    <a:pt x="8565" y="1145"/>
                  </a:cubicBezTo>
                  <a:cubicBezTo>
                    <a:pt x="8579" y="1280"/>
                    <a:pt x="8533" y="1237"/>
                    <a:pt x="7935" y="1435"/>
                  </a:cubicBezTo>
                  <a:cubicBezTo>
                    <a:pt x="7339" y="1632"/>
                    <a:pt x="7268" y="1619"/>
                    <a:pt x="6910" y="1795"/>
                  </a:cubicBezTo>
                  <a:cubicBezTo>
                    <a:pt x="6552" y="1970"/>
                    <a:pt x="8594" y="1211"/>
                    <a:pt x="8437" y="1518"/>
                  </a:cubicBezTo>
                  <a:cubicBezTo>
                    <a:pt x="8284" y="1824"/>
                    <a:pt x="7792" y="1974"/>
                    <a:pt x="7092" y="2221"/>
                  </a:cubicBezTo>
                  <a:cubicBezTo>
                    <a:pt x="6598" y="2395"/>
                    <a:pt x="8226" y="2066"/>
                    <a:pt x="7851" y="2395"/>
                  </a:cubicBezTo>
                  <a:cubicBezTo>
                    <a:pt x="7477" y="2724"/>
                    <a:pt x="6638" y="2790"/>
                    <a:pt x="5958" y="2985"/>
                  </a:cubicBezTo>
                  <a:cubicBezTo>
                    <a:pt x="5280" y="3180"/>
                    <a:pt x="4600" y="3075"/>
                    <a:pt x="4285" y="3210"/>
                  </a:cubicBezTo>
                  <a:cubicBezTo>
                    <a:pt x="3970" y="3344"/>
                    <a:pt x="3603" y="3487"/>
                    <a:pt x="3603" y="3487"/>
                  </a:cubicBezTo>
                  <a:lnTo>
                    <a:pt x="3242" y="2441"/>
                  </a:lnTo>
                  <a:cubicBezTo>
                    <a:pt x="3242" y="2441"/>
                    <a:pt x="4415" y="1349"/>
                    <a:pt x="5071" y="901"/>
                  </a:cubicBezTo>
                  <a:lnTo>
                    <a:pt x="3227" y="901"/>
                  </a:lnTo>
                  <a:lnTo>
                    <a:pt x="554" y="3573"/>
                  </a:lnTo>
                  <a:cubicBezTo>
                    <a:pt x="278" y="3850"/>
                    <a:pt x="54" y="4389"/>
                    <a:pt x="54" y="4779"/>
                  </a:cubicBezTo>
                  <a:lnTo>
                    <a:pt x="54" y="6687"/>
                  </a:lnTo>
                  <a:lnTo>
                    <a:pt x="11790" y="6687"/>
                  </a:lnTo>
                  <a:cubicBezTo>
                    <a:pt x="11799" y="6675"/>
                    <a:pt x="11814" y="6670"/>
                    <a:pt x="11830" y="6668"/>
                  </a:cubicBezTo>
                  <a:lnTo>
                    <a:pt x="11835" y="6668"/>
                  </a:lnTo>
                  <a:cubicBezTo>
                    <a:pt x="11852" y="6668"/>
                    <a:pt x="11866" y="6675"/>
                    <a:pt x="11877" y="6687"/>
                  </a:cubicBezTo>
                  <a:lnTo>
                    <a:pt x="14690" y="6687"/>
                  </a:lnTo>
                  <a:lnTo>
                    <a:pt x="14652" y="5771"/>
                  </a:lnTo>
                  <a:cubicBezTo>
                    <a:pt x="14650" y="5739"/>
                    <a:pt x="14678" y="5712"/>
                    <a:pt x="14709" y="5711"/>
                  </a:cubicBezTo>
                  <a:cubicBezTo>
                    <a:pt x="14738" y="5709"/>
                    <a:pt x="14769" y="5733"/>
                    <a:pt x="14771" y="5768"/>
                  </a:cubicBezTo>
                  <a:lnTo>
                    <a:pt x="14808" y="6687"/>
                  </a:lnTo>
                  <a:lnTo>
                    <a:pt x="21580" y="6687"/>
                  </a:lnTo>
                  <a:lnTo>
                    <a:pt x="21580" y="6747"/>
                  </a:lnTo>
                  <a:lnTo>
                    <a:pt x="0" y="6747"/>
                  </a:lnTo>
                  <a:lnTo>
                    <a:pt x="0" y="4779"/>
                  </a:lnTo>
                  <a:cubicBezTo>
                    <a:pt x="0" y="4375"/>
                    <a:pt x="232" y="3817"/>
                    <a:pt x="518" y="3533"/>
                  </a:cubicBezTo>
                  <a:lnTo>
                    <a:pt x="3149" y="901"/>
                  </a:lnTo>
                  <a:lnTo>
                    <a:pt x="3210" y="842"/>
                  </a:lnTo>
                  <a:lnTo>
                    <a:pt x="3268" y="782"/>
                  </a:lnTo>
                  <a:lnTo>
                    <a:pt x="4048" y="2"/>
                  </a:lnTo>
                  <a:lnTo>
                    <a:pt x="25627" y="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065450" y="1318550"/>
              <a:ext cx="373900" cy="3000"/>
            </a:xfrm>
            <a:custGeom>
              <a:avLst/>
              <a:gdLst/>
              <a:ahLst/>
              <a:cxnLst/>
              <a:rect l="l" t="t" r="r" b="b"/>
              <a:pathLst>
                <a:path w="14956" h="120" extrusionOk="0">
                  <a:moveTo>
                    <a:pt x="61" y="0"/>
                  </a:moveTo>
                  <a:cubicBezTo>
                    <a:pt x="28" y="0"/>
                    <a:pt x="0" y="28"/>
                    <a:pt x="0" y="61"/>
                  </a:cubicBezTo>
                  <a:cubicBezTo>
                    <a:pt x="0" y="92"/>
                    <a:pt x="28" y="119"/>
                    <a:pt x="61" y="119"/>
                  </a:cubicBezTo>
                  <a:lnTo>
                    <a:pt x="14897" y="119"/>
                  </a:lnTo>
                  <a:cubicBezTo>
                    <a:pt x="14928" y="119"/>
                    <a:pt x="14956" y="92"/>
                    <a:pt x="14956" y="61"/>
                  </a:cubicBezTo>
                  <a:cubicBezTo>
                    <a:pt x="14956" y="28"/>
                    <a:pt x="14930" y="0"/>
                    <a:pt x="14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031700" y="1217400"/>
              <a:ext cx="643725" cy="171600"/>
            </a:xfrm>
            <a:custGeom>
              <a:avLst/>
              <a:gdLst/>
              <a:ahLst/>
              <a:cxnLst/>
              <a:rect l="l" t="t" r="r" b="b"/>
              <a:pathLst>
                <a:path w="25749" h="6864" extrusionOk="0">
                  <a:moveTo>
                    <a:pt x="25687" y="1"/>
                  </a:moveTo>
                  <a:cubicBezTo>
                    <a:pt x="25686" y="1"/>
                    <a:pt x="25685" y="1"/>
                    <a:pt x="25684" y="1"/>
                  </a:cubicBezTo>
                  <a:lnTo>
                    <a:pt x="4103" y="1"/>
                  </a:lnTo>
                  <a:cubicBezTo>
                    <a:pt x="4089" y="1"/>
                    <a:pt x="4075" y="8"/>
                    <a:pt x="4062" y="20"/>
                  </a:cubicBezTo>
                  <a:lnTo>
                    <a:pt x="3123" y="959"/>
                  </a:lnTo>
                  <a:lnTo>
                    <a:pt x="533" y="3550"/>
                  </a:lnTo>
                  <a:cubicBezTo>
                    <a:pt x="240" y="3843"/>
                    <a:pt x="0" y="4422"/>
                    <a:pt x="0" y="4837"/>
                  </a:cubicBezTo>
                  <a:lnTo>
                    <a:pt x="0" y="6805"/>
                  </a:lnTo>
                  <a:cubicBezTo>
                    <a:pt x="0" y="6837"/>
                    <a:pt x="28" y="6864"/>
                    <a:pt x="59" y="6864"/>
                  </a:cubicBezTo>
                  <a:lnTo>
                    <a:pt x="21640" y="6864"/>
                  </a:lnTo>
                  <a:cubicBezTo>
                    <a:pt x="21672" y="6864"/>
                    <a:pt x="21698" y="6837"/>
                    <a:pt x="21698" y="6805"/>
                  </a:cubicBezTo>
                  <a:cubicBezTo>
                    <a:pt x="21698" y="6792"/>
                    <a:pt x="21695" y="6781"/>
                    <a:pt x="21690" y="6772"/>
                  </a:cubicBezTo>
                  <a:cubicBezTo>
                    <a:pt x="21680" y="6756"/>
                    <a:pt x="21661" y="6745"/>
                    <a:pt x="21641" y="6745"/>
                  </a:cubicBezTo>
                  <a:lnTo>
                    <a:pt x="118" y="6745"/>
                  </a:lnTo>
                  <a:lnTo>
                    <a:pt x="118" y="4837"/>
                  </a:lnTo>
                  <a:cubicBezTo>
                    <a:pt x="118" y="4447"/>
                    <a:pt x="343" y="3908"/>
                    <a:pt x="617" y="3631"/>
                  </a:cubicBezTo>
                  <a:lnTo>
                    <a:pt x="3350" y="900"/>
                  </a:lnTo>
                  <a:lnTo>
                    <a:pt x="3409" y="840"/>
                  </a:lnTo>
                  <a:lnTo>
                    <a:pt x="4132" y="117"/>
                  </a:lnTo>
                  <a:lnTo>
                    <a:pt x="25689" y="117"/>
                  </a:lnTo>
                  <a:cubicBezTo>
                    <a:pt x="25721" y="117"/>
                    <a:pt x="25748" y="91"/>
                    <a:pt x="25748" y="58"/>
                  </a:cubicBezTo>
                  <a:cubicBezTo>
                    <a:pt x="25748" y="26"/>
                    <a:pt x="25722" y="1"/>
                    <a:pt x="25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4395750" y="1493275"/>
              <a:ext cx="135050" cy="132800"/>
            </a:xfrm>
            <a:custGeom>
              <a:avLst/>
              <a:gdLst/>
              <a:ahLst/>
              <a:cxnLst/>
              <a:rect l="l" t="t" r="r" b="b"/>
              <a:pathLst>
                <a:path w="5402" h="5312" extrusionOk="0">
                  <a:moveTo>
                    <a:pt x="2611" y="0"/>
                  </a:moveTo>
                  <a:lnTo>
                    <a:pt x="5401" y="3894"/>
                  </a:lnTo>
                  <a:lnTo>
                    <a:pt x="2790" y="5311"/>
                  </a:lnTo>
                  <a:lnTo>
                    <a:pt x="0" y="141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4101625" y="1470100"/>
              <a:ext cx="363900" cy="155975"/>
            </a:xfrm>
            <a:custGeom>
              <a:avLst/>
              <a:gdLst/>
              <a:ahLst/>
              <a:cxnLst/>
              <a:rect l="l" t="t" r="r" b="b"/>
              <a:pathLst>
                <a:path w="14556" h="6239" extrusionOk="0">
                  <a:moveTo>
                    <a:pt x="2380" y="1"/>
                  </a:moveTo>
                  <a:lnTo>
                    <a:pt x="548" y="996"/>
                  </a:lnTo>
                  <a:cubicBezTo>
                    <a:pt x="118" y="1229"/>
                    <a:pt x="1" y="1740"/>
                    <a:pt x="287" y="2138"/>
                  </a:cubicBezTo>
                  <a:lnTo>
                    <a:pt x="2560" y="5312"/>
                  </a:lnTo>
                  <a:lnTo>
                    <a:pt x="14555" y="6238"/>
                  </a:lnTo>
                  <a:lnTo>
                    <a:pt x="12280" y="3063"/>
                  </a:lnTo>
                  <a:cubicBezTo>
                    <a:pt x="11997" y="2666"/>
                    <a:pt x="12114" y="2155"/>
                    <a:pt x="12542" y="1921"/>
                  </a:cubicBezTo>
                  <a:lnTo>
                    <a:pt x="14376" y="92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4110925" y="1506225"/>
              <a:ext cx="275250" cy="20950"/>
            </a:xfrm>
            <a:custGeom>
              <a:avLst/>
              <a:gdLst/>
              <a:ahLst/>
              <a:cxnLst/>
              <a:rect l="l" t="t" r="r" b="b"/>
              <a:pathLst>
                <a:path w="11010" h="838" extrusionOk="0">
                  <a:moveTo>
                    <a:pt x="67" y="0"/>
                  </a:moveTo>
                  <a:cubicBezTo>
                    <a:pt x="38" y="2"/>
                    <a:pt x="5" y="22"/>
                    <a:pt x="4" y="53"/>
                  </a:cubicBezTo>
                  <a:cubicBezTo>
                    <a:pt x="1" y="86"/>
                    <a:pt x="25" y="115"/>
                    <a:pt x="58" y="116"/>
                  </a:cubicBezTo>
                  <a:lnTo>
                    <a:pt x="10942" y="838"/>
                  </a:lnTo>
                  <a:lnTo>
                    <a:pt x="10946" y="838"/>
                  </a:lnTo>
                  <a:cubicBezTo>
                    <a:pt x="10976" y="838"/>
                    <a:pt x="11002" y="815"/>
                    <a:pt x="11005" y="785"/>
                  </a:cubicBezTo>
                  <a:cubicBezTo>
                    <a:pt x="11009" y="752"/>
                    <a:pt x="10984" y="723"/>
                    <a:pt x="10952" y="722"/>
                  </a:cubicBezTo>
                  <a:lnTo>
                    <a:pt x="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4306950" y="1507800"/>
              <a:ext cx="58900" cy="14550"/>
            </a:xfrm>
            <a:custGeom>
              <a:avLst/>
              <a:gdLst/>
              <a:ahLst/>
              <a:cxnLst/>
              <a:rect l="l" t="t" r="r" b="b"/>
              <a:pathLst>
                <a:path w="2356" h="582" extrusionOk="0">
                  <a:moveTo>
                    <a:pt x="1758" y="582"/>
                  </a:moveTo>
                  <a:lnTo>
                    <a:pt x="2355" y="101"/>
                  </a:lnTo>
                  <a:lnTo>
                    <a:pt x="572" y="0"/>
                  </a:lnTo>
                  <a:lnTo>
                    <a:pt x="0" y="49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4235575" y="1507750"/>
              <a:ext cx="58900" cy="11675"/>
            </a:xfrm>
            <a:custGeom>
              <a:avLst/>
              <a:gdLst/>
              <a:ahLst/>
              <a:cxnLst/>
              <a:rect l="l" t="t" r="r" b="b"/>
              <a:pathLst>
                <a:path w="2356" h="467" extrusionOk="0">
                  <a:moveTo>
                    <a:pt x="1893" y="466"/>
                  </a:moveTo>
                  <a:lnTo>
                    <a:pt x="2356" y="101"/>
                  </a:lnTo>
                  <a:lnTo>
                    <a:pt x="572" y="1"/>
                  </a:lnTo>
                  <a:lnTo>
                    <a:pt x="1"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4145550" y="1501175"/>
              <a:ext cx="56775" cy="13875"/>
            </a:xfrm>
            <a:custGeom>
              <a:avLst/>
              <a:gdLst/>
              <a:ahLst/>
              <a:cxnLst/>
              <a:rect l="l" t="t" r="r" b="b"/>
              <a:pathLst>
                <a:path w="2271" h="555" extrusionOk="0">
                  <a:moveTo>
                    <a:pt x="1757" y="555"/>
                  </a:moveTo>
                  <a:lnTo>
                    <a:pt x="2271" y="101"/>
                  </a:lnTo>
                  <a:lnTo>
                    <a:pt x="487" y="1"/>
                  </a:lnTo>
                  <a:lnTo>
                    <a:pt x="0" y="37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4320075" y="1521725"/>
              <a:ext cx="56550" cy="97400"/>
            </a:xfrm>
            <a:custGeom>
              <a:avLst/>
              <a:gdLst/>
              <a:ahLst/>
              <a:cxnLst/>
              <a:rect l="l" t="t" r="r" b="b"/>
              <a:pathLst>
                <a:path w="2262" h="3896" extrusionOk="0">
                  <a:moveTo>
                    <a:pt x="1" y="0"/>
                  </a:moveTo>
                  <a:lnTo>
                    <a:pt x="1918" y="3870"/>
                  </a:lnTo>
                  <a:lnTo>
                    <a:pt x="2261" y="3895"/>
                  </a:lnTo>
                  <a:lnTo>
                    <a:pt x="442" y="3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4248800" y="1518075"/>
              <a:ext cx="60475" cy="96975"/>
            </a:xfrm>
            <a:custGeom>
              <a:avLst/>
              <a:gdLst/>
              <a:ahLst/>
              <a:cxnLst/>
              <a:rect l="l" t="t" r="r" b="b"/>
              <a:pathLst>
                <a:path w="2419" h="3879" extrusionOk="0">
                  <a:moveTo>
                    <a:pt x="0" y="146"/>
                  </a:moveTo>
                  <a:lnTo>
                    <a:pt x="1921" y="3797"/>
                  </a:lnTo>
                  <a:lnTo>
                    <a:pt x="2418" y="3878"/>
                  </a:lnTo>
                  <a:lnTo>
                    <a:pt x="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4156625" y="1512700"/>
              <a:ext cx="56575" cy="94250"/>
            </a:xfrm>
            <a:custGeom>
              <a:avLst/>
              <a:gdLst/>
              <a:ahLst/>
              <a:cxnLst/>
              <a:rect l="l" t="t" r="r" b="b"/>
              <a:pathLst>
                <a:path w="2263" h="3770" extrusionOk="0">
                  <a:moveTo>
                    <a:pt x="1" y="96"/>
                  </a:moveTo>
                  <a:lnTo>
                    <a:pt x="1818" y="3720"/>
                  </a:lnTo>
                  <a:lnTo>
                    <a:pt x="2263" y="3770"/>
                  </a:lnTo>
                  <a:lnTo>
                    <a:pt x="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4301400" y="1486050"/>
              <a:ext cx="47225" cy="84000"/>
            </a:xfrm>
            <a:custGeom>
              <a:avLst/>
              <a:gdLst/>
              <a:ahLst/>
              <a:cxnLst/>
              <a:rect l="l" t="t" r="r" b="b"/>
              <a:pathLst>
                <a:path w="1889" h="3360" extrusionOk="0">
                  <a:moveTo>
                    <a:pt x="1889" y="3360"/>
                  </a:moveTo>
                  <a:cubicBezTo>
                    <a:pt x="1889" y="3360"/>
                    <a:pt x="1240" y="2668"/>
                    <a:pt x="875" y="2023"/>
                  </a:cubicBezTo>
                  <a:cubicBezTo>
                    <a:pt x="453" y="1277"/>
                    <a:pt x="1" y="369"/>
                    <a:pt x="205" y="229"/>
                  </a:cubicBezTo>
                  <a:cubicBezTo>
                    <a:pt x="408" y="92"/>
                    <a:pt x="652" y="0"/>
                    <a:pt x="858" y="272"/>
                  </a:cubicBezTo>
                  <a:cubicBezTo>
                    <a:pt x="1061" y="544"/>
                    <a:pt x="1439" y="1224"/>
                    <a:pt x="1439" y="1224"/>
                  </a:cubicBezTo>
                  <a:cubicBezTo>
                    <a:pt x="1439" y="1224"/>
                    <a:pt x="1124" y="1260"/>
                    <a:pt x="1078" y="1410"/>
                  </a:cubicBezTo>
                  <a:cubicBezTo>
                    <a:pt x="1031" y="1565"/>
                    <a:pt x="1889" y="3360"/>
                    <a:pt x="1889" y="33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4345600" y="1568125"/>
              <a:ext cx="84625" cy="416000"/>
            </a:xfrm>
            <a:custGeom>
              <a:avLst/>
              <a:gdLst/>
              <a:ahLst/>
              <a:cxnLst/>
              <a:rect l="l" t="t" r="r" b="b"/>
              <a:pathLst>
                <a:path w="3385" h="16640" extrusionOk="0">
                  <a:moveTo>
                    <a:pt x="59" y="1"/>
                  </a:moveTo>
                  <a:cubicBezTo>
                    <a:pt x="28" y="2"/>
                    <a:pt x="0" y="30"/>
                    <a:pt x="2" y="62"/>
                  </a:cubicBezTo>
                  <a:cubicBezTo>
                    <a:pt x="22" y="690"/>
                    <a:pt x="486" y="15451"/>
                    <a:pt x="1761" y="16562"/>
                  </a:cubicBezTo>
                  <a:cubicBezTo>
                    <a:pt x="1820" y="16612"/>
                    <a:pt x="1883" y="16640"/>
                    <a:pt x="1946" y="16640"/>
                  </a:cubicBezTo>
                  <a:lnTo>
                    <a:pt x="1970" y="16638"/>
                  </a:lnTo>
                  <a:cubicBezTo>
                    <a:pt x="3385" y="16486"/>
                    <a:pt x="2441" y="3661"/>
                    <a:pt x="2328" y="2200"/>
                  </a:cubicBezTo>
                  <a:cubicBezTo>
                    <a:pt x="2327" y="2168"/>
                    <a:pt x="2297" y="2148"/>
                    <a:pt x="2267" y="2147"/>
                  </a:cubicBezTo>
                  <a:cubicBezTo>
                    <a:pt x="2234" y="2148"/>
                    <a:pt x="2211" y="2177"/>
                    <a:pt x="2212" y="2208"/>
                  </a:cubicBezTo>
                  <a:cubicBezTo>
                    <a:pt x="2650" y="7904"/>
                    <a:pt x="2944" y="16418"/>
                    <a:pt x="1960" y="16522"/>
                  </a:cubicBezTo>
                  <a:cubicBezTo>
                    <a:pt x="1956" y="16523"/>
                    <a:pt x="1952" y="16523"/>
                    <a:pt x="1947" y="16523"/>
                  </a:cubicBezTo>
                  <a:cubicBezTo>
                    <a:pt x="1914" y="16523"/>
                    <a:pt x="1878" y="16505"/>
                    <a:pt x="1840" y="16474"/>
                  </a:cubicBezTo>
                  <a:cubicBezTo>
                    <a:pt x="600" y="15396"/>
                    <a:pt x="126" y="213"/>
                    <a:pt x="121" y="58"/>
                  </a:cubicBezTo>
                  <a:cubicBezTo>
                    <a:pt x="119" y="27"/>
                    <a:pt x="93" y="1"/>
                    <a:pt x="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4183375" y="1573425"/>
              <a:ext cx="75400" cy="373350"/>
            </a:xfrm>
            <a:custGeom>
              <a:avLst/>
              <a:gdLst/>
              <a:ahLst/>
              <a:cxnLst/>
              <a:rect l="l" t="t" r="r" b="b"/>
              <a:pathLst>
                <a:path w="3016" h="14934" extrusionOk="0">
                  <a:moveTo>
                    <a:pt x="58" y="1"/>
                  </a:moveTo>
                  <a:cubicBezTo>
                    <a:pt x="26" y="1"/>
                    <a:pt x="0" y="27"/>
                    <a:pt x="0" y="59"/>
                  </a:cubicBezTo>
                  <a:cubicBezTo>
                    <a:pt x="6" y="619"/>
                    <a:pt x="146" y="13752"/>
                    <a:pt x="1379" y="14849"/>
                  </a:cubicBezTo>
                  <a:cubicBezTo>
                    <a:pt x="1443" y="14904"/>
                    <a:pt x="1509" y="14933"/>
                    <a:pt x="1578" y="14933"/>
                  </a:cubicBezTo>
                  <a:cubicBezTo>
                    <a:pt x="1588" y="14933"/>
                    <a:pt x="1598" y="14933"/>
                    <a:pt x="1604" y="14929"/>
                  </a:cubicBezTo>
                  <a:cubicBezTo>
                    <a:pt x="3015" y="14777"/>
                    <a:pt x="2504" y="2874"/>
                    <a:pt x="2443" y="1518"/>
                  </a:cubicBezTo>
                  <a:cubicBezTo>
                    <a:pt x="2440" y="1488"/>
                    <a:pt x="2420" y="1462"/>
                    <a:pt x="2388" y="1462"/>
                  </a:cubicBezTo>
                  <a:cubicBezTo>
                    <a:pt x="2386" y="1462"/>
                    <a:pt x="2383" y="1462"/>
                    <a:pt x="2381" y="1462"/>
                  </a:cubicBezTo>
                  <a:cubicBezTo>
                    <a:pt x="2349" y="1464"/>
                    <a:pt x="2324" y="1491"/>
                    <a:pt x="2325" y="1523"/>
                  </a:cubicBezTo>
                  <a:cubicBezTo>
                    <a:pt x="2495" y="5179"/>
                    <a:pt x="2694" y="14693"/>
                    <a:pt x="1592" y="14813"/>
                  </a:cubicBezTo>
                  <a:cubicBezTo>
                    <a:pt x="1587" y="14813"/>
                    <a:pt x="1581" y="14814"/>
                    <a:pt x="1576" y="14814"/>
                  </a:cubicBezTo>
                  <a:cubicBezTo>
                    <a:pt x="1535" y="14814"/>
                    <a:pt x="1497" y="14795"/>
                    <a:pt x="1456" y="14760"/>
                  </a:cubicBezTo>
                  <a:cubicBezTo>
                    <a:pt x="258" y="13696"/>
                    <a:pt x="119" y="194"/>
                    <a:pt x="118" y="58"/>
                  </a:cubicBezTo>
                  <a:cubicBezTo>
                    <a:pt x="115" y="27"/>
                    <a:pt x="90" y="1"/>
                    <a:pt x="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4236050" y="1386725"/>
              <a:ext cx="23850" cy="29625"/>
            </a:xfrm>
            <a:custGeom>
              <a:avLst/>
              <a:gdLst/>
              <a:ahLst/>
              <a:cxnLst/>
              <a:rect l="l" t="t" r="r" b="b"/>
              <a:pathLst>
                <a:path w="954" h="1185" extrusionOk="0">
                  <a:moveTo>
                    <a:pt x="11" y="1"/>
                  </a:moveTo>
                  <a:lnTo>
                    <a:pt x="1" y="457"/>
                  </a:lnTo>
                  <a:lnTo>
                    <a:pt x="954" y="1184"/>
                  </a:lnTo>
                  <a:lnTo>
                    <a:pt x="952" y="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4300075" y="1482575"/>
              <a:ext cx="54150" cy="99900"/>
            </a:xfrm>
            <a:custGeom>
              <a:avLst/>
              <a:gdLst/>
              <a:ahLst/>
              <a:cxnLst/>
              <a:rect l="l" t="t" r="r" b="b"/>
              <a:pathLst>
                <a:path w="2166" h="3996" extrusionOk="0">
                  <a:moveTo>
                    <a:pt x="191" y="339"/>
                  </a:moveTo>
                  <a:lnTo>
                    <a:pt x="778" y="63"/>
                  </a:lnTo>
                  <a:cubicBezTo>
                    <a:pt x="912" y="0"/>
                    <a:pt x="1071" y="57"/>
                    <a:pt x="1134" y="189"/>
                  </a:cubicBezTo>
                  <a:lnTo>
                    <a:pt x="1827" y="1656"/>
                  </a:lnTo>
                  <a:lnTo>
                    <a:pt x="1180" y="1613"/>
                  </a:lnTo>
                  <a:lnTo>
                    <a:pt x="2165" y="3802"/>
                  </a:lnTo>
                  <a:lnTo>
                    <a:pt x="1890" y="3933"/>
                  </a:lnTo>
                  <a:cubicBezTo>
                    <a:pt x="1756" y="3996"/>
                    <a:pt x="1598" y="3938"/>
                    <a:pt x="1534" y="3807"/>
                  </a:cubicBezTo>
                  <a:lnTo>
                    <a:pt x="62" y="696"/>
                  </a:lnTo>
                  <a:cubicBezTo>
                    <a:pt x="1" y="561"/>
                    <a:pt x="59" y="402"/>
                    <a:pt x="191" y="3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4228750" y="1482575"/>
              <a:ext cx="54075" cy="99900"/>
            </a:xfrm>
            <a:custGeom>
              <a:avLst/>
              <a:gdLst/>
              <a:ahLst/>
              <a:cxnLst/>
              <a:rect l="l" t="t" r="r" b="b"/>
              <a:pathLst>
                <a:path w="2163" h="3996" extrusionOk="0">
                  <a:moveTo>
                    <a:pt x="191" y="339"/>
                  </a:moveTo>
                  <a:lnTo>
                    <a:pt x="778" y="63"/>
                  </a:lnTo>
                  <a:cubicBezTo>
                    <a:pt x="910" y="0"/>
                    <a:pt x="1068" y="57"/>
                    <a:pt x="1131" y="189"/>
                  </a:cubicBezTo>
                  <a:lnTo>
                    <a:pt x="1701" y="1344"/>
                  </a:lnTo>
                  <a:lnTo>
                    <a:pt x="1100" y="1344"/>
                  </a:lnTo>
                  <a:lnTo>
                    <a:pt x="2162" y="3802"/>
                  </a:lnTo>
                  <a:lnTo>
                    <a:pt x="1887" y="3933"/>
                  </a:lnTo>
                  <a:cubicBezTo>
                    <a:pt x="1753" y="3996"/>
                    <a:pt x="1595" y="3938"/>
                    <a:pt x="1532" y="3807"/>
                  </a:cubicBezTo>
                  <a:lnTo>
                    <a:pt x="62" y="696"/>
                  </a:lnTo>
                  <a:cubicBezTo>
                    <a:pt x="0" y="561"/>
                    <a:pt x="58" y="402"/>
                    <a:pt x="191" y="3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4136600" y="1475950"/>
              <a:ext cx="54175" cy="99900"/>
            </a:xfrm>
            <a:custGeom>
              <a:avLst/>
              <a:gdLst/>
              <a:ahLst/>
              <a:cxnLst/>
              <a:rect l="l" t="t" r="r" b="b"/>
              <a:pathLst>
                <a:path w="2167" h="3996" extrusionOk="0">
                  <a:moveTo>
                    <a:pt x="191" y="340"/>
                  </a:moveTo>
                  <a:lnTo>
                    <a:pt x="778" y="63"/>
                  </a:lnTo>
                  <a:cubicBezTo>
                    <a:pt x="911" y="0"/>
                    <a:pt x="1068" y="58"/>
                    <a:pt x="1131" y="189"/>
                  </a:cubicBezTo>
                  <a:lnTo>
                    <a:pt x="1745" y="1485"/>
                  </a:lnTo>
                  <a:lnTo>
                    <a:pt x="1146" y="1442"/>
                  </a:lnTo>
                  <a:lnTo>
                    <a:pt x="2166" y="3802"/>
                  </a:lnTo>
                  <a:lnTo>
                    <a:pt x="1888" y="3933"/>
                  </a:lnTo>
                  <a:cubicBezTo>
                    <a:pt x="1755" y="3996"/>
                    <a:pt x="1596" y="3938"/>
                    <a:pt x="1533" y="3807"/>
                  </a:cubicBezTo>
                  <a:lnTo>
                    <a:pt x="63" y="696"/>
                  </a:lnTo>
                  <a:cubicBezTo>
                    <a:pt x="0" y="561"/>
                    <a:pt x="58" y="404"/>
                    <a:pt x="191" y="3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4296500" y="1454550"/>
              <a:ext cx="24100" cy="42775"/>
            </a:xfrm>
            <a:custGeom>
              <a:avLst/>
              <a:gdLst/>
              <a:ahLst/>
              <a:cxnLst/>
              <a:rect l="l" t="t" r="r" b="b"/>
              <a:pathLst>
                <a:path w="964" h="1711" extrusionOk="0">
                  <a:moveTo>
                    <a:pt x="0" y="118"/>
                  </a:moveTo>
                  <a:lnTo>
                    <a:pt x="262" y="0"/>
                  </a:lnTo>
                  <a:lnTo>
                    <a:pt x="964" y="1595"/>
                  </a:lnTo>
                  <a:lnTo>
                    <a:pt x="702" y="171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4225175" y="1454550"/>
              <a:ext cx="24150" cy="42775"/>
            </a:xfrm>
            <a:custGeom>
              <a:avLst/>
              <a:gdLst/>
              <a:ahLst/>
              <a:cxnLst/>
              <a:rect l="l" t="t" r="r" b="b"/>
              <a:pathLst>
                <a:path w="966" h="1711" extrusionOk="0">
                  <a:moveTo>
                    <a:pt x="0" y="118"/>
                  </a:moveTo>
                  <a:lnTo>
                    <a:pt x="264" y="0"/>
                  </a:lnTo>
                  <a:lnTo>
                    <a:pt x="965" y="1595"/>
                  </a:lnTo>
                  <a:lnTo>
                    <a:pt x="702" y="171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4119100" y="1412275"/>
              <a:ext cx="38100" cy="78500"/>
            </a:xfrm>
            <a:custGeom>
              <a:avLst/>
              <a:gdLst/>
              <a:ahLst/>
              <a:cxnLst/>
              <a:rect l="l" t="t" r="r" b="b"/>
              <a:pathLst>
                <a:path w="1524" h="3140" extrusionOk="0">
                  <a:moveTo>
                    <a:pt x="0" y="424"/>
                  </a:moveTo>
                  <a:lnTo>
                    <a:pt x="156" y="1"/>
                  </a:lnTo>
                  <a:lnTo>
                    <a:pt x="1523" y="3023"/>
                  </a:lnTo>
                  <a:lnTo>
                    <a:pt x="1260" y="314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4285150" y="1446775"/>
              <a:ext cx="20075" cy="20075"/>
            </a:xfrm>
            <a:custGeom>
              <a:avLst/>
              <a:gdLst/>
              <a:ahLst/>
              <a:cxnLst/>
              <a:rect l="l" t="t" r="r" b="b"/>
              <a:pathLst>
                <a:path w="803" h="803" extrusionOk="0">
                  <a:moveTo>
                    <a:pt x="1" y="401"/>
                  </a:moveTo>
                  <a:cubicBezTo>
                    <a:pt x="1" y="180"/>
                    <a:pt x="180" y="1"/>
                    <a:pt x="401" y="1"/>
                  </a:cubicBezTo>
                  <a:cubicBezTo>
                    <a:pt x="623" y="1"/>
                    <a:pt x="802" y="180"/>
                    <a:pt x="802" y="401"/>
                  </a:cubicBezTo>
                  <a:cubicBezTo>
                    <a:pt x="802" y="623"/>
                    <a:pt x="623" y="802"/>
                    <a:pt x="401" y="802"/>
                  </a:cubicBezTo>
                  <a:cubicBezTo>
                    <a:pt x="180" y="802"/>
                    <a:pt x="1" y="623"/>
                    <a:pt x="1" y="4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4373950" y="1686700"/>
              <a:ext cx="43225" cy="292300"/>
            </a:xfrm>
            <a:custGeom>
              <a:avLst/>
              <a:gdLst/>
              <a:ahLst/>
              <a:cxnLst/>
              <a:rect l="l" t="t" r="r" b="b"/>
              <a:pathLst>
                <a:path w="1729" h="11692" extrusionOk="0">
                  <a:moveTo>
                    <a:pt x="1184" y="1"/>
                  </a:moveTo>
                  <a:cubicBezTo>
                    <a:pt x="1167" y="1"/>
                    <a:pt x="1155" y="15"/>
                    <a:pt x="1155" y="31"/>
                  </a:cubicBezTo>
                  <a:cubicBezTo>
                    <a:pt x="1336" y="3891"/>
                    <a:pt x="1519" y="11281"/>
                    <a:pt x="919" y="11612"/>
                  </a:cubicBezTo>
                  <a:cubicBezTo>
                    <a:pt x="890" y="11628"/>
                    <a:pt x="862" y="11635"/>
                    <a:pt x="834" y="11635"/>
                  </a:cubicBezTo>
                  <a:cubicBezTo>
                    <a:pt x="810" y="11635"/>
                    <a:pt x="786" y="11629"/>
                    <a:pt x="762" y="11617"/>
                  </a:cubicBezTo>
                  <a:cubicBezTo>
                    <a:pt x="311" y="11384"/>
                    <a:pt x="62" y="9271"/>
                    <a:pt x="60" y="9250"/>
                  </a:cubicBezTo>
                  <a:cubicBezTo>
                    <a:pt x="57" y="9234"/>
                    <a:pt x="46" y="9222"/>
                    <a:pt x="32" y="9222"/>
                  </a:cubicBezTo>
                  <a:lnTo>
                    <a:pt x="27" y="9222"/>
                  </a:lnTo>
                  <a:cubicBezTo>
                    <a:pt x="12" y="9224"/>
                    <a:pt x="0" y="9238"/>
                    <a:pt x="3" y="9255"/>
                  </a:cubicBezTo>
                  <a:cubicBezTo>
                    <a:pt x="13" y="9343"/>
                    <a:pt x="259" y="11420"/>
                    <a:pt x="736" y="11668"/>
                  </a:cubicBezTo>
                  <a:cubicBezTo>
                    <a:pt x="769" y="11683"/>
                    <a:pt x="803" y="11692"/>
                    <a:pt x="836" y="11692"/>
                  </a:cubicBezTo>
                  <a:cubicBezTo>
                    <a:pt x="872" y="11692"/>
                    <a:pt x="911" y="11682"/>
                    <a:pt x="948" y="11663"/>
                  </a:cubicBezTo>
                  <a:cubicBezTo>
                    <a:pt x="1728" y="11232"/>
                    <a:pt x="1236" y="487"/>
                    <a:pt x="1214" y="29"/>
                  </a:cubicBezTo>
                  <a:cubicBezTo>
                    <a:pt x="1214" y="12"/>
                    <a:pt x="1201" y="1"/>
                    <a:pt x="1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304700" y="1682650"/>
              <a:ext cx="43225" cy="292375"/>
            </a:xfrm>
            <a:custGeom>
              <a:avLst/>
              <a:gdLst/>
              <a:ahLst/>
              <a:cxnLst/>
              <a:rect l="l" t="t" r="r" b="b"/>
              <a:pathLst>
                <a:path w="1729" h="11695" extrusionOk="0">
                  <a:moveTo>
                    <a:pt x="1184" y="1"/>
                  </a:moveTo>
                  <a:cubicBezTo>
                    <a:pt x="1167" y="1"/>
                    <a:pt x="1155" y="15"/>
                    <a:pt x="1155" y="31"/>
                  </a:cubicBezTo>
                  <a:cubicBezTo>
                    <a:pt x="1336" y="3893"/>
                    <a:pt x="1518" y="11281"/>
                    <a:pt x="919" y="11612"/>
                  </a:cubicBezTo>
                  <a:cubicBezTo>
                    <a:pt x="889" y="11628"/>
                    <a:pt x="860" y="11636"/>
                    <a:pt x="833" y="11636"/>
                  </a:cubicBezTo>
                  <a:cubicBezTo>
                    <a:pt x="808" y="11636"/>
                    <a:pt x="785" y="11630"/>
                    <a:pt x="762" y="11618"/>
                  </a:cubicBezTo>
                  <a:cubicBezTo>
                    <a:pt x="311" y="11386"/>
                    <a:pt x="62" y="9271"/>
                    <a:pt x="60" y="9250"/>
                  </a:cubicBezTo>
                  <a:cubicBezTo>
                    <a:pt x="58" y="9237"/>
                    <a:pt x="46" y="9224"/>
                    <a:pt x="34" y="9224"/>
                  </a:cubicBezTo>
                  <a:cubicBezTo>
                    <a:pt x="32" y="9224"/>
                    <a:pt x="30" y="9225"/>
                    <a:pt x="27" y="9226"/>
                  </a:cubicBezTo>
                  <a:cubicBezTo>
                    <a:pt x="12" y="9227"/>
                    <a:pt x="0" y="9241"/>
                    <a:pt x="3" y="9257"/>
                  </a:cubicBezTo>
                  <a:cubicBezTo>
                    <a:pt x="13" y="9346"/>
                    <a:pt x="258" y="11423"/>
                    <a:pt x="736" y="11669"/>
                  </a:cubicBezTo>
                  <a:cubicBezTo>
                    <a:pt x="769" y="11686"/>
                    <a:pt x="803" y="11695"/>
                    <a:pt x="836" y="11695"/>
                  </a:cubicBezTo>
                  <a:cubicBezTo>
                    <a:pt x="872" y="11695"/>
                    <a:pt x="911" y="11684"/>
                    <a:pt x="948" y="11665"/>
                  </a:cubicBezTo>
                  <a:cubicBezTo>
                    <a:pt x="1728" y="11233"/>
                    <a:pt x="1236" y="488"/>
                    <a:pt x="1214" y="29"/>
                  </a:cubicBezTo>
                  <a:cubicBezTo>
                    <a:pt x="1214" y="14"/>
                    <a:pt x="1201" y="1"/>
                    <a:pt x="1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4199725" y="1646125"/>
              <a:ext cx="49475" cy="295975"/>
            </a:xfrm>
            <a:custGeom>
              <a:avLst/>
              <a:gdLst/>
              <a:ahLst/>
              <a:cxnLst/>
              <a:rect l="l" t="t" r="r" b="b"/>
              <a:pathLst>
                <a:path w="1979" h="11839" extrusionOk="0">
                  <a:moveTo>
                    <a:pt x="1698" y="0"/>
                  </a:moveTo>
                  <a:cubicBezTo>
                    <a:pt x="1683" y="0"/>
                    <a:pt x="1670" y="15"/>
                    <a:pt x="1670" y="30"/>
                  </a:cubicBezTo>
                  <a:cubicBezTo>
                    <a:pt x="1761" y="3987"/>
                    <a:pt x="1726" y="11531"/>
                    <a:pt x="938" y="11775"/>
                  </a:cubicBezTo>
                  <a:cubicBezTo>
                    <a:pt x="924" y="11779"/>
                    <a:pt x="910" y="11781"/>
                    <a:pt x="896" y="11781"/>
                  </a:cubicBezTo>
                  <a:cubicBezTo>
                    <a:pt x="863" y="11781"/>
                    <a:pt x="832" y="11770"/>
                    <a:pt x="801" y="11749"/>
                  </a:cubicBezTo>
                  <a:cubicBezTo>
                    <a:pt x="290" y="11404"/>
                    <a:pt x="64" y="8592"/>
                    <a:pt x="61" y="8564"/>
                  </a:cubicBezTo>
                  <a:cubicBezTo>
                    <a:pt x="59" y="8549"/>
                    <a:pt x="48" y="8536"/>
                    <a:pt x="34" y="8536"/>
                  </a:cubicBezTo>
                  <a:cubicBezTo>
                    <a:pt x="32" y="8536"/>
                    <a:pt x="31" y="8536"/>
                    <a:pt x="29" y="8536"/>
                  </a:cubicBezTo>
                  <a:cubicBezTo>
                    <a:pt x="13" y="8539"/>
                    <a:pt x="1" y="8554"/>
                    <a:pt x="2" y="8569"/>
                  </a:cubicBezTo>
                  <a:cubicBezTo>
                    <a:pt x="11" y="8685"/>
                    <a:pt x="235" y="11438"/>
                    <a:pt x="766" y="11797"/>
                  </a:cubicBezTo>
                  <a:cubicBezTo>
                    <a:pt x="808" y="11825"/>
                    <a:pt x="848" y="11839"/>
                    <a:pt x="891" y="11839"/>
                  </a:cubicBezTo>
                  <a:cubicBezTo>
                    <a:pt x="912" y="11839"/>
                    <a:pt x="934" y="11835"/>
                    <a:pt x="954" y="11829"/>
                  </a:cubicBezTo>
                  <a:cubicBezTo>
                    <a:pt x="1979" y="11511"/>
                    <a:pt x="1738" y="497"/>
                    <a:pt x="1727" y="29"/>
                  </a:cubicBezTo>
                  <a:cubicBezTo>
                    <a:pt x="1727" y="12"/>
                    <a:pt x="1714"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4399775" y="1387075"/>
              <a:ext cx="4825" cy="101925"/>
            </a:xfrm>
            <a:custGeom>
              <a:avLst/>
              <a:gdLst/>
              <a:ahLst/>
              <a:cxnLst/>
              <a:rect l="l" t="t" r="r" b="b"/>
              <a:pathLst>
                <a:path w="193" h="4077" extrusionOk="0">
                  <a:moveTo>
                    <a:pt x="29" y="1"/>
                  </a:moveTo>
                  <a:cubicBezTo>
                    <a:pt x="14" y="1"/>
                    <a:pt x="1" y="15"/>
                    <a:pt x="1" y="32"/>
                  </a:cubicBezTo>
                  <a:lnTo>
                    <a:pt x="132" y="4048"/>
                  </a:lnTo>
                  <a:cubicBezTo>
                    <a:pt x="132" y="4064"/>
                    <a:pt x="145" y="4076"/>
                    <a:pt x="161" y="4076"/>
                  </a:cubicBezTo>
                  <a:cubicBezTo>
                    <a:pt x="178" y="4076"/>
                    <a:pt x="190" y="4062"/>
                    <a:pt x="193" y="4045"/>
                  </a:cubicBezTo>
                  <a:lnTo>
                    <a:pt x="59" y="29"/>
                  </a:lnTo>
                  <a:cubicBezTo>
                    <a:pt x="59" y="14"/>
                    <a:pt x="47"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210250" y="1444300"/>
              <a:ext cx="23225" cy="21150"/>
            </a:xfrm>
            <a:custGeom>
              <a:avLst/>
              <a:gdLst/>
              <a:ahLst/>
              <a:cxnLst/>
              <a:rect l="l" t="t" r="r" b="b"/>
              <a:pathLst>
                <a:path w="929" h="846" extrusionOk="0">
                  <a:moveTo>
                    <a:pt x="604" y="532"/>
                  </a:moveTo>
                  <a:cubicBezTo>
                    <a:pt x="604" y="532"/>
                    <a:pt x="23" y="204"/>
                    <a:pt x="12" y="102"/>
                  </a:cubicBezTo>
                  <a:cubicBezTo>
                    <a:pt x="0" y="1"/>
                    <a:pt x="828" y="347"/>
                    <a:pt x="859" y="409"/>
                  </a:cubicBezTo>
                  <a:cubicBezTo>
                    <a:pt x="889" y="472"/>
                    <a:pt x="928" y="845"/>
                    <a:pt x="928" y="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4114950" y="1410250"/>
              <a:ext cx="10925" cy="24175"/>
            </a:xfrm>
            <a:custGeom>
              <a:avLst/>
              <a:gdLst/>
              <a:ahLst/>
              <a:cxnLst/>
              <a:rect l="l" t="t" r="r" b="b"/>
              <a:pathLst>
                <a:path w="437" h="967" extrusionOk="0">
                  <a:moveTo>
                    <a:pt x="0" y="966"/>
                  </a:moveTo>
                  <a:cubicBezTo>
                    <a:pt x="0" y="966"/>
                    <a:pt x="188" y="0"/>
                    <a:pt x="314" y="22"/>
                  </a:cubicBezTo>
                  <a:cubicBezTo>
                    <a:pt x="437" y="43"/>
                    <a:pt x="408" y="769"/>
                    <a:pt x="0" y="9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3860375" y="1220250"/>
              <a:ext cx="3500" cy="414825"/>
            </a:xfrm>
            <a:custGeom>
              <a:avLst/>
              <a:gdLst/>
              <a:ahLst/>
              <a:cxnLst/>
              <a:rect l="l" t="t" r="r" b="b"/>
              <a:pathLst>
                <a:path w="140" h="16593" extrusionOk="0">
                  <a:moveTo>
                    <a:pt x="58" y="0"/>
                  </a:moveTo>
                  <a:cubicBezTo>
                    <a:pt x="57" y="0"/>
                    <a:pt x="55" y="0"/>
                    <a:pt x="51" y="1"/>
                  </a:cubicBezTo>
                  <a:cubicBezTo>
                    <a:pt x="22" y="4"/>
                    <a:pt x="1" y="30"/>
                    <a:pt x="1" y="59"/>
                  </a:cubicBezTo>
                  <a:lnTo>
                    <a:pt x="14" y="9978"/>
                  </a:lnTo>
                  <a:lnTo>
                    <a:pt x="14" y="10072"/>
                  </a:lnTo>
                  <a:lnTo>
                    <a:pt x="21" y="15349"/>
                  </a:lnTo>
                  <a:lnTo>
                    <a:pt x="22" y="16536"/>
                  </a:lnTo>
                  <a:cubicBezTo>
                    <a:pt x="22" y="16557"/>
                    <a:pt x="34" y="16576"/>
                    <a:pt x="51" y="16586"/>
                  </a:cubicBezTo>
                  <a:cubicBezTo>
                    <a:pt x="61" y="16590"/>
                    <a:pt x="69" y="16593"/>
                    <a:pt x="81" y="16593"/>
                  </a:cubicBezTo>
                  <a:cubicBezTo>
                    <a:pt x="112" y="16593"/>
                    <a:pt x="140" y="16566"/>
                    <a:pt x="140" y="16534"/>
                  </a:cubicBezTo>
                  <a:lnTo>
                    <a:pt x="135" y="15326"/>
                  </a:lnTo>
                  <a:lnTo>
                    <a:pt x="130" y="10220"/>
                  </a:lnTo>
                  <a:lnTo>
                    <a:pt x="130" y="10127"/>
                  </a:lnTo>
                  <a:lnTo>
                    <a:pt x="118" y="59"/>
                  </a:lnTo>
                  <a:cubicBezTo>
                    <a:pt x="118" y="27"/>
                    <a:pt x="91"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3921500" y="1433275"/>
              <a:ext cx="3000" cy="222925"/>
            </a:xfrm>
            <a:custGeom>
              <a:avLst/>
              <a:gdLst/>
              <a:ahLst/>
              <a:cxnLst/>
              <a:rect l="l" t="t" r="r" b="b"/>
              <a:pathLst>
                <a:path w="120" h="8917" extrusionOk="0">
                  <a:moveTo>
                    <a:pt x="59" y="1"/>
                  </a:moveTo>
                  <a:cubicBezTo>
                    <a:pt x="28" y="1"/>
                    <a:pt x="1" y="28"/>
                    <a:pt x="1" y="61"/>
                  </a:cubicBezTo>
                  <a:lnTo>
                    <a:pt x="1" y="8858"/>
                  </a:lnTo>
                  <a:cubicBezTo>
                    <a:pt x="1" y="8889"/>
                    <a:pt x="28" y="8916"/>
                    <a:pt x="59" y="8916"/>
                  </a:cubicBezTo>
                  <a:lnTo>
                    <a:pt x="62" y="8916"/>
                  </a:lnTo>
                  <a:cubicBezTo>
                    <a:pt x="94" y="8915"/>
                    <a:pt x="120" y="8888"/>
                    <a:pt x="120" y="8858"/>
                  </a:cubicBezTo>
                  <a:lnTo>
                    <a:pt x="120" y="61"/>
                  </a:lnTo>
                  <a:cubicBezTo>
                    <a:pt x="120" y="31"/>
                    <a:pt x="95" y="5"/>
                    <a:pt x="65" y="4"/>
                  </a:cubicBezTo>
                  <a:cubicBezTo>
                    <a:pt x="64" y="1"/>
                    <a:pt x="62"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4136200" y="1198950"/>
              <a:ext cx="294950" cy="21675"/>
            </a:xfrm>
            <a:custGeom>
              <a:avLst/>
              <a:gdLst/>
              <a:ahLst/>
              <a:cxnLst/>
              <a:rect l="l" t="t" r="r" b="b"/>
              <a:pathLst>
                <a:path w="11798" h="867" extrusionOk="0">
                  <a:moveTo>
                    <a:pt x="11798" y="0"/>
                  </a:moveTo>
                  <a:lnTo>
                    <a:pt x="11791" y="72"/>
                  </a:lnTo>
                  <a:lnTo>
                    <a:pt x="11735" y="738"/>
                  </a:lnTo>
                  <a:lnTo>
                    <a:pt x="11732" y="783"/>
                  </a:lnTo>
                  <a:lnTo>
                    <a:pt x="11732" y="796"/>
                  </a:lnTo>
                  <a:lnTo>
                    <a:pt x="11726" y="855"/>
                  </a:lnTo>
                  <a:lnTo>
                    <a:pt x="11725" y="866"/>
                  </a:lnTo>
                  <a:lnTo>
                    <a:pt x="11675" y="865"/>
                  </a:lnTo>
                  <a:lnTo>
                    <a:pt x="10740" y="855"/>
                  </a:lnTo>
                  <a:lnTo>
                    <a:pt x="5370" y="796"/>
                  </a:lnTo>
                  <a:lnTo>
                    <a:pt x="1" y="739"/>
                  </a:lnTo>
                  <a:lnTo>
                    <a:pt x="16" y="738"/>
                  </a:lnTo>
                  <a:lnTo>
                    <a:pt x="11675" y="9"/>
                  </a:lnTo>
                  <a:lnTo>
                    <a:pt x="11732" y="6"/>
                  </a:lnTo>
                  <a:lnTo>
                    <a:pt x="117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4114375" y="1232275"/>
              <a:ext cx="133725" cy="73775"/>
            </a:xfrm>
            <a:custGeom>
              <a:avLst/>
              <a:gdLst/>
              <a:ahLst/>
              <a:cxnLst/>
              <a:rect l="l" t="t" r="r" b="b"/>
              <a:pathLst>
                <a:path w="5349" h="2951" extrusionOk="0">
                  <a:moveTo>
                    <a:pt x="5195" y="981"/>
                  </a:moveTo>
                  <a:cubicBezTo>
                    <a:pt x="5041" y="1287"/>
                    <a:pt x="4548" y="1437"/>
                    <a:pt x="3850" y="1684"/>
                  </a:cubicBezTo>
                  <a:cubicBezTo>
                    <a:pt x="3356" y="1858"/>
                    <a:pt x="4982" y="1529"/>
                    <a:pt x="4608" y="1858"/>
                  </a:cubicBezTo>
                  <a:cubicBezTo>
                    <a:pt x="4233" y="2187"/>
                    <a:pt x="3394" y="2253"/>
                    <a:pt x="2714" y="2448"/>
                  </a:cubicBezTo>
                  <a:cubicBezTo>
                    <a:pt x="2036" y="2643"/>
                    <a:pt x="1356" y="2538"/>
                    <a:pt x="1041" y="2674"/>
                  </a:cubicBezTo>
                  <a:cubicBezTo>
                    <a:pt x="726" y="2807"/>
                    <a:pt x="360" y="2950"/>
                    <a:pt x="360" y="2950"/>
                  </a:cubicBezTo>
                  <a:lnTo>
                    <a:pt x="0" y="1904"/>
                  </a:lnTo>
                  <a:cubicBezTo>
                    <a:pt x="0" y="1904"/>
                    <a:pt x="1171" y="813"/>
                    <a:pt x="1827" y="364"/>
                  </a:cubicBezTo>
                  <a:cubicBezTo>
                    <a:pt x="1857" y="342"/>
                    <a:pt x="1890" y="322"/>
                    <a:pt x="1919" y="305"/>
                  </a:cubicBezTo>
                  <a:cubicBezTo>
                    <a:pt x="1951" y="281"/>
                    <a:pt x="1984" y="263"/>
                    <a:pt x="2014" y="245"/>
                  </a:cubicBezTo>
                  <a:cubicBezTo>
                    <a:pt x="2108" y="193"/>
                    <a:pt x="2179" y="168"/>
                    <a:pt x="2221" y="175"/>
                  </a:cubicBezTo>
                  <a:cubicBezTo>
                    <a:pt x="2259" y="185"/>
                    <a:pt x="2272" y="208"/>
                    <a:pt x="2264" y="245"/>
                  </a:cubicBezTo>
                  <a:cubicBezTo>
                    <a:pt x="2258" y="262"/>
                    <a:pt x="2249" y="282"/>
                    <a:pt x="2235" y="305"/>
                  </a:cubicBezTo>
                  <a:cubicBezTo>
                    <a:pt x="2226" y="322"/>
                    <a:pt x="2209" y="342"/>
                    <a:pt x="2195" y="364"/>
                  </a:cubicBezTo>
                  <a:cubicBezTo>
                    <a:pt x="1972" y="656"/>
                    <a:pt x="1310" y="1181"/>
                    <a:pt x="1493" y="1187"/>
                  </a:cubicBezTo>
                  <a:cubicBezTo>
                    <a:pt x="1708" y="1194"/>
                    <a:pt x="2408" y="521"/>
                    <a:pt x="2915" y="364"/>
                  </a:cubicBezTo>
                  <a:cubicBezTo>
                    <a:pt x="2995" y="338"/>
                    <a:pt x="3068" y="326"/>
                    <a:pt x="3137" y="331"/>
                  </a:cubicBezTo>
                  <a:cubicBezTo>
                    <a:pt x="3236" y="338"/>
                    <a:pt x="3343" y="328"/>
                    <a:pt x="3455" y="305"/>
                  </a:cubicBezTo>
                  <a:cubicBezTo>
                    <a:pt x="3536" y="289"/>
                    <a:pt x="3619" y="269"/>
                    <a:pt x="3704" y="245"/>
                  </a:cubicBezTo>
                  <a:cubicBezTo>
                    <a:pt x="4087" y="142"/>
                    <a:pt x="4470" y="0"/>
                    <a:pt x="4643" y="142"/>
                  </a:cubicBezTo>
                  <a:cubicBezTo>
                    <a:pt x="4686" y="179"/>
                    <a:pt x="4704" y="213"/>
                    <a:pt x="4697" y="245"/>
                  </a:cubicBezTo>
                  <a:cubicBezTo>
                    <a:pt x="4693" y="265"/>
                    <a:pt x="4683" y="285"/>
                    <a:pt x="4664" y="305"/>
                  </a:cubicBezTo>
                  <a:cubicBezTo>
                    <a:pt x="4646" y="324"/>
                    <a:pt x="4617" y="345"/>
                    <a:pt x="4584" y="364"/>
                  </a:cubicBezTo>
                  <a:cubicBezTo>
                    <a:pt x="4402" y="470"/>
                    <a:pt x="4046" y="553"/>
                    <a:pt x="3853" y="623"/>
                  </a:cubicBezTo>
                  <a:cubicBezTo>
                    <a:pt x="3538" y="737"/>
                    <a:pt x="2932" y="753"/>
                    <a:pt x="2766" y="939"/>
                  </a:cubicBezTo>
                  <a:cubicBezTo>
                    <a:pt x="2680" y="1036"/>
                    <a:pt x="3307" y="866"/>
                    <a:pt x="3576" y="813"/>
                  </a:cubicBezTo>
                  <a:cubicBezTo>
                    <a:pt x="3848" y="760"/>
                    <a:pt x="4527" y="435"/>
                    <a:pt x="4827" y="434"/>
                  </a:cubicBezTo>
                  <a:cubicBezTo>
                    <a:pt x="5077" y="434"/>
                    <a:pt x="5311" y="491"/>
                    <a:pt x="5321" y="610"/>
                  </a:cubicBezTo>
                  <a:cubicBezTo>
                    <a:pt x="5336" y="744"/>
                    <a:pt x="5290" y="701"/>
                    <a:pt x="4691" y="900"/>
                  </a:cubicBezTo>
                  <a:cubicBezTo>
                    <a:pt x="4096" y="1097"/>
                    <a:pt x="4024" y="1085"/>
                    <a:pt x="3666" y="1260"/>
                  </a:cubicBezTo>
                  <a:cubicBezTo>
                    <a:pt x="3309" y="1432"/>
                    <a:pt x="5349" y="674"/>
                    <a:pt x="5195" y="9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4226250" y="1280075"/>
              <a:ext cx="148500" cy="36100"/>
            </a:xfrm>
            <a:custGeom>
              <a:avLst/>
              <a:gdLst/>
              <a:ahLst/>
              <a:cxnLst/>
              <a:rect l="l" t="t" r="r" b="b"/>
              <a:pathLst>
                <a:path w="5940" h="1444" extrusionOk="0">
                  <a:moveTo>
                    <a:pt x="5867" y="987"/>
                  </a:moveTo>
                  <a:cubicBezTo>
                    <a:pt x="5784" y="1159"/>
                    <a:pt x="5218" y="1182"/>
                    <a:pt x="5218" y="1182"/>
                  </a:cubicBezTo>
                  <a:cubicBezTo>
                    <a:pt x="5218" y="1182"/>
                    <a:pt x="5940" y="1346"/>
                    <a:pt x="5495" y="1395"/>
                  </a:cubicBezTo>
                  <a:cubicBezTo>
                    <a:pt x="5048" y="1444"/>
                    <a:pt x="2938" y="1415"/>
                    <a:pt x="2239" y="1345"/>
                  </a:cubicBezTo>
                  <a:cubicBezTo>
                    <a:pt x="1539" y="1275"/>
                    <a:pt x="730" y="1202"/>
                    <a:pt x="321" y="1213"/>
                  </a:cubicBezTo>
                  <a:lnTo>
                    <a:pt x="0" y="1149"/>
                  </a:lnTo>
                  <a:cubicBezTo>
                    <a:pt x="0" y="1149"/>
                    <a:pt x="573" y="127"/>
                    <a:pt x="928" y="168"/>
                  </a:cubicBezTo>
                  <a:cubicBezTo>
                    <a:pt x="1280" y="207"/>
                    <a:pt x="1831" y="300"/>
                    <a:pt x="2610" y="305"/>
                  </a:cubicBezTo>
                  <a:cubicBezTo>
                    <a:pt x="3387" y="311"/>
                    <a:pt x="5022" y="1"/>
                    <a:pt x="4773" y="192"/>
                  </a:cubicBezTo>
                  <a:cubicBezTo>
                    <a:pt x="4522" y="384"/>
                    <a:pt x="2649" y="503"/>
                    <a:pt x="2922" y="580"/>
                  </a:cubicBezTo>
                  <a:cubicBezTo>
                    <a:pt x="3197" y="658"/>
                    <a:pt x="4525" y="456"/>
                    <a:pt x="5022" y="509"/>
                  </a:cubicBezTo>
                  <a:cubicBezTo>
                    <a:pt x="5517" y="563"/>
                    <a:pt x="5935" y="635"/>
                    <a:pt x="5742" y="774"/>
                  </a:cubicBezTo>
                  <a:cubicBezTo>
                    <a:pt x="5681" y="821"/>
                    <a:pt x="5568" y="839"/>
                    <a:pt x="5442" y="849"/>
                  </a:cubicBezTo>
                  <a:cubicBezTo>
                    <a:pt x="5682" y="865"/>
                    <a:pt x="5904" y="907"/>
                    <a:pt x="5867"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4581900" y="1230650"/>
              <a:ext cx="67850" cy="18700"/>
            </a:xfrm>
            <a:custGeom>
              <a:avLst/>
              <a:gdLst/>
              <a:ahLst/>
              <a:cxnLst/>
              <a:rect l="l" t="t" r="r" b="b"/>
              <a:pathLst>
                <a:path w="2714" h="748" extrusionOk="0">
                  <a:moveTo>
                    <a:pt x="2506" y="121"/>
                  </a:moveTo>
                  <a:lnTo>
                    <a:pt x="1991" y="632"/>
                  </a:lnTo>
                  <a:lnTo>
                    <a:pt x="208" y="632"/>
                  </a:lnTo>
                  <a:lnTo>
                    <a:pt x="754" y="121"/>
                  </a:lnTo>
                  <a:close/>
                  <a:moveTo>
                    <a:pt x="734" y="1"/>
                  </a:moveTo>
                  <a:cubicBezTo>
                    <a:pt x="718" y="1"/>
                    <a:pt x="704" y="6"/>
                    <a:pt x="692" y="16"/>
                  </a:cubicBezTo>
                  <a:lnTo>
                    <a:pt x="24" y="646"/>
                  </a:lnTo>
                  <a:cubicBezTo>
                    <a:pt x="5" y="663"/>
                    <a:pt x="1" y="688"/>
                    <a:pt x="9" y="711"/>
                  </a:cubicBezTo>
                  <a:cubicBezTo>
                    <a:pt x="18" y="732"/>
                    <a:pt x="40" y="748"/>
                    <a:pt x="62" y="748"/>
                  </a:cubicBezTo>
                  <a:lnTo>
                    <a:pt x="2016" y="748"/>
                  </a:lnTo>
                  <a:cubicBezTo>
                    <a:pt x="2031" y="748"/>
                    <a:pt x="2047" y="744"/>
                    <a:pt x="2058" y="732"/>
                  </a:cubicBezTo>
                  <a:lnTo>
                    <a:pt x="2424" y="367"/>
                  </a:lnTo>
                  <a:lnTo>
                    <a:pt x="2691" y="102"/>
                  </a:lnTo>
                  <a:cubicBezTo>
                    <a:pt x="2708" y="85"/>
                    <a:pt x="2714" y="59"/>
                    <a:pt x="2704" y="38"/>
                  </a:cubicBezTo>
                  <a:cubicBezTo>
                    <a:pt x="2695" y="16"/>
                    <a:pt x="2674" y="1"/>
                    <a:pt x="2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4517175" y="1230650"/>
              <a:ext cx="67875" cy="18700"/>
            </a:xfrm>
            <a:custGeom>
              <a:avLst/>
              <a:gdLst/>
              <a:ahLst/>
              <a:cxnLst/>
              <a:rect l="l" t="t" r="r" b="b"/>
              <a:pathLst>
                <a:path w="2715" h="748" extrusionOk="0">
                  <a:moveTo>
                    <a:pt x="2507" y="121"/>
                  </a:moveTo>
                  <a:lnTo>
                    <a:pt x="1991" y="632"/>
                  </a:lnTo>
                  <a:lnTo>
                    <a:pt x="209" y="632"/>
                  </a:lnTo>
                  <a:lnTo>
                    <a:pt x="755" y="121"/>
                  </a:lnTo>
                  <a:close/>
                  <a:moveTo>
                    <a:pt x="732" y="1"/>
                  </a:moveTo>
                  <a:cubicBezTo>
                    <a:pt x="717" y="1"/>
                    <a:pt x="703" y="6"/>
                    <a:pt x="693" y="16"/>
                  </a:cubicBezTo>
                  <a:lnTo>
                    <a:pt x="23" y="646"/>
                  </a:lnTo>
                  <a:cubicBezTo>
                    <a:pt x="6" y="663"/>
                    <a:pt x="0" y="688"/>
                    <a:pt x="9" y="711"/>
                  </a:cubicBezTo>
                  <a:cubicBezTo>
                    <a:pt x="17" y="732"/>
                    <a:pt x="39" y="748"/>
                    <a:pt x="63" y="748"/>
                  </a:cubicBezTo>
                  <a:lnTo>
                    <a:pt x="2014" y="748"/>
                  </a:lnTo>
                  <a:cubicBezTo>
                    <a:pt x="2032" y="748"/>
                    <a:pt x="2046" y="744"/>
                    <a:pt x="2056" y="732"/>
                  </a:cubicBezTo>
                  <a:lnTo>
                    <a:pt x="2690" y="102"/>
                  </a:lnTo>
                  <a:cubicBezTo>
                    <a:pt x="2709" y="85"/>
                    <a:pt x="2714" y="59"/>
                    <a:pt x="2704" y="38"/>
                  </a:cubicBezTo>
                  <a:cubicBezTo>
                    <a:pt x="2694" y="16"/>
                    <a:pt x="2673" y="1"/>
                    <a:pt x="2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4491000" y="1256100"/>
              <a:ext cx="67875" cy="18750"/>
            </a:xfrm>
            <a:custGeom>
              <a:avLst/>
              <a:gdLst/>
              <a:ahLst/>
              <a:cxnLst/>
              <a:rect l="l" t="t" r="r" b="b"/>
              <a:pathLst>
                <a:path w="2715" h="750" extrusionOk="0">
                  <a:moveTo>
                    <a:pt x="2510" y="119"/>
                  </a:moveTo>
                  <a:lnTo>
                    <a:pt x="1993" y="630"/>
                  </a:lnTo>
                  <a:lnTo>
                    <a:pt x="213" y="630"/>
                  </a:lnTo>
                  <a:lnTo>
                    <a:pt x="759" y="119"/>
                  </a:lnTo>
                  <a:close/>
                  <a:moveTo>
                    <a:pt x="734" y="0"/>
                  </a:moveTo>
                  <a:cubicBezTo>
                    <a:pt x="718" y="0"/>
                    <a:pt x="705" y="8"/>
                    <a:pt x="695" y="18"/>
                  </a:cubicBezTo>
                  <a:lnTo>
                    <a:pt x="24" y="647"/>
                  </a:lnTo>
                  <a:cubicBezTo>
                    <a:pt x="5" y="663"/>
                    <a:pt x="1" y="688"/>
                    <a:pt x="9" y="712"/>
                  </a:cubicBezTo>
                  <a:cubicBezTo>
                    <a:pt x="18" y="735"/>
                    <a:pt x="39" y="749"/>
                    <a:pt x="62" y="749"/>
                  </a:cubicBezTo>
                  <a:lnTo>
                    <a:pt x="2015" y="749"/>
                  </a:lnTo>
                  <a:cubicBezTo>
                    <a:pt x="2031" y="749"/>
                    <a:pt x="2045" y="743"/>
                    <a:pt x="2056" y="733"/>
                  </a:cubicBezTo>
                  <a:lnTo>
                    <a:pt x="2692" y="104"/>
                  </a:lnTo>
                  <a:cubicBezTo>
                    <a:pt x="2709" y="85"/>
                    <a:pt x="2715" y="61"/>
                    <a:pt x="2706" y="39"/>
                  </a:cubicBezTo>
                  <a:cubicBezTo>
                    <a:pt x="2696" y="15"/>
                    <a:pt x="2675" y="0"/>
                    <a:pt x="2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3900525" y="1190975"/>
              <a:ext cx="17100" cy="17125"/>
            </a:xfrm>
            <a:custGeom>
              <a:avLst/>
              <a:gdLst/>
              <a:ahLst/>
              <a:cxnLst/>
              <a:rect l="l" t="t" r="r" b="b"/>
              <a:pathLst>
                <a:path w="684" h="685" extrusionOk="0">
                  <a:moveTo>
                    <a:pt x="343" y="59"/>
                  </a:moveTo>
                  <a:cubicBezTo>
                    <a:pt x="498" y="59"/>
                    <a:pt x="625" y="186"/>
                    <a:pt x="625" y="342"/>
                  </a:cubicBezTo>
                  <a:cubicBezTo>
                    <a:pt x="625" y="349"/>
                    <a:pt x="625" y="358"/>
                    <a:pt x="624" y="365"/>
                  </a:cubicBezTo>
                  <a:cubicBezTo>
                    <a:pt x="615" y="472"/>
                    <a:pt x="545" y="563"/>
                    <a:pt x="450" y="604"/>
                  </a:cubicBezTo>
                  <a:cubicBezTo>
                    <a:pt x="417" y="618"/>
                    <a:pt x="380" y="626"/>
                    <a:pt x="343" y="626"/>
                  </a:cubicBezTo>
                  <a:cubicBezTo>
                    <a:pt x="187" y="626"/>
                    <a:pt x="60" y="498"/>
                    <a:pt x="60" y="342"/>
                  </a:cubicBezTo>
                  <a:cubicBezTo>
                    <a:pt x="60" y="186"/>
                    <a:pt x="187" y="59"/>
                    <a:pt x="343" y="59"/>
                  </a:cubicBezTo>
                  <a:close/>
                  <a:moveTo>
                    <a:pt x="343" y="0"/>
                  </a:moveTo>
                  <a:cubicBezTo>
                    <a:pt x="154" y="0"/>
                    <a:pt x="1" y="155"/>
                    <a:pt x="1" y="342"/>
                  </a:cubicBezTo>
                  <a:cubicBezTo>
                    <a:pt x="1" y="530"/>
                    <a:pt x="154" y="684"/>
                    <a:pt x="343" y="684"/>
                  </a:cubicBezTo>
                  <a:cubicBezTo>
                    <a:pt x="380" y="684"/>
                    <a:pt x="416" y="679"/>
                    <a:pt x="450" y="666"/>
                  </a:cubicBezTo>
                  <a:cubicBezTo>
                    <a:pt x="579" y="624"/>
                    <a:pt x="672" y="507"/>
                    <a:pt x="682" y="367"/>
                  </a:cubicBezTo>
                  <a:cubicBezTo>
                    <a:pt x="684" y="359"/>
                    <a:pt x="684" y="351"/>
                    <a:pt x="684" y="344"/>
                  </a:cubicBezTo>
                  <a:cubicBezTo>
                    <a:pt x="682" y="152"/>
                    <a:pt x="531" y="0"/>
                    <a:pt x="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3900525" y="1215050"/>
              <a:ext cx="17100" cy="17100"/>
            </a:xfrm>
            <a:custGeom>
              <a:avLst/>
              <a:gdLst/>
              <a:ahLst/>
              <a:cxnLst/>
              <a:rect l="l" t="t" r="r" b="b"/>
              <a:pathLst>
                <a:path w="684" h="684" extrusionOk="0">
                  <a:moveTo>
                    <a:pt x="343" y="61"/>
                  </a:moveTo>
                  <a:cubicBezTo>
                    <a:pt x="380" y="61"/>
                    <a:pt x="417" y="68"/>
                    <a:pt x="450" y="82"/>
                  </a:cubicBezTo>
                  <a:cubicBezTo>
                    <a:pt x="475" y="94"/>
                    <a:pt x="498" y="108"/>
                    <a:pt x="519" y="124"/>
                  </a:cubicBezTo>
                  <a:cubicBezTo>
                    <a:pt x="584" y="175"/>
                    <a:pt x="625" y="254"/>
                    <a:pt x="625" y="344"/>
                  </a:cubicBezTo>
                  <a:cubicBezTo>
                    <a:pt x="625" y="497"/>
                    <a:pt x="498" y="626"/>
                    <a:pt x="343" y="626"/>
                  </a:cubicBezTo>
                  <a:cubicBezTo>
                    <a:pt x="187" y="626"/>
                    <a:pt x="60" y="500"/>
                    <a:pt x="60" y="344"/>
                  </a:cubicBezTo>
                  <a:cubicBezTo>
                    <a:pt x="60" y="188"/>
                    <a:pt x="187" y="61"/>
                    <a:pt x="343" y="61"/>
                  </a:cubicBezTo>
                  <a:close/>
                  <a:moveTo>
                    <a:pt x="343" y="0"/>
                  </a:moveTo>
                  <a:cubicBezTo>
                    <a:pt x="154" y="0"/>
                    <a:pt x="1" y="152"/>
                    <a:pt x="1" y="343"/>
                  </a:cubicBezTo>
                  <a:cubicBezTo>
                    <a:pt x="1" y="530"/>
                    <a:pt x="154" y="683"/>
                    <a:pt x="343" y="683"/>
                  </a:cubicBezTo>
                  <a:cubicBezTo>
                    <a:pt x="531" y="683"/>
                    <a:pt x="684" y="530"/>
                    <a:pt x="684" y="343"/>
                  </a:cubicBezTo>
                  <a:cubicBezTo>
                    <a:pt x="682" y="258"/>
                    <a:pt x="654" y="181"/>
                    <a:pt x="602" y="122"/>
                  </a:cubicBezTo>
                  <a:cubicBezTo>
                    <a:pt x="562" y="73"/>
                    <a:pt x="511" y="38"/>
                    <a:pt x="450" y="18"/>
                  </a:cubicBezTo>
                  <a:cubicBezTo>
                    <a:pt x="416" y="6"/>
                    <a:pt x="380" y="0"/>
                    <a:pt x="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3900475" y="1239200"/>
              <a:ext cx="17125" cy="17100"/>
            </a:xfrm>
            <a:custGeom>
              <a:avLst/>
              <a:gdLst/>
              <a:ahLst/>
              <a:cxnLst/>
              <a:rect l="l" t="t" r="r" b="b"/>
              <a:pathLst>
                <a:path w="685" h="684" extrusionOk="0">
                  <a:moveTo>
                    <a:pt x="345" y="58"/>
                  </a:moveTo>
                  <a:cubicBezTo>
                    <a:pt x="452" y="58"/>
                    <a:pt x="545" y="117"/>
                    <a:pt x="593" y="207"/>
                  </a:cubicBezTo>
                  <a:cubicBezTo>
                    <a:pt x="614" y="246"/>
                    <a:pt x="628" y="293"/>
                    <a:pt x="628" y="343"/>
                  </a:cubicBezTo>
                  <a:cubicBezTo>
                    <a:pt x="627" y="447"/>
                    <a:pt x="567" y="540"/>
                    <a:pt x="478" y="589"/>
                  </a:cubicBezTo>
                  <a:cubicBezTo>
                    <a:pt x="440" y="611"/>
                    <a:pt x="392" y="623"/>
                    <a:pt x="345" y="623"/>
                  </a:cubicBezTo>
                  <a:cubicBezTo>
                    <a:pt x="189" y="623"/>
                    <a:pt x="62" y="496"/>
                    <a:pt x="62" y="340"/>
                  </a:cubicBezTo>
                  <a:cubicBezTo>
                    <a:pt x="62" y="185"/>
                    <a:pt x="189" y="58"/>
                    <a:pt x="345" y="58"/>
                  </a:cubicBezTo>
                  <a:close/>
                  <a:moveTo>
                    <a:pt x="342" y="1"/>
                  </a:moveTo>
                  <a:cubicBezTo>
                    <a:pt x="155" y="1"/>
                    <a:pt x="0" y="153"/>
                    <a:pt x="0" y="343"/>
                  </a:cubicBezTo>
                  <a:cubicBezTo>
                    <a:pt x="0" y="530"/>
                    <a:pt x="155" y="684"/>
                    <a:pt x="342" y="684"/>
                  </a:cubicBezTo>
                  <a:cubicBezTo>
                    <a:pt x="382" y="684"/>
                    <a:pt x="421" y="676"/>
                    <a:pt x="457" y="665"/>
                  </a:cubicBezTo>
                  <a:cubicBezTo>
                    <a:pt x="518" y="645"/>
                    <a:pt x="570" y="605"/>
                    <a:pt x="608" y="558"/>
                  </a:cubicBezTo>
                  <a:lnTo>
                    <a:pt x="611" y="555"/>
                  </a:lnTo>
                  <a:cubicBezTo>
                    <a:pt x="657" y="498"/>
                    <a:pt x="684" y="424"/>
                    <a:pt x="684" y="344"/>
                  </a:cubicBezTo>
                  <a:cubicBezTo>
                    <a:pt x="684" y="329"/>
                    <a:pt x="684" y="317"/>
                    <a:pt x="683" y="307"/>
                  </a:cubicBezTo>
                  <a:cubicBezTo>
                    <a:pt x="676" y="240"/>
                    <a:pt x="653" y="181"/>
                    <a:pt x="613" y="132"/>
                  </a:cubicBezTo>
                  <a:cubicBezTo>
                    <a:pt x="553" y="51"/>
                    <a:pt x="454" y="1"/>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4326850" y="1386550"/>
              <a:ext cx="4675" cy="97675"/>
            </a:xfrm>
            <a:custGeom>
              <a:avLst/>
              <a:gdLst/>
              <a:ahLst/>
              <a:cxnLst/>
              <a:rect l="l" t="t" r="r" b="b"/>
              <a:pathLst>
                <a:path w="187" h="3907" extrusionOk="0">
                  <a:moveTo>
                    <a:pt x="29" y="0"/>
                  </a:moveTo>
                  <a:cubicBezTo>
                    <a:pt x="13" y="0"/>
                    <a:pt x="0" y="15"/>
                    <a:pt x="0" y="32"/>
                  </a:cubicBezTo>
                  <a:lnTo>
                    <a:pt x="128" y="3878"/>
                  </a:lnTo>
                  <a:cubicBezTo>
                    <a:pt x="128" y="3894"/>
                    <a:pt x="141" y="3907"/>
                    <a:pt x="156" y="3907"/>
                  </a:cubicBezTo>
                  <a:cubicBezTo>
                    <a:pt x="175" y="3907"/>
                    <a:pt x="186" y="3893"/>
                    <a:pt x="186" y="3877"/>
                  </a:cubicBezTo>
                  <a:lnTo>
                    <a:pt x="60" y="29"/>
                  </a:lnTo>
                  <a:cubicBezTo>
                    <a:pt x="60" y="13"/>
                    <a:pt x="48"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4097400" y="1468775"/>
              <a:ext cx="67625" cy="136525"/>
            </a:xfrm>
            <a:custGeom>
              <a:avLst/>
              <a:gdLst/>
              <a:ahLst/>
              <a:cxnLst/>
              <a:rect l="l" t="t" r="r" b="b"/>
              <a:pathLst>
                <a:path w="2705" h="5461" extrusionOk="0">
                  <a:moveTo>
                    <a:pt x="2592" y="1"/>
                  </a:moveTo>
                  <a:cubicBezTo>
                    <a:pt x="2588" y="1"/>
                    <a:pt x="2583" y="2"/>
                    <a:pt x="2579" y="4"/>
                  </a:cubicBezTo>
                  <a:cubicBezTo>
                    <a:pt x="2499" y="45"/>
                    <a:pt x="612" y="1013"/>
                    <a:pt x="462" y="1159"/>
                  </a:cubicBezTo>
                  <a:cubicBezTo>
                    <a:pt x="414" y="1205"/>
                    <a:pt x="1" y="1636"/>
                    <a:pt x="473" y="2415"/>
                  </a:cubicBezTo>
                  <a:cubicBezTo>
                    <a:pt x="868" y="3064"/>
                    <a:pt x="2630" y="5425"/>
                    <a:pt x="2649" y="5448"/>
                  </a:cubicBezTo>
                  <a:cubicBezTo>
                    <a:pt x="2655" y="5457"/>
                    <a:pt x="2663" y="5461"/>
                    <a:pt x="2672" y="5461"/>
                  </a:cubicBezTo>
                  <a:cubicBezTo>
                    <a:pt x="2679" y="5461"/>
                    <a:pt x="2685" y="5458"/>
                    <a:pt x="2691" y="5455"/>
                  </a:cubicBezTo>
                  <a:cubicBezTo>
                    <a:pt x="2702" y="5447"/>
                    <a:pt x="2705" y="5427"/>
                    <a:pt x="2695" y="5414"/>
                  </a:cubicBezTo>
                  <a:cubicBezTo>
                    <a:pt x="2678" y="5391"/>
                    <a:pt x="917" y="3032"/>
                    <a:pt x="523" y="2386"/>
                  </a:cubicBezTo>
                  <a:cubicBezTo>
                    <a:pt x="75" y="1647"/>
                    <a:pt x="459" y="1245"/>
                    <a:pt x="503" y="1202"/>
                  </a:cubicBezTo>
                  <a:cubicBezTo>
                    <a:pt x="619" y="1089"/>
                    <a:pt x="1929" y="403"/>
                    <a:pt x="2606" y="57"/>
                  </a:cubicBezTo>
                  <a:cubicBezTo>
                    <a:pt x="2620" y="50"/>
                    <a:pt x="2626" y="31"/>
                    <a:pt x="2619" y="17"/>
                  </a:cubicBezTo>
                  <a:cubicBezTo>
                    <a:pt x="2614" y="7"/>
                    <a:pt x="2603" y="1"/>
                    <a:pt x="2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4189025" y="1588900"/>
              <a:ext cx="343350" cy="38050"/>
            </a:xfrm>
            <a:custGeom>
              <a:avLst/>
              <a:gdLst/>
              <a:ahLst/>
              <a:cxnLst/>
              <a:rect l="l" t="t" r="r" b="b"/>
              <a:pathLst>
                <a:path w="13734" h="1522" extrusionOk="0">
                  <a:moveTo>
                    <a:pt x="13702" y="1"/>
                  </a:moveTo>
                  <a:cubicBezTo>
                    <a:pt x="13696" y="1"/>
                    <a:pt x="13691" y="2"/>
                    <a:pt x="13686" y="6"/>
                  </a:cubicBezTo>
                  <a:lnTo>
                    <a:pt x="11093" y="1462"/>
                  </a:lnTo>
                  <a:lnTo>
                    <a:pt x="33" y="636"/>
                  </a:lnTo>
                  <a:lnTo>
                    <a:pt x="31" y="636"/>
                  </a:lnTo>
                  <a:cubicBezTo>
                    <a:pt x="16" y="636"/>
                    <a:pt x="5" y="646"/>
                    <a:pt x="2" y="663"/>
                  </a:cubicBezTo>
                  <a:cubicBezTo>
                    <a:pt x="0" y="679"/>
                    <a:pt x="13" y="692"/>
                    <a:pt x="29" y="693"/>
                  </a:cubicBezTo>
                  <a:lnTo>
                    <a:pt x="11096" y="1522"/>
                  </a:lnTo>
                  <a:lnTo>
                    <a:pt x="11099" y="1522"/>
                  </a:lnTo>
                  <a:cubicBezTo>
                    <a:pt x="11103" y="1522"/>
                    <a:pt x="11108" y="1519"/>
                    <a:pt x="11113" y="1518"/>
                  </a:cubicBezTo>
                  <a:lnTo>
                    <a:pt x="13715" y="56"/>
                  </a:lnTo>
                  <a:cubicBezTo>
                    <a:pt x="13729" y="49"/>
                    <a:pt x="13733" y="30"/>
                    <a:pt x="13726" y="16"/>
                  </a:cubicBezTo>
                  <a:cubicBezTo>
                    <a:pt x="13721" y="7"/>
                    <a:pt x="13712" y="1"/>
                    <a:pt x="13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4273800" y="1580950"/>
              <a:ext cx="87150" cy="399250"/>
            </a:xfrm>
            <a:custGeom>
              <a:avLst/>
              <a:gdLst/>
              <a:ahLst/>
              <a:cxnLst/>
              <a:rect l="l" t="t" r="r" b="b"/>
              <a:pathLst>
                <a:path w="3486" h="15970" extrusionOk="0">
                  <a:moveTo>
                    <a:pt x="58" y="0"/>
                  </a:moveTo>
                  <a:cubicBezTo>
                    <a:pt x="25" y="2"/>
                    <a:pt x="1" y="29"/>
                    <a:pt x="2" y="61"/>
                  </a:cubicBezTo>
                  <a:cubicBezTo>
                    <a:pt x="24" y="662"/>
                    <a:pt x="576" y="14784"/>
                    <a:pt x="1856" y="15890"/>
                  </a:cubicBezTo>
                  <a:cubicBezTo>
                    <a:pt x="1918" y="15942"/>
                    <a:pt x="1981" y="15969"/>
                    <a:pt x="2046" y="15969"/>
                  </a:cubicBezTo>
                  <a:cubicBezTo>
                    <a:pt x="2055" y="15969"/>
                    <a:pt x="2064" y="15966"/>
                    <a:pt x="2072" y="15966"/>
                  </a:cubicBezTo>
                  <a:cubicBezTo>
                    <a:pt x="3485" y="15813"/>
                    <a:pt x="2572" y="2935"/>
                    <a:pt x="2463" y="1468"/>
                  </a:cubicBezTo>
                  <a:cubicBezTo>
                    <a:pt x="2459" y="1436"/>
                    <a:pt x="2434" y="1413"/>
                    <a:pt x="2404" y="1413"/>
                  </a:cubicBezTo>
                  <a:lnTo>
                    <a:pt x="2400" y="1413"/>
                  </a:lnTo>
                  <a:cubicBezTo>
                    <a:pt x="2369" y="1415"/>
                    <a:pt x="2344" y="1443"/>
                    <a:pt x="2347" y="1476"/>
                  </a:cubicBezTo>
                  <a:cubicBezTo>
                    <a:pt x="2771" y="7197"/>
                    <a:pt x="3044" y="15744"/>
                    <a:pt x="2061" y="15850"/>
                  </a:cubicBezTo>
                  <a:cubicBezTo>
                    <a:pt x="2055" y="15851"/>
                    <a:pt x="2050" y="15851"/>
                    <a:pt x="2045" y="15851"/>
                  </a:cubicBezTo>
                  <a:cubicBezTo>
                    <a:pt x="2007" y="15851"/>
                    <a:pt x="1972" y="15833"/>
                    <a:pt x="1933" y="15800"/>
                  </a:cubicBezTo>
                  <a:cubicBezTo>
                    <a:pt x="691" y="14727"/>
                    <a:pt x="124" y="202"/>
                    <a:pt x="118" y="55"/>
                  </a:cubicBezTo>
                  <a:cubicBezTo>
                    <a:pt x="117" y="25"/>
                    <a:pt x="92" y="0"/>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9"/>
          <p:cNvGrpSpPr/>
          <p:nvPr/>
        </p:nvGrpSpPr>
        <p:grpSpPr>
          <a:xfrm>
            <a:off x="7275764" y="482767"/>
            <a:ext cx="1148286" cy="2411473"/>
            <a:chOff x="4884600" y="1683725"/>
            <a:chExt cx="1432850" cy="3009075"/>
          </a:xfrm>
        </p:grpSpPr>
        <p:sp>
          <p:nvSpPr>
            <p:cNvPr id="334" name="Google Shape;334;p29"/>
            <p:cNvSpPr/>
            <p:nvPr/>
          </p:nvSpPr>
          <p:spPr>
            <a:xfrm>
              <a:off x="4884600" y="1683725"/>
              <a:ext cx="1432850" cy="3009075"/>
            </a:xfrm>
            <a:custGeom>
              <a:avLst/>
              <a:gdLst/>
              <a:ahLst/>
              <a:cxnLst/>
              <a:rect l="l" t="t" r="r" b="b"/>
              <a:pathLst>
                <a:path w="57314" h="120363" extrusionOk="0">
                  <a:moveTo>
                    <a:pt x="56685" y="114473"/>
                  </a:moveTo>
                  <a:cubicBezTo>
                    <a:pt x="56325" y="113759"/>
                    <a:pt x="55553" y="113326"/>
                    <a:pt x="54426" y="112739"/>
                  </a:cubicBezTo>
                  <a:cubicBezTo>
                    <a:pt x="54117" y="112578"/>
                    <a:pt x="53761" y="112399"/>
                    <a:pt x="53361" y="112202"/>
                  </a:cubicBezTo>
                  <a:cubicBezTo>
                    <a:pt x="53252" y="109052"/>
                    <a:pt x="53330" y="86342"/>
                    <a:pt x="53456" y="64905"/>
                  </a:cubicBezTo>
                  <a:cubicBezTo>
                    <a:pt x="53721" y="64770"/>
                    <a:pt x="53952" y="64583"/>
                    <a:pt x="54133" y="64355"/>
                  </a:cubicBezTo>
                  <a:cubicBezTo>
                    <a:pt x="54149" y="64338"/>
                    <a:pt x="54167" y="64318"/>
                    <a:pt x="54183" y="64299"/>
                  </a:cubicBezTo>
                  <a:cubicBezTo>
                    <a:pt x="54535" y="63888"/>
                    <a:pt x="54707" y="63366"/>
                    <a:pt x="54665" y="62822"/>
                  </a:cubicBezTo>
                  <a:lnTo>
                    <a:pt x="53766" y="51161"/>
                  </a:lnTo>
                  <a:cubicBezTo>
                    <a:pt x="54146" y="51049"/>
                    <a:pt x="54504" y="50900"/>
                    <a:pt x="54834" y="50711"/>
                  </a:cubicBezTo>
                  <a:cubicBezTo>
                    <a:pt x="56438" y="49801"/>
                    <a:pt x="56655" y="47653"/>
                    <a:pt x="56651" y="45468"/>
                  </a:cubicBezTo>
                  <a:cubicBezTo>
                    <a:pt x="56647" y="43523"/>
                    <a:pt x="56429" y="41136"/>
                    <a:pt x="56200" y="38610"/>
                  </a:cubicBezTo>
                  <a:lnTo>
                    <a:pt x="56193" y="38537"/>
                  </a:lnTo>
                  <a:cubicBezTo>
                    <a:pt x="56042" y="36884"/>
                    <a:pt x="55888" y="35176"/>
                    <a:pt x="55815" y="33713"/>
                  </a:cubicBezTo>
                  <a:cubicBezTo>
                    <a:pt x="55682" y="31081"/>
                    <a:pt x="55403" y="28308"/>
                    <a:pt x="54322" y="25850"/>
                  </a:cubicBezTo>
                  <a:cubicBezTo>
                    <a:pt x="53785" y="24632"/>
                    <a:pt x="53036" y="23501"/>
                    <a:pt x="52027" y="22622"/>
                  </a:cubicBezTo>
                  <a:cubicBezTo>
                    <a:pt x="51550" y="22208"/>
                    <a:pt x="50676" y="21926"/>
                    <a:pt x="50289" y="21481"/>
                  </a:cubicBezTo>
                  <a:cubicBezTo>
                    <a:pt x="50016" y="21166"/>
                    <a:pt x="50083" y="20410"/>
                    <a:pt x="50042" y="19989"/>
                  </a:cubicBezTo>
                  <a:cubicBezTo>
                    <a:pt x="50024" y="19797"/>
                    <a:pt x="50004" y="19606"/>
                    <a:pt x="49987" y="19414"/>
                  </a:cubicBezTo>
                  <a:cubicBezTo>
                    <a:pt x="49974" y="19291"/>
                    <a:pt x="49688" y="16336"/>
                    <a:pt x="49167" y="13063"/>
                  </a:cubicBezTo>
                  <a:cubicBezTo>
                    <a:pt x="48175" y="6823"/>
                    <a:pt x="47246" y="5076"/>
                    <a:pt x="46547" y="4250"/>
                  </a:cubicBezTo>
                  <a:cubicBezTo>
                    <a:pt x="45435" y="2933"/>
                    <a:pt x="43957" y="2235"/>
                    <a:pt x="42278" y="2235"/>
                  </a:cubicBezTo>
                  <a:cubicBezTo>
                    <a:pt x="41723" y="2235"/>
                    <a:pt x="41232" y="2314"/>
                    <a:pt x="40835" y="2407"/>
                  </a:cubicBezTo>
                  <a:cubicBezTo>
                    <a:pt x="40324" y="2212"/>
                    <a:pt x="39633" y="2032"/>
                    <a:pt x="38837" y="2032"/>
                  </a:cubicBezTo>
                  <a:cubicBezTo>
                    <a:pt x="37692" y="2032"/>
                    <a:pt x="35543" y="2442"/>
                    <a:pt x="33998" y="5183"/>
                  </a:cubicBezTo>
                  <a:cubicBezTo>
                    <a:pt x="32338" y="8130"/>
                    <a:pt x="31221" y="17000"/>
                    <a:pt x="31014" y="18748"/>
                  </a:cubicBezTo>
                  <a:lnTo>
                    <a:pt x="30978" y="19053"/>
                  </a:lnTo>
                  <a:cubicBezTo>
                    <a:pt x="30892" y="19780"/>
                    <a:pt x="31323" y="20473"/>
                    <a:pt x="32017" y="20715"/>
                  </a:cubicBezTo>
                  <a:lnTo>
                    <a:pt x="34363" y="21532"/>
                  </a:lnTo>
                  <a:cubicBezTo>
                    <a:pt x="34170" y="21570"/>
                    <a:pt x="33973" y="21611"/>
                    <a:pt x="33776" y="21655"/>
                  </a:cubicBezTo>
                  <a:cubicBezTo>
                    <a:pt x="32704" y="21899"/>
                    <a:pt x="31380" y="22282"/>
                    <a:pt x="30404" y="23018"/>
                  </a:cubicBezTo>
                  <a:cubicBezTo>
                    <a:pt x="28611" y="22313"/>
                    <a:pt x="25670" y="21255"/>
                    <a:pt x="22925" y="20286"/>
                  </a:cubicBezTo>
                  <a:cubicBezTo>
                    <a:pt x="22865" y="18857"/>
                    <a:pt x="22500" y="17461"/>
                    <a:pt x="23292" y="16128"/>
                  </a:cubicBezTo>
                  <a:cubicBezTo>
                    <a:pt x="23489" y="15798"/>
                    <a:pt x="23753" y="15510"/>
                    <a:pt x="23978" y="15195"/>
                  </a:cubicBezTo>
                  <a:cubicBezTo>
                    <a:pt x="25077" y="13653"/>
                    <a:pt x="24899" y="11917"/>
                    <a:pt x="24881" y="10129"/>
                  </a:cubicBezTo>
                  <a:cubicBezTo>
                    <a:pt x="24877" y="9656"/>
                    <a:pt x="24872" y="9185"/>
                    <a:pt x="24841" y="8714"/>
                  </a:cubicBezTo>
                  <a:cubicBezTo>
                    <a:pt x="24795" y="8069"/>
                    <a:pt x="24678" y="7380"/>
                    <a:pt x="24230" y="6911"/>
                  </a:cubicBezTo>
                  <a:cubicBezTo>
                    <a:pt x="24099" y="6773"/>
                    <a:pt x="23942" y="6657"/>
                    <a:pt x="23850" y="6491"/>
                  </a:cubicBezTo>
                  <a:cubicBezTo>
                    <a:pt x="23757" y="6320"/>
                    <a:pt x="23747" y="6115"/>
                    <a:pt x="23737" y="5920"/>
                  </a:cubicBezTo>
                  <a:cubicBezTo>
                    <a:pt x="23713" y="5375"/>
                    <a:pt x="23690" y="4828"/>
                    <a:pt x="23664" y="4282"/>
                  </a:cubicBezTo>
                  <a:cubicBezTo>
                    <a:pt x="23633" y="3574"/>
                    <a:pt x="23600" y="2852"/>
                    <a:pt x="23372" y="2180"/>
                  </a:cubicBezTo>
                  <a:cubicBezTo>
                    <a:pt x="23057" y="1242"/>
                    <a:pt x="22294" y="510"/>
                    <a:pt x="21329" y="271"/>
                  </a:cubicBezTo>
                  <a:cubicBezTo>
                    <a:pt x="20244" y="1"/>
                    <a:pt x="19119" y="366"/>
                    <a:pt x="18015" y="550"/>
                  </a:cubicBezTo>
                  <a:cubicBezTo>
                    <a:pt x="17058" y="709"/>
                    <a:pt x="16083" y="727"/>
                    <a:pt x="15115" y="679"/>
                  </a:cubicBezTo>
                  <a:cubicBezTo>
                    <a:pt x="14192" y="632"/>
                    <a:pt x="13198" y="366"/>
                    <a:pt x="12282" y="419"/>
                  </a:cubicBezTo>
                  <a:cubicBezTo>
                    <a:pt x="10935" y="498"/>
                    <a:pt x="9944" y="1533"/>
                    <a:pt x="9656" y="2799"/>
                  </a:cubicBezTo>
                  <a:cubicBezTo>
                    <a:pt x="9508" y="3449"/>
                    <a:pt x="9513" y="4125"/>
                    <a:pt x="9515" y="4616"/>
                  </a:cubicBezTo>
                  <a:lnTo>
                    <a:pt x="9515" y="4792"/>
                  </a:lnTo>
                  <a:cubicBezTo>
                    <a:pt x="9515" y="4940"/>
                    <a:pt x="9510" y="5186"/>
                    <a:pt x="9503" y="5469"/>
                  </a:cubicBezTo>
                  <a:cubicBezTo>
                    <a:pt x="9483" y="6315"/>
                    <a:pt x="9475" y="6982"/>
                    <a:pt x="9488" y="7509"/>
                  </a:cubicBezTo>
                  <a:cubicBezTo>
                    <a:pt x="9147" y="8140"/>
                    <a:pt x="8951" y="8992"/>
                    <a:pt x="9111" y="10132"/>
                  </a:cubicBezTo>
                  <a:cubicBezTo>
                    <a:pt x="9127" y="10245"/>
                    <a:pt x="8712" y="10726"/>
                    <a:pt x="8647" y="10898"/>
                  </a:cubicBezTo>
                  <a:cubicBezTo>
                    <a:pt x="8511" y="11260"/>
                    <a:pt x="8465" y="11662"/>
                    <a:pt x="8460" y="12046"/>
                  </a:cubicBezTo>
                  <a:cubicBezTo>
                    <a:pt x="8450" y="12837"/>
                    <a:pt x="8660" y="13627"/>
                    <a:pt x="8972" y="14350"/>
                  </a:cubicBezTo>
                  <a:cubicBezTo>
                    <a:pt x="9469" y="15507"/>
                    <a:pt x="10518" y="16605"/>
                    <a:pt x="10776" y="17829"/>
                  </a:cubicBezTo>
                  <a:cubicBezTo>
                    <a:pt x="10843" y="18148"/>
                    <a:pt x="10955" y="18459"/>
                    <a:pt x="11107" y="18748"/>
                  </a:cubicBezTo>
                  <a:cubicBezTo>
                    <a:pt x="11144" y="18820"/>
                    <a:pt x="11184" y="18890"/>
                    <a:pt x="11198" y="18970"/>
                  </a:cubicBezTo>
                  <a:cubicBezTo>
                    <a:pt x="11210" y="19043"/>
                    <a:pt x="11198" y="19119"/>
                    <a:pt x="11185" y="19192"/>
                  </a:cubicBezTo>
                  <a:cubicBezTo>
                    <a:pt x="11127" y="19547"/>
                    <a:pt x="11134" y="20241"/>
                    <a:pt x="10905" y="20493"/>
                  </a:cubicBezTo>
                  <a:cubicBezTo>
                    <a:pt x="10699" y="20721"/>
                    <a:pt x="10077" y="20852"/>
                    <a:pt x="9795" y="20974"/>
                  </a:cubicBezTo>
                  <a:cubicBezTo>
                    <a:pt x="8845" y="21388"/>
                    <a:pt x="7900" y="21812"/>
                    <a:pt x="6962" y="22252"/>
                  </a:cubicBezTo>
                  <a:cubicBezTo>
                    <a:pt x="5443" y="22964"/>
                    <a:pt x="4222" y="23591"/>
                    <a:pt x="3333" y="24113"/>
                  </a:cubicBezTo>
                  <a:cubicBezTo>
                    <a:pt x="2055" y="24865"/>
                    <a:pt x="807" y="25714"/>
                    <a:pt x="792" y="27112"/>
                  </a:cubicBezTo>
                  <a:cubicBezTo>
                    <a:pt x="770" y="29271"/>
                    <a:pt x="644" y="31430"/>
                    <a:pt x="498" y="33584"/>
                  </a:cubicBezTo>
                  <a:cubicBezTo>
                    <a:pt x="426" y="34628"/>
                    <a:pt x="393" y="35676"/>
                    <a:pt x="293" y="36718"/>
                  </a:cubicBezTo>
                  <a:cubicBezTo>
                    <a:pt x="178" y="37900"/>
                    <a:pt x="1" y="38875"/>
                    <a:pt x="337" y="40062"/>
                  </a:cubicBezTo>
                  <a:cubicBezTo>
                    <a:pt x="609" y="41021"/>
                    <a:pt x="1029" y="41933"/>
                    <a:pt x="1296" y="42895"/>
                  </a:cubicBezTo>
                  <a:cubicBezTo>
                    <a:pt x="1494" y="43601"/>
                    <a:pt x="1611" y="44337"/>
                    <a:pt x="1912" y="45007"/>
                  </a:cubicBezTo>
                  <a:cubicBezTo>
                    <a:pt x="2430" y="46160"/>
                    <a:pt x="3442" y="47085"/>
                    <a:pt x="4278" y="48013"/>
                  </a:cubicBezTo>
                  <a:cubicBezTo>
                    <a:pt x="4935" y="48740"/>
                    <a:pt x="5451" y="49283"/>
                    <a:pt x="5873" y="49688"/>
                  </a:cubicBezTo>
                  <a:cubicBezTo>
                    <a:pt x="5439" y="51215"/>
                    <a:pt x="5180" y="52581"/>
                    <a:pt x="5100" y="53756"/>
                  </a:cubicBezTo>
                  <a:cubicBezTo>
                    <a:pt x="4871" y="57112"/>
                    <a:pt x="4947" y="63356"/>
                    <a:pt x="4950" y="63413"/>
                  </a:cubicBezTo>
                  <a:cubicBezTo>
                    <a:pt x="4954" y="63960"/>
                    <a:pt x="5183" y="64485"/>
                    <a:pt x="5577" y="64862"/>
                  </a:cubicBezTo>
                  <a:cubicBezTo>
                    <a:pt x="5740" y="65016"/>
                    <a:pt x="5924" y="65142"/>
                    <a:pt x="6123" y="65235"/>
                  </a:cubicBezTo>
                  <a:cubicBezTo>
                    <a:pt x="6128" y="66530"/>
                    <a:pt x="6135" y="67821"/>
                    <a:pt x="6141" y="69115"/>
                  </a:cubicBezTo>
                  <a:cubicBezTo>
                    <a:pt x="6155" y="72303"/>
                    <a:pt x="6169" y="75492"/>
                    <a:pt x="6184" y="78679"/>
                  </a:cubicBezTo>
                  <a:cubicBezTo>
                    <a:pt x="6202" y="82737"/>
                    <a:pt x="6221" y="86794"/>
                    <a:pt x="6239" y="90853"/>
                  </a:cubicBezTo>
                  <a:cubicBezTo>
                    <a:pt x="6257" y="94754"/>
                    <a:pt x="6275" y="98654"/>
                    <a:pt x="6292" y="102557"/>
                  </a:cubicBezTo>
                  <a:cubicBezTo>
                    <a:pt x="6305" y="105275"/>
                    <a:pt x="6318" y="107995"/>
                    <a:pt x="6331" y="110714"/>
                  </a:cubicBezTo>
                  <a:cubicBezTo>
                    <a:pt x="6332" y="111200"/>
                    <a:pt x="6503" y="112034"/>
                    <a:pt x="6340" y="112499"/>
                  </a:cubicBezTo>
                  <a:cubicBezTo>
                    <a:pt x="6185" y="112935"/>
                    <a:pt x="5537" y="113104"/>
                    <a:pt x="5124" y="113448"/>
                  </a:cubicBezTo>
                  <a:cubicBezTo>
                    <a:pt x="3952" y="114426"/>
                    <a:pt x="3114" y="115839"/>
                    <a:pt x="2877" y="117352"/>
                  </a:cubicBezTo>
                  <a:cubicBezTo>
                    <a:pt x="2738" y="118236"/>
                    <a:pt x="2671" y="120080"/>
                    <a:pt x="3976" y="120080"/>
                  </a:cubicBezTo>
                  <a:lnTo>
                    <a:pt x="18575" y="120080"/>
                  </a:lnTo>
                  <a:cubicBezTo>
                    <a:pt x="19587" y="120080"/>
                    <a:pt x="19580" y="119238"/>
                    <a:pt x="19639" y="118481"/>
                  </a:cubicBezTo>
                  <a:cubicBezTo>
                    <a:pt x="19740" y="117170"/>
                    <a:pt x="19842" y="115857"/>
                    <a:pt x="19946" y="114546"/>
                  </a:cubicBezTo>
                  <a:cubicBezTo>
                    <a:pt x="19961" y="114371"/>
                    <a:pt x="19974" y="114197"/>
                    <a:pt x="19988" y="114022"/>
                  </a:cubicBezTo>
                  <a:cubicBezTo>
                    <a:pt x="20213" y="111123"/>
                    <a:pt x="20271" y="108227"/>
                    <a:pt x="20317" y="105321"/>
                  </a:cubicBezTo>
                  <a:cubicBezTo>
                    <a:pt x="20317" y="107457"/>
                    <a:pt x="20664" y="109634"/>
                    <a:pt x="20820" y="111763"/>
                  </a:cubicBezTo>
                  <a:cubicBezTo>
                    <a:pt x="20920" y="113157"/>
                    <a:pt x="21021" y="114552"/>
                    <a:pt x="21122" y="115946"/>
                  </a:cubicBezTo>
                  <a:cubicBezTo>
                    <a:pt x="21199" y="117002"/>
                    <a:pt x="20987" y="118694"/>
                    <a:pt x="21567" y="119621"/>
                  </a:cubicBezTo>
                  <a:cubicBezTo>
                    <a:pt x="22031" y="120362"/>
                    <a:pt x="23388" y="120079"/>
                    <a:pt x="24171" y="120079"/>
                  </a:cubicBezTo>
                  <a:lnTo>
                    <a:pt x="27024" y="120079"/>
                  </a:lnTo>
                  <a:lnTo>
                    <a:pt x="33868" y="120079"/>
                  </a:lnTo>
                  <a:lnTo>
                    <a:pt x="37911" y="120079"/>
                  </a:lnTo>
                  <a:cubicBezTo>
                    <a:pt x="38566" y="120079"/>
                    <a:pt x="39080" y="119512"/>
                    <a:pt x="39016" y="118859"/>
                  </a:cubicBezTo>
                  <a:cubicBezTo>
                    <a:pt x="41362" y="118727"/>
                    <a:pt x="41756" y="118497"/>
                    <a:pt x="42192" y="118123"/>
                  </a:cubicBezTo>
                  <a:cubicBezTo>
                    <a:pt x="42620" y="117758"/>
                    <a:pt x="42914" y="117250"/>
                    <a:pt x="43054" y="116679"/>
                  </a:cubicBezTo>
                  <a:cubicBezTo>
                    <a:pt x="43216" y="117031"/>
                    <a:pt x="43444" y="117343"/>
                    <a:pt x="43731" y="117589"/>
                  </a:cubicBezTo>
                  <a:cubicBezTo>
                    <a:pt x="44278" y="118060"/>
                    <a:pt x="44885" y="118236"/>
                    <a:pt x="47392" y="118351"/>
                  </a:cubicBezTo>
                  <a:cubicBezTo>
                    <a:pt x="48599" y="118405"/>
                    <a:pt x="50183" y="118438"/>
                    <a:pt x="51742" y="118438"/>
                  </a:cubicBezTo>
                  <a:cubicBezTo>
                    <a:pt x="54495" y="118438"/>
                    <a:pt x="54797" y="118358"/>
                    <a:pt x="55022" y="118296"/>
                  </a:cubicBezTo>
                  <a:cubicBezTo>
                    <a:pt x="55377" y="118201"/>
                    <a:pt x="56452" y="117909"/>
                    <a:pt x="56933" y="116829"/>
                  </a:cubicBezTo>
                  <a:cubicBezTo>
                    <a:pt x="57103" y="116444"/>
                    <a:pt x="57314" y="115657"/>
                    <a:pt x="56826" y="114696"/>
                  </a:cubicBezTo>
                  <a:cubicBezTo>
                    <a:pt x="56774" y="114617"/>
                    <a:pt x="56731" y="114544"/>
                    <a:pt x="56685" y="114473"/>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5834975" y="2938825"/>
              <a:ext cx="18525" cy="321900"/>
            </a:xfrm>
            <a:custGeom>
              <a:avLst/>
              <a:gdLst/>
              <a:ahLst/>
              <a:cxnLst/>
              <a:rect l="l" t="t" r="r" b="b"/>
              <a:pathLst>
                <a:path w="741" h="12876" extrusionOk="0">
                  <a:moveTo>
                    <a:pt x="0" y="0"/>
                  </a:moveTo>
                  <a:lnTo>
                    <a:pt x="740" y="128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5832700" y="2936650"/>
              <a:ext cx="23050" cy="326250"/>
            </a:xfrm>
            <a:custGeom>
              <a:avLst/>
              <a:gdLst/>
              <a:ahLst/>
              <a:cxnLst/>
              <a:rect l="l" t="t" r="r" b="b"/>
              <a:pathLst>
                <a:path w="922" h="13050" extrusionOk="0">
                  <a:moveTo>
                    <a:pt x="87" y="0"/>
                  </a:moveTo>
                  <a:cubicBezTo>
                    <a:pt x="38" y="3"/>
                    <a:pt x="1" y="44"/>
                    <a:pt x="4" y="93"/>
                  </a:cubicBezTo>
                  <a:lnTo>
                    <a:pt x="743" y="12968"/>
                  </a:lnTo>
                  <a:cubicBezTo>
                    <a:pt x="747" y="13014"/>
                    <a:pt x="784" y="13050"/>
                    <a:pt x="831" y="13050"/>
                  </a:cubicBezTo>
                  <a:lnTo>
                    <a:pt x="836" y="13050"/>
                  </a:lnTo>
                  <a:cubicBezTo>
                    <a:pt x="884" y="13047"/>
                    <a:pt x="921" y="13006"/>
                    <a:pt x="919" y="12957"/>
                  </a:cubicBezTo>
                  <a:lnTo>
                    <a:pt x="180" y="82"/>
                  </a:lnTo>
                  <a:cubicBezTo>
                    <a:pt x="176" y="36"/>
                    <a:pt x="138"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5652400" y="4558625"/>
              <a:ext cx="264200" cy="50775"/>
            </a:xfrm>
            <a:custGeom>
              <a:avLst/>
              <a:gdLst/>
              <a:ahLst/>
              <a:cxnLst/>
              <a:rect l="l" t="t" r="r" b="b"/>
              <a:pathLst>
                <a:path w="10568" h="2031" extrusionOk="0">
                  <a:moveTo>
                    <a:pt x="1713" y="437"/>
                  </a:moveTo>
                  <a:cubicBezTo>
                    <a:pt x="1713" y="437"/>
                    <a:pt x="377" y="781"/>
                    <a:pt x="188" y="1150"/>
                  </a:cubicBezTo>
                  <a:cubicBezTo>
                    <a:pt x="1" y="1521"/>
                    <a:pt x="111" y="1707"/>
                    <a:pt x="711" y="1867"/>
                  </a:cubicBezTo>
                  <a:cubicBezTo>
                    <a:pt x="1312" y="2031"/>
                    <a:pt x="9728" y="1939"/>
                    <a:pt x="10149" y="1581"/>
                  </a:cubicBezTo>
                  <a:cubicBezTo>
                    <a:pt x="10567" y="1223"/>
                    <a:pt x="10381" y="137"/>
                    <a:pt x="10039" y="70"/>
                  </a:cubicBezTo>
                  <a:cubicBezTo>
                    <a:pt x="9697" y="1"/>
                    <a:pt x="1713" y="437"/>
                    <a:pt x="1713" y="4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5651725" y="4558050"/>
              <a:ext cx="263850" cy="51200"/>
            </a:xfrm>
            <a:custGeom>
              <a:avLst/>
              <a:gdLst/>
              <a:ahLst/>
              <a:cxnLst/>
              <a:rect l="l" t="t" r="r" b="b"/>
              <a:pathLst>
                <a:path w="10554" h="2048" extrusionOk="0">
                  <a:moveTo>
                    <a:pt x="9881" y="172"/>
                  </a:moveTo>
                  <a:cubicBezTo>
                    <a:pt x="9970" y="172"/>
                    <a:pt x="10027" y="174"/>
                    <a:pt x="10049" y="178"/>
                  </a:cubicBezTo>
                  <a:cubicBezTo>
                    <a:pt x="10135" y="194"/>
                    <a:pt x="10228" y="343"/>
                    <a:pt x="10282" y="546"/>
                  </a:cubicBezTo>
                  <a:cubicBezTo>
                    <a:pt x="10371" y="883"/>
                    <a:pt x="10344" y="1345"/>
                    <a:pt x="10119" y="1537"/>
                  </a:cubicBezTo>
                  <a:cubicBezTo>
                    <a:pt x="9845" y="1764"/>
                    <a:pt x="5812" y="1873"/>
                    <a:pt x="3123" y="1873"/>
                  </a:cubicBezTo>
                  <a:cubicBezTo>
                    <a:pt x="1884" y="1873"/>
                    <a:pt x="930" y="1850"/>
                    <a:pt x="762" y="1805"/>
                  </a:cubicBezTo>
                  <a:cubicBezTo>
                    <a:pt x="450" y="1720"/>
                    <a:pt x="283" y="1633"/>
                    <a:pt x="236" y="1527"/>
                  </a:cubicBezTo>
                  <a:cubicBezTo>
                    <a:pt x="201" y="1455"/>
                    <a:pt x="221" y="1355"/>
                    <a:pt x="293" y="1212"/>
                  </a:cubicBezTo>
                  <a:cubicBezTo>
                    <a:pt x="416" y="971"/>
                    <a:pt x="1250" y="677"/>
                    <a:pt x="1753" y="546"/>
                  </a:cubicBezTo>
                  <a:cubicBezTo>
                    <a:pt x="4674" y="388"/>
                    <a:pt x="8962" y="172"/>
                    <a:pt x="9881" y="172"/>
                  </a:cubicBezTo>
                  <a:close/>
                  <a:moveTo>
                    <a:pt x="9878" y="0"/>
                  </a:moveTo>
                  <a:cubicBezTo>
                    <a:pt x="8638" y="0"/>
                    <a:pt x="2488" y="334"/>
                    <a:pt x="1736" y="375"/>
                  </a:cubicBezTo>
                  <a:cubicBezTo>
                    <a:pt x="1730" y="375"/>
                    <a:pt x="1724" y="375"/>
                    <a:pt x="1719" y="377"/>
                  </a:cubicBezTo>
                  <a:cubicBezTo>
                    <a:pt x="1578" y="413"/>
                    <a:pt x="337" y="740"/>
                    <a:pt x="137" y="1133"/>
                  </a:cubicBezTo>
                  <a:cubicBezTo>
                    <a:pt x="75" y="1253"/>
                    <a:pt x="1" y="1434"/>
                    <a:pt x="75" y="1598"/>
                  </a:cubicBezTo>
                  <a:cubicBezTo>
                    <a:pt x="147" y="1760"/>
                    <a:pt x="337" y="1872"/>
                    <a:pt x="715" y="1975"/>
                  </a:cubicBezTo>
                  <a:cubicBezTo>
                    <a:pt x="885" y="2019"/>
                    <a:pt x="2041" y="2048"/>
                    <a:pt x="3494" y="2048"/>
                  </a:cubicBezTo>
                  <a:cubicBezTo>
                    <a:pt x="6189" y="2048"/>
                    <a:pt x="9906" y="1949"/>
                    <a:pt x="10233" y="1671"/>
                  </a:cubicBezTo>
                  <a:cubicBezTo>
                    <a:pt x="10527" y="1420"/>
                    <a:pt x="10554" y="890"/>
                    <a:pt x="10451" y="503"/>
                  </a:cubicBezTo>
                  <a:cubicBezTo>
                    <a:pt x="10378" y="221"/>
                    <a:pt x="10242" y="40"/>
                    <a:pt x="10083" y="8"/>
                  </a:cubicBezTo>
                  <a:cubicBezTo>
                    <a:pt x="10055" y="3"/>
                    <a:pt x="9985" y="0"/>
                    <a:pt x="9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5657950" y="4485025"/>
              <a:ext cx="257525" cy="107450"/>
            </a:xfrm>
            <a:custGeom>
              <a:avLst/>
              <a:gdLst/>
              <a:ahLst/>
              <a:cxnLst/>
              <a:rect l="l" t="t" r="r" b="b"/>
              <a:pathLst>
                <a:path w="10301" h="4298" extrusionOk="0">
                  <a:moveTo>
                    <a:pt x="7369" y="252"/>
                  </a:moveTo>
                  <a:cubicBezTo>
                    <a:pt x="7369" y="252"/>
                    <a:pt x="193" y="3446"/>
                    <a:pt x="95" y="3872"/>
                  </a:cubicBezTo>
                  <a:cubicBezTo>
                    <a:pt x="1" y="4298"/>
                    <a:pt x="9908" y="4116"/>
                    <a:pt x="10023" y="3672"/>
                  </a:cubicBezTo>
                  <a:cubicBezTo>
                    <a:pt x="10138" y="3228"/>
                    <a:pt x="10301" y="1372"/>
                    <a:pt x="10063" y="906"/>
                  </a:cubicBezTo>
                  <a:cubicBezTo>
                    <a:pt x="9827" y="444"/>
                    <a:pt x="8281" y="0"/>
                    <a:pt x="7369" y="2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5657425" y="4487250"/>
              <a:ext cx="260350" cy="102500"/>
            </a:xfrm>
            <a:custGeom>
              <a:avLst/>
              <a:gdLst/>
              <a:ahLst/>
              <a:cxnLst/>
              <a:rect l="l" t="t" r="r" b="b"/>
              <a:pathLst>
                <a:path w="10414" h="4100" extrusionOk="0">
                  <a:moveTo>
                    <a:pt x="8012" y="176"/>
                  </a:moveTo>
                  <a:cubicBezTo>
                    <a:pt x="8867" y="176"/>
                    <a:pt x="9846" y="541"/>
                    <a:pt x="10008" y="859"/>
                  </a:cubicBezTo>
                  <a:cubicBezTo>
                    <a:pt x="10220" y="1273"/>
                    <a:pt x="10086" y="3083"/>
                    <a:pt x="9971" y="3543"/>
                  </a:cubicBezTo>
                  <a:cubicBezTo>
                    <a:pt x="9727" y="3777"/>
                    <a:pt x="6099" y="3940"/>
                    <a:pt x="3329" y="3940"/>
                  </a:cubicBezTo>
                  <a:cubicBezTo>
                    <a:pt x="1783" y="3940"/>
                    <a:pt x="504" y="3889"/>
                    <a:pt x="229" y="3772"/>
                  </a:cubicBezTo>
                  <a:cubicBezTo>
                    <a:pt x="635" y="3355"/>
                    <a:pt x="4797" y="1414"/>
                    <a:pt x="7423" y="248"/>
                  </a:cubicBezTo>
                  <a:cubicBezTo>
                    <a:pt x="7603" y="198"/>
                    <a:pt x="7804" y="176"/>
                    <a:pt x="8012" y="176"/>
                  </a:cubicBezTo>
                  <a:close/>
                  <a:moveTo>
                    <a:pt x="8011" y="0"/>
                  </a:moveTo>
                  <a:cubicBezTo>
                    <a:pt x="7782" y="0"/>
                    <a:pt x="7562" y="24"/>
                    <a:pt x="7367" y="79"/>
                  </a:cubicBezTo>
                  <a:cubicBezTo>
                    <a:pt x="7361" y="79"/>
                    <a:pt x="7358" y="81"/>
                    <a:pt x="7354" y="83"/>
                  </a:cubicBezTo>
                  <a:cubicBezTo>
                    <a:pt x="5661" y="836"/>
                    <a:pt x="129" y="3328"/>
                    <a:pt x="30" y="3763"/>
                  </a:cubicBezTo>
                  <a:cubicBezTo>
                    <a:pt x="0" y="3898"/>
                    <a:pt x="185" y="3942"/>
                    <a:pt x="255" y="3958"/>
                  </a:cubicBezTo>
                  <a:cubicBezTo>
                    <a:pt x="624" y="4048"/>
                    <a:pt x="2100" y="4100"/>
                    <a:pt x="3805" y="4100"/>
                  </a:cubicBezTo>
                  <a:cubicBezTo>
                    <a:pt x="6614" y="4100"/>
                    <a:pt x="10041" y="3958"/>
                    <a:pt x="10133" y="3604"/>
                  </a:cubicBezTo>
                  <a:cubicBezTo>
                    <a:pt x="10249" y="3148"/>
                    <a:pt x="10413" y="1265"/>
                    <a:pt x="10164" y="779"/>
                  </a:cubicBezTo>
                  <a:cubicBezTo>
                    <a:pt x="9960" y="380"/>
                    <a:pt x="8917" y="0"/>
                    <a:pt x="8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6000100" y="4545350"/>
              <a:ext cx="264175" cy="50700"/>
            </a:xfrm>
            <a:custGeom>
              <a:avLst/>
              <a:gdLst/>
              <a:ahLst/>
              <a:cxnLst/>
              <a:rect l="l" t="t" r="r" b="b"/>
              <a:pathLst>
                <a:path w="10567" h="2028" extrusionOk="0">
                  <a:moveTo>
                    <a:pt x="8854" y="437"/>
                  </a:moveTo>
                  <a:cubicBezTo>
                    <a:pt x="8854" y="437"/>
                    <a:pt x="10191" y="781"/>
                    <a:pt x="10379" y="1149"/>
                  </a:cubicBezTo>
                  <a:cubicBezTo>
                    <a:pt x="10566" y="1518"/>
                    <a:pt x="10458" y="1704"/>
                    <a:pt x="9856" y="1867"/>
                  </a:cubicBezTo>
                  <a:cubicBezTo>
                    <a:pt x="9255" y="2028"/>
                    <a:pt x="839" y="1939"/>
                    <a:pt x="420" y="1581"/>
                  </a:cubicBezTo>
                  <a:cubicBezTo>
                    <a:pt x="0" y="1223"/>
                    <a:pt x="186" y="137"/>
                    <a:pt x="529" y="68"/>
                  </a:cubicBezTo>
                  <a:cubicBezTo>
                    <a:pt x="872" y="1"/>
                    <a:pt x="8854" y="437"/>
                    <a:pt x="8854" y="4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6001125" y="4544625"/>
              <a:ext cx="263825" cy="51350"/>
            </a:xfrm>
            <a:custGeom>
              <a:avLst/>
              <a:gdLst/>
              <a:ahLst/>
              <a:cxnLst/>
              <a:rect l="l" t="t" r="r" b="b"/>
              <a:pathLst>
                <a:path w="10553" h="2054" extrusionOk="0">
                  <a:moveTo>
                    <a:pt x="669" y="177"/>
                  </a:moveTo>
                  <a:cubicBezTo>
                    <a:pt x="1581" y="177"/>
                    <a:pt x="5876" y="393"/>
                    <a:pt x="8799" y="551"/>
                  </a:cubicBezTo>
                  <a:cubicBezTo>
                    <a:pt x="9301" y="681"/>
                    <a:pt x="10136" y="974"/>
                    <a:pt x="10259" y="1216"/>
                  </a:cubicBezTo>
                  <a:cubicBezTo>
                    <a:pt x="10331" y="1360"/>
                    <a:pt x="10351" y="1457"/>
                    <a:pt x="10318" y="1531"/>
                  </a:cubicBezTo>
                  <a:cubicBezTo>
                    <a:pt x="10272" y="1634"/>
                    <a:pt x="10103" y="1725"/>
                    <a:pt x="9792" y="1809"/>
                  </a:cubicBezTo>
                  <a:cubicBezTo>
                    <a:pt x="9624" y="1854"/>
                    <a:pt x="8671" y="1877"/>
                    <a:pt x="7433" y="1877"/>
                  </a:cubicBezTo>
                  <a:cubicBezTo>
                    <a:pt x="4744" y="1877"/>
                    <a:pt x="708" y="1768"/>
                    <a:pt x="436" y="1540"/>
                  </a:cubicBezTo>
                  <a:cubicBezTo>
                    <a:pt x="211" y="1348"/>
                    <a:pt x="185" y="887"/>
                    <a:pt x="273" y="551"/>
                  </a:cubicBezTo>
                  <a:cubicBezTo>
                    <a:pt x="324" y="346"/>
                    <a:pt x="419" y="199"/>
                    <a:pt x="505" y="181"/>
                  </a:cubicBezTo>
                  <a:cubicBezTo>
                    <a:pt x="526" y="179"/>
                    <a:pt x="582" y="177"/>
                    <a:pt x="669" y="177"/>
                  </a:cubicBezTo>
                  <a:close/>
                  <a:moveTo>
                    <a:pt x="691" y="1"/>
                  </a:moveTo>
                  <a:cubicBezTo>
                    <a:pt x="576" y="1"/>
                    <a:pt x="500" y="4"/>
                    <a:pt x="472" y="10"/>
                  </a:cubicBezTo>
                  <a:cubicBezTo>
                    <a:pt x="311" y="41"/>
                    <a:pt x="178" y="222"/>
                    <a:pt x="102" y="506"/>
                  </a:cubicBezTo>
                  <a:cubicBezTo>
                    <a:pt x="1" y="891"/>
                    <a:pt x="25" y="1421"/>
                    <a:pt x="321" y="1675"/>
                  </a:cubicBezTo>
                  <a:cubicBezTo>
                    <a:pt x="646" y="1954"/>
                    <a:pt x="4370" y="2054"/>
                    <a:pt x="7067" y="2054"/>
                  </a:cubicBezTo>
                  <a:cubicBezTo>
                    <a:pt x="8518" y="2054"/>
                    <a:pt x="9671" y="2025"/>
                    <a:pt x="9838" y="1977"/>
                  </a:cubicBezTo>
                  <a:cubicBezTo>
                    <a:pt x="10216" y="1875"/>
                    <a:pt x="10408" y="1762"/>
                    <a:pt x="10480" y="1600"/>
                  </a:cubicBezTo>
                  <a:cubicBezTo>
                    <a:pt x="10553" y="1435"/>
                    <a:pt x="10477" y="1257"/>
                    <a:pt x="10417" y="1135"/>
                  </a:cubicBezTo>
                  <a:cubicBezTo>
                    <a:pt x="10216" y="741"/>
                    <a:pt x="8977" y="415"/>
                    <a:pt x="8835" y="379"/>
                  </a:cubicBezTo>
                  <a:cubicBezTo>
                    <a:pt x="8832" y="379"/>
                    <a:pt x="8823" y="378"/>
                    <a:pt x="8819" y="378"/>
                  </a:cubicBezTo>
                  <a:cubicBezTo>
                    <a:pt x="8067" y="336"/>
                    <a:pt x="1964" y="1"/>
                    <a:pt x="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6001200" y="4471675"/>
              <a:ext cx="257525" cy="107525"/>
            </a:xfrm>
            <a:custGeom>
              <a:avLst/>
              <a:gdLst/>
              <a:ahLst/>
              <a:cxnLst/>
              <a:rect l="l" t="t" r="r" b="b"/>
              <a:pathLst>
                <a:path w="10301" h="4301" extrusionOk="0">
                  <a:moveTo>
                    <a:pt x="2932" y="255"/>
                  </a:moveTo>
                  <a:cubicBezTo>
                    <a:pt x="2932" y="255"/>
                    <a:pt x="10110" y="3449"/>
                    <a:pt x="10206" y="3874"/>
                  </a:cubicBezTo>
                  <a:cubicBezTo>
                    <a:pt x="10301" y="4300"/>
                    <a:pt x="393" y="4120"/>
                    <a:pt x="278" y="3673"/>
                  </a:cubicBezTo>
                  <a:cubicBezTo>
                    <a:pt x="164" y="3230"/>
                    <a:pt x="1" y="1374"/>
                    <a:pt x="240" y="909"/>
                  </a:cubicBezTo>
                  <a:cubicBezTo>
                    <a:pt x="475" y="444"/>
                    <a:pt x="2022" y="0"/>
                    <a:pt x="2932" y="2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5998975" y="4473950"/>
              <a:ext cx="260300" cy="102525"/>
            </a:xfrm>
            <a:custGeom>
              <a:avLst/>
              <a:gdLst/>
              <a:ahLst/>
              <a:cxnLst/>
              <a:rect l="l" t="t" r="r" b="b"/>
              <a:pathLst>
                <a:path w="10412" h="4101" extrusionOk="0">
                  <a:moveTo>
                    <a:pt x="2404" y="177"/>
                  </a:moveTo>
                  <a:cubicBezTo>
                    <a:pt x="2612" y="177"/>
                    <a:pt x="2812" y="198"/>
                    <a:pt x="2991" y="248"/>
                  </a:cubicBezTo>
                  <a:cubicBezTo>
                    <a:pt x="5623" y="1418"/>
                    <a:pt x="9808" y="3371"/>
                    <a:pt x="10186" y="3773"/>
                  </a:cubicBezTo>
                  <a:cubicBezTo>
                    <a:pt x="9914" y="3892"/>
                    <a:pt x="8603" y="3943"/>
                    <a:pt x="7027" y="3943"/>
                  </a:cubicBezTo>
                  <a:cubicBezTo>
                    <a:pt x="4266" y="3943"/>
                    <a:pt x="689" y="3786"/>
                    <a:pt x="452" y="3564"/>
                  </a:cubicBezTo>
                  <a:cubicBezTo>
                    <a:pt x="329" y="3084"/>
                    <a:pt x="193" y="1275"/>
                    <a:pt x="405" y="860"/>
                  </a:cubicBezTo>
                  <a:cubicBezTo>
                    <a:pt x="568" y="543"/>
                    <a:pt x="1548" y="177"/>
                    <a:pt x="2404" y="177"/>
                  </a:cubicBezTo>
                  <a:close/>
                  <a:moveTo>
                    <a:pt x="2399" y="0"/>
                  </a:moveTo>
                  <a:cubicBezTo>
                    <a:pt x="1494" y="0"/>
                    <a:pt x="453" y="382"/>
                    <a:pt x="250" y="780"/>
                  </a:cubicBezTo>
                  <a:cubicBezTo>
                    <a:pt x="1" y="1266"/>
                    <a:pt x="164" y="3149"/>
                    <a:pt x="281" y="3607"/>
                  </a:cubicBezTo>
                  <a:cubicBezTo>
                    <a:pt x="373" y="3959"/>
                    <a:pt x="3793" y="4101"/>
                    <a:pt x="6600" y="4101"/>
                  </a:cubicBezTo>
                  <a:cubicBezTo>
                    <a:pt x="8305" y="4101"/>
                    <a:pt x="9787" y="4049"/>
                    <a:pt x="10158" y="3959"/>
                  </a:cubicBezTo>
                  <a:cubicBezTo>
                    <a:pt x="10228" y="3943"/>
                    <a:pt x="10411" y="3899"/>
                    <a:pt x="10381" y="3764"/>
                  </a:cubicBezTo>
                  <a:cubicBezTo>
                    <a:pt x="10282" y="3329"/>
                    <a:pt x="4749" y="837"/>
                    <a:pt x="3057" y="84"/>
                  </a:cubicBezTo>
                  <a:cubicBezTo>
                    <a:pt x="3053" y="81"/>
                    <a:pt x="3049" y="81"/>
                    <a:pt x="3044" y="80"/>
                  </a:cubicBezTo>
                  <a:cubicBezTo>
                    <a:pt x="2848" y="25"/>
                    <a:pt x="2628" y="0"/>
                    <a:pt x="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5692250" y="3176250"/>
              <a:ext cx="482875" cy="1345875"/>
            </a:xfrm>
            <a:custGeom>
              <a:avLst/>
              <a:gdLst/>
              <a:ahLst/>
              <a:cxnLst/>
              <a:rect l="l" t="t" r="r" b="b"/>
              <a:pathLst>
                <a:path w="19315" h="53835" extrusionOk="0">
                  <a:moveTo>
                    <a:pt x="0" y="438"/>
                  </a:moveTo>
                  <a:lnTo>
                    <a:pt x="2716" y="53777"/>
                  </a:lnTo>
                  <a:lnTo>
                    <a:pt x="8847" y="53220"/>
                  </a:lnTo>
                  <a:lnTo>
                    <a:pt x="9397" y="5649"/>
                  </a:lnTo>
                  <a:lnTo>
                    <a:pt x="12344" y="53834"/>
                  </a:lnTo>
                  <a:cubicBezTo>
                    <a:pt x="12344" y="53834"/>
                    <a:pt x="19314" y="53280"/>
                    <a:pt x="19063" y="53083"/>
                  </a:cubicBezTo>
                  <a:cubicBezTo>
                    <a:pt x="18809" y="52887"/>
                    <a:pt x="19147" y="0"/>
                    <a:pt x="19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5690000" y="3173950"/>
              <a:ext cx="483200" cy="1350325"/>
            </a:xfrm>
            <a:custGeom>
              <a:avLst/>
              <a:gdLst/>
              <a:ahLst/>
              <a:cxnLst/>
              <a:rect l="l" t="t" r="r" b="b"/>
              <a:pathLst>
                <a:path w="19328" h="54013" extrusionOk="0">
                  <a:moveTo>
                    <a:pt x="19150" y="180"/>
                  </a:moveTo>
                  <a:lnTo>
                    <a:pt x="19150" y="180"/>
                  </a:lnTo>
                  <a:cubicBezTo>
                    <a:pt x="19144" y="1372"/>
                    <a:pt x="19064" y="14031"/>
                    <a:pt x="19014" y="26557"/>
                  </a:cubicBezTo>
                  <a:cubicBezTo>
                    <a:pt x="18923" y="49332"/>
                    <a:pt x="18998" y="52629"/>
                    <a:pt x="19068" y="53140"/>
                  </a:cubicBezTo>
                  <a:cubicBezTo>
                    <a:pt x="18626" y="53296"/>
                    <a:pt x="14988" y="53631"/>
                    <a:pt x="12519" y="53830"/>
                  </a:cubicBezTo>
                  <a:lnTo>
                    <a:pt x="9576" y="5734"/>
                  </a:lnTo>
                  <a:cubicBezTo>
                    <a:pt x="9571" y="5688"/>
                    <a:pt x="9534" y="5652"/>
                    <a:pt x="9487" y="5652"/>
                  </a:cubicBezTo>
                  <a:lnTo>
                    <a:pt x="9485" y="5652"/>
                  </a:lnTo>
                  <a:cubicBezTo>
                    <a:pt x="9440" y="5654"/>
                    <a:pt x="9399" y="5692"/>
                    <a:pt x="9399" y="5740"/>
                  </a:cubicBezTo>
                  <a:lnTo>
                    <a:pt x="8851" y="53232"/>
                  </a:lnTo>
                  <a:lnTo>
                    <a:pt x="2889" y="53774"/>
                  </a:lnTo>
                  <a:lnTo>
                    <a:pt x="180" y="616"/>
                  </a:lnTo>
                  <a:lnTo>
                    <a:pt x="19150" y="180"/>
                  </a:lnTo>
                  <a:close/>
                  <a:moveTo>
                    <a:pt x="19245" y="1"/>
                  </a:moveTo>
                  <a:cubicBezTo>
                    <a:pt x="19242" y="1"/>
                    <a:pt x="19239" y="1"/>
                    <a:pt x="19236" y="2"/>
                  </a:cubicBezTo>
                  <a:lnTo>
                    <a:pt x="87" y="443"/>
                  </a:lnTo>
                  <a:cubicBezTo>
                    <a:pt x="64" y="443"/>
                    <a:pt x="42" y="453"/>
                    <a:pt x="24" y="472"/>
                  </a:cubicBezTo>
                  <a:cubicBezTo>
                    <a:pt x="9" y="489"/>
                    <a:pt x="0" y="512"/>
                    <a:pt x="1" y="536"/>
                  </a:cubicBezTo>
                  <a:lnTo>
                    <a:pt x="2719" y="53875"/>
                  </a:lnTo>
                  <a:cubicBezTo>
                    <a:pt x="2720" y="53898"/>
                    <a:pt x="2730" y="53919"/>
                    <a:pt x="2749" y="53935"/>
                  </a:cubicBezTo>
                  <a:cubicBezTo>
                    <a:pt x="2766" y="53952"/>
                    <a:pt x="2792" y="53955"/>
                    <a:pt x="2814" y="53956"/>
                  </a:cubicBezTo>
                  <a:lnTo>
                    <a:pt x="8946" y="53399"/>
                  </a:lnTo>
                  <a:cubicBezTo>
                    <a:pt x="8990" y="53397"/>
                    <a:pt x="9026" y="53359"/>
                    <a:pt x="9026" y="53314"/>
                  </a:cubicBezTo>
                  <a:lnTo>
                    <a:pt x="9548" y="8155"/>
                  </a:lnTo>
                  <a:lnTo>
                    <a:pt x="12348" y="53929"/>
                  </a:lnTo>
                  <a:cubicBezTo>
                    <a:pt x="12350" y="53953"/>
                    <a:pt x="12361" y="53975"/>
                    <a:pt x="12380" y="53991"/>
                  </a:cubicBezTo>
                  <a:cubicBezTo>
                    <a:pt x="12396" y="54005"/>
                    <a:pt x="12416" y="54012"/>
                    <a:pt x="12437" y="54012"/>
                  </a:cubicBezTo>
                  <a:lnTo>
                    <a:pt x="12444" y="54012"/>
                  </a:lnTo>
                  <a:cubicBezTo>
                    <a:pt x="19165" y="53477"/>
                    <a:pt x="19224" y="53283"/>
                    <a:pt x="19246" y="53212"/>
                  </a:cubicBezTo>
                  <a:cubicBezTo>
                    <a:pt x="19254" y="53182"/>
                    <a:pt x="19248" y="53153"/>
                    <a:pt x="19233" y="53127"/>
                  </a:cubicBezTo>
                  <a:cubicBezTo>
                    <a:pt x="19047" y="52164"/>
                    <a:pt x="19213" y="18062"/>
                    <a:pt x="19327" y="89"/>
                  </a:cubicBezTo>
                  <a:cubicBezTo>
                    <a:pt x="19327" y="66"/>
                    <a:pt x="19317" y="44"/>
                    <a:pt x="19300" y="28"/>
                  </a:cubicBezTo>
                  <a:cubicBezTo>
                    <a:pt x="19285" y="13"/>
                    <a:pt x="19264" y="1"/>
                    <a:pt x="19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6008150" y="4432950"/>
              <a:ext cx="156300" cy="22850"/>
            </a:xfrm>
            <a:custGeom>
              <a:avLst/>
              <a:gdLst/>
              <a:ahLst/>
              <a:cxnLst/>
              <a:rect l="l" t="t" r="r" b="b"/>
              <a:pathLst>
                <a:path w="6252" h="914" extrusionOk="0">
                  <a:moveTo>
                    <a:pt x="6163" y="0"/>
                  </a:moveTo>
                  <a:cubicBezTo>
                    <a:pt x="6158" y="0"/>
                    <a:pt x="6154" y="1"/>
                    <a:pt x="6149" y="2"/>
                  </a:cubicBezTo>
                  <a:lnTo>
                    <a:pt x="83" y="739"/>
                  </a:lnTo>
                  <a:cubicBezTo>
                    <a:pt x="35" y="746"/>
                    <a:pt x="0" y="789"/>
                    <a:pt x="6" y="838"/>
                  </a:cubicBezTo>
                  <a:cubicBezTo>
                    <a:pt x="12" y="882"/>
                    <a:pt x="50" y="914"/>
                    <a:pt x="93" y="914"/>
                  </a:cubicBezTo>
                  <a:lnTo>
                    <a:pt x="105" y="914"/>
                  </a:lnTo>
                  <a:lnTo>
                    <a:pt x="6170" y="176"/>
                  </a:lnTo>
                  <a:cubicBezTo>
                    <a:pt x="6219" y="169"/>
                    <a:pt x="6252" y="126"/>
                    <a:pt x="6248" y="79"/>
                  </a:cubicBezTo>
                  <a:cubicBezTo>
                    <a:pt x="6241" y="35"/>
                    <a:pt x="6206" y="0"/>
                    <a:pt x="6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5766050" y="4435525"/>
              <a:ext cx="141125" cy="15300"/>
            </a:xfrm>
            <a:custGeom>
              <a:avLst/>
              <a:gdLst/>
              <a:ahLst/>
              <a:cxnLst/>
              <a:rect l="l" t="t" r="r" b="b"/>
              <a:pathLst>
                <a:path w="5645" h="612" extrusionOk="0">
                  <a:moveTo>
                    <a:pt x="5549" y="0"/>
                  </a:moveTo>
                  <a:cubicBezTo>
                    <a:pt x="5548" y="0"/>
                    <a:pt x="5547" y="0"/>
                    <a:pt x="5546" y="0"/>
                  </a:cubicBezTo>
                  <a:lnTo>
                    <a:pt x="85" y="436"/>
                  </a:lnTo>
                  <a:cubicBezTo>
                    <a:pt x="36" y="440"/>
                    <a:pt x="0" y="483"/>
                    <a:pt x="4" y="530"/>
                  </a:cubicBezTo>
                  <a:cubicBezTo>
                    <a:pt x="7" y="576"/>
                    <a:pt x="47" y="612"/>
                    <a:pt x="92" y="612"/>
                  </a:cubicBezTo>
                  <a:cubicBezTo>
                    <a:pt x="93" y="612"/>
                    <a:pt x="95" y="610"/>
                    <a:pt x="97" y="610"/>
                  </a:cubicBezTo>
                  <a:cubicBezTo>
                    <a:pt x="98" y="610"/>
                    <a:pt x="98" y="611"/>
                    <a:pt x="99" y="612"/>
                  </a:cubicBezTo>
                  <a:lnTo>
                    <a:pt x="5560" y="176"/>
                  </a:lnTo>
                  <a:cubicBezTo>
                    <a:pt x="5609" y="172"/>
                    <a:pt x="5645" y="129"/>
                    <a:pt x="5640" y="82"/>
                  </a:cubicBezTo>
                  <a:cubicBezTo>
                    <a:pt x="5637" y="34"/>
                    <a:pt x="5604" y="0"/>
                    <a:pt x="5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5812525" y="2209850"/>
              <a:ext cx="182375" cy="82700"/>
            </a:xfrm>
            <a:custGeom>
              <a:avLst/>
              <a:gdLst/>
              <a:ahLst/>
              <a:cxnLst/>
              <a:rect l="l" t="t" r="r" b="b"/>
              <a:pathLst>
                <a:path w="7295" h="3308" extrusionOk="0">
                  <a:moveTo>
                    <a:pt x="6948" y="638"/>
                  </a:moveTo>
                  <a:cubicBezTo>
                    <a:pt x="6948" y="638"/>
                    <a:pt x="7294" y="545"/>
                    <a:pt x="7097" y="337"/>
                  </a:cubicBezTo>
                  <a:cubicBezTo>
                    <a:pt x="6779" y="1"/>
                    <a:pt x="1" y="429"/>
                    <a:pt x="147" y="1074"/>
                  </a:cubicBezTo>
                  <a:cubicBezTo>
                    <a:pt x="291" y="1720"/>
                    <a:pt x="1461" y="3307"/>
                    <a:pt x="2931" y="2791"/>
                  </a:cubicBezTo>
                  <a:cubicBezTo>
                    <a:pt x="3632" y="2543"/>
                    <a:pt x="4922" y="3080"/>
                    <a:pt x="5721" y="2622"/>
                  </a:cubicBezTo>
                  <a:cubicBezTo>
                    <a:pt x="6596" y="2124"/>
                    <a:pt x="6948" y="638"/>
                    <a:pt x="6948" y="6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5708125" y="1748000"/>
              <a:ext cx="377700" cy="450975"/>
            </a:xfrm>
            <a:custGeom>
              <a:avLst/>
              <a:gdLst/>
              <a:ahLst/>
              <a:cxnLst/>
              <a:rect l="l" t="t" r="r" b="b"/>
              <a:pathLst>
                <a:path w="15108" h="18039" extrusionOk="0">
                  <a:moveTo>
                    <a:pt x="7755" y="1918"/>
                  </a:moveTo>
                  <a:cubicBezTo>
                    <a:pt x="7755" y="1918"/>
                    <a:pt x="4756" y="1"/>
                    <a:pt x="2749" y="3564"/>
                  </a:cubicBezTo>
                  <a:cubicBezTo>
                    <a:pt x="1198" y="6321"/>
                    <a:pt x="1" y="16405"/>
                    <a:pt x="1" y="16405"/>
                  </a:cubicBezTo>
                  <a:lnTo>
                    <a:pt x="3067" y="17473"/>
                  </a:lnTo>
                  <a:lnTo>
                    <a:pt x="3564" y="15387"/>
                  </a:lnTo>
                  <a:cubicBezTo>
                    <a:pt x="3564" y="15387"/>
                    <a:pt x="3769" y="17952"/>
                    <a:pt x="4051" y="17995"/>
                  </a:cubicBezTo>
                  <a:cubicBezTo>
                    <a:pt x="4336" y="18038"/>
                    <a:pt x="9795" y="17470"/>
                    <a:pt x="10554" y="17513"/>
                  </a:cubicBezTo>
                  <a:cubicBezTo>
                    <a:pt x="11310" y="17554"/>
                    <a:pt x="11738" y="14537"/>
                    <a:pt x="11738" y="14537"/>
                  </a:cubicBezTo>
                  <a:lnTo>
                    <a:pt x="11623" y="17242"/>
                  </a:lnTo>
                  <a:lnTo>
                    <a:pt x="15108" y="17029"/>
                  </a:lnTo>
                  <a:cubicBezTo>
                    <a:pt x="15108" y="17029"/>
                    <a:pt x="13957" y="5108"/>
                    <a:pt x="12117" y="2933"/>
                  </a:cubicBezTo>
                  <a:cubicBezTo>
                    <a:pt x="10281" y="755"/>
                    <a:pt x="7755" y="1918"/>
                    <a:pt x="7755" y="19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5833850" y="2043450"/>
              <a:ext cx="136250" cy="313550"/>
            </a:xfrm>
            <a:custGeom>
              <a:avLst/>
              <a:gdLst/>
              <a:ahLst/>
              <a:cxnLst/>
              <a:rect l="l" t="t" r="r" b="b"/>
              <a:pathLst>
                <a:path w="5450" h="12542" extrusionOk="0">
                  <a:moveTo>
                    <a:pt x="1" y="4207"/>
                  </a:moveTo>
                  <a:lnTo>
                    <a:pt x="181" y="9252"/>
                  </a:lnTo>
                  <a:cubicBezTo>
                    <a:pt x="181" y="9252"/>
                    <a:pt x="1497" y="12542"/>
                    <a:pt x="2370" y="12354"/>
                  </a:cubicBezTo>
                  <a:cubicBezTo>
                    <a:pt x="3243" y="12167"/>
                    <a:pt x="5449" y="8412"/>
                    <a:pt x="5449" y="8412"/>
                  </a:cubicBezTo>
                  <a:lnTo>
                    <a:pt x="53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5833675" y="2105275"/>
              <a:ext cx="125100" cy="110250"/>
            </a:xfrm>
            <a:custGeom>
              <a:avLst/>
              <a:gdLst/>
              <a:ahLst/>
              <a:cxnLst/>
              <a:rect l="l" t="t" r="r" b="b"/>
              <a:pathLst>
                <a:path w="5004" h="4410" extrusionOk="0">
                  <a:moveTo>
                    <a:pt x="1" y="1817"/>
                  </a:moveTo>
                  <a:lnTo>
                    <a:pt x="101" y="4284"/>
                  </a:lnTo>
                  <a:cubicBezTo>
                    <a:pt x="101" y="4284"/>
                    <a:pt x="2656" y="4410"/>
                    <a:pt x="3830" y="2205"/>
                  </a:cubicBezTo>
                  <a:cubicBezTo>
                    <a:pt x="5004" y="1"/>
                    <a:pt x="3806" y="100"/>
                    <a:pt x="3806" y="1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5569750" y="2218375"/>
              <a:ext cx="682325" cy="1049150"/>
            </a:xfrm>
            <a:custGeom>
              <a:avLst/>
              <a:gdLst/>
              <a:ahLst/>
              <a:cxnLst/>
              <a:rect l="l" t="t" r="r" b="b"/>
              <a:pathLst>
                <a:path w="27293" h="41966" extrusionOk="0">
                  <a:moveTo>
                    <a:pt x="3994" y="25580"/>
                  </a:moveTo>
                  <a:cubicBezTo>
                    <a:pt x="3994" y="25580"/>
                    <a:pt x="190" y="26568"/>
                    <a:pt x="95" y="24959"/>
                  </a:cubicBezTo>
                  <a:cubicBezTo>
                    <a:pt x="0" y="23349"/>
                    <a:pt x="226" y="21466"/>
                    <a:pt x="936" y="17110"/>
                  </a:cubicBezTo>
                  <a:cubicBezTo>
                    <a:pt x="1646" y="12754"/>
                    <a:pt x="3305" y="4361"/>
                    <a:pt x="3685" y="3761"/>
                  </a:cubicBezTo>
                  <a:cubicBezTo>
                    <a:pt x="3841" y="3515"/>
                    <a:pt x="4714" y="2858"/>
                    <a:pt x="5932" y="2500"/>
                  </a:cubicBezTo>
                  <a:cubicBezTo>
                    <a:pt x="7665" y="1990"/>
                    <a:pt x="9878" y="1798"/>
                    <a:pt x="9878" y="1798"/>
                  </a:cubicBezTo>
                  <a:cubicBezTo>
                    <a:pt x="9878" y="1798"/>
                    <a:pt x="9922" y="838"/>
                    <a:pt x="9984" y="834"/>
                  </a:cubicBezTo>
                  <a:cubicBezTo>
                    <a:pt x="10042" y="831"/>
                    <a:pt x="10297" y="1721"/>
                    <a:pt x="10863" y="2015"/>
                  </a:cubicBezTo>
                  <a:cubicBezTo>
                    <a:pt x="11428" y="2308"/>
                    <a:pt x="12734" y="2454"/>
                    <a:pt x="12734" y="2454"/>
                  </a:cubicBezTo>
                  <a:cubicBezTo>
                    <a:pt x="12734" y="2454"/>
                    <a:pt x="12603" y="4182"/>
                    <a:pt x="12741" y="4533"/>
                  </a:cubicBezTo>
                  <a:cubicBezTo>
                    <a:pt x="12878" y="4883"/>
                    <a:pt x="13070" y="5052"/>
                    <a:pt x="13183" y="4985"/>
                  </a:cubicBezTo>
                  <a:cubicBezTo>
                    <a:pt x="13296" y="4919"/>
                    <a:pt x="13716" y="3831"/>
                    <a:pt x="13730" y="3658"/>
                  </a:cubicBezTo>
                  <a:cubicBezTo>
                    <a:pt x="13744" y="3485"/>
                    <a:pt x="13856" y="2422"/>
                    <a:pt x="13856" y="2422"/>
                  </a:cubicBezTo>
                  <a:cubicBezTo>
                    <a:pt x="13856" y="2422"/>
                    <a:pt x="15086" y="2126"/>
                    <a:pt x="15368" y="1864"/>
                  </a:cubicBezTo>
                  <a:cubicBezTo>
                    <a:pt x="15651" y="1604"/>
                    <a:pt x="16388" y="700"/>
                    <a:pt x="16417" y="617"/>
                  </a:cubicBezTo>
                  <a:cubicBezTo>
                    <a:pt x="16446" y="536"/>
                    <a:pt x="16856" y="0"/>
                    <a:pt x="16856" y="0"/>
                  </a:cubicBezTo>
                  <a:lnTo>
                    <a:pt x="16941" y="1277"/>
                  </a:lnTo>
                  <a:cubicBezTo>
                    <a:pt x="16941" y="1277"/>
                    <a:pt x="22087" y="2113"/>
                    <a:pt x="22773" y="2470"/>
                  </a:cubicBezTo>
                  <a:cubicBezTo>
                    <a:pt x="23457" y="2823"/>
                    <a:pt x="24605" y="3586"/>
                    <a:pt x="25275" y="5671"/>
                  </a:cubicBezTo>
                  <a:cubicBezTo>
                    <a:pt x="25947" y="7755"/>
                    <a:pt x="26506" y="13521"/>
                    <a:pt x="26492" y="14190"/>
                  </a:cubicBezTo>
                  <a:cubicBezTo>
                    <a:pt x="26478" y="14860"/>
                    <a:pt x="27292" y="23248"/>
                    <a:pt x="27133" y="24983"/>
                  </a:cubicBezTo>
                  <a:cubicBezTo>
                    <a:pt x="26976" y="26721"/>
                    <a:pt x="26767" y="27341"/>
                    <a:pt x="26159" y="27703"/>
                  </a:cubicBezTo>
                  <a:cubicBezTo>
                    <a:pt x="25550" y="28065"/>
                    <a:pt x="24116" y="27888"/>
                    <a:pt x="24116" y="27888"/>
                  </a:cubicBezTo>
                  <a:lnTo>
                    <a:pt x="25161" y="41737"/>
                  </a:lnTo>
                  <a:lnTo>
                    <a:pt x="24329" y="41674"/>
                  </a:lnTo>
                  <a:lnTo>
                    <a:pt x="23884" y="39183"/>
                  </a:lnTo>
                  <a:lnTo>
                    <a:pt x="23575" y="41558"/>
                  </a:lnTo>
                  <a:lnTo>
                    <a:pt x="3715" y="4196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5740800" y="1863175"/>
              <a:ext cx="262850" cy="315175"/>
            </a:xfrm>
            <a:custGeom>
              <a:avLst/>
              <a:gdLst/>
              <a:ahLst/>
              <a:cxnLst/>
              <a:rect l="l" t="t" r="r" b="b"/>
              <a:pathLst>
                <a:path w="10514" h="12607" extrusionOk="0">
                  <a:moveTo>
                    <a:pt x="2032" y="2330"/>
                  </a:moveTo>
                  <a:lnTo>
                    <a:pt x="1713" y="5446"/>
                  </a:lnTo>
                  <a:cubicBezTo>
                    <a:pt x="1713" y="5446"/>
                    <a:pt x="1375" y="4097"/>
                    <a:pt x="688" y="4806"/>
                  </a:cubicBezTo>
                  <a:cubicBezTo>
                    <a:pt x="1" y="5515"/>
                    <a:pt x="616" y="7328"/>
                    <a:pt x="976" y="7369"/>
                  </a:cubicBezTo>
                  <a:cubicBezTo>
                    <a:pt x="1336" y="7411"/>
                    <a:pt x="1547" y="7217"/>
                    <a:pt x="1547" y="7217"/>
                  </a:cubicBezTo>
                  <a:cubicBezTo>
                    <a:pt x="1547" y="7217"/>
                    <a:pt x="1860" y="12213"/>
                    <a:pt x="5227" y="12415"/>
                  </a:cubicBezTo>
                  <a:cubicBezTo>
                    <a:pt x="8417" y="12606"/>
                    <a:pt x="8798" y="7804"/>
                    <a:pt x="8798" y="7804"/>
                  </a:cubicBezTo>
                  <a:cubicBezTo>
                    <a:pt x="8798" y="7804"/>
                    <a:pt x="9900" y="8349"/>
                    <a:pt x="10226" y="6902"/>
                  </a:cubicBezTo>
                  <a:cubicBezTo>
                    <a:pt x="10514" y="5626"/>
                    <a:pt x="10007" y="4445"/>
                    <a:pt x="9455" y="4599"/>
                  </a:cubicBezTo>
                  <a:cubicBezTo>
                    <a:pt x="8902" y="4753"/>
                    <a:pt x="8656" y="5407"/>
                    <a:pt x="8656" y="5407"/>
                  </a:cubicBezTo>
                  <a:lnTo>
                    <a:pt x="8699" y="3353"/>
                  </a:lnTo>
                  <a:cubicBezTo>
                    <a:pt x="8699" y="3353"/>
                    <a:pt x="6949" y="3422"/>
                    <a:pt x="5797" y="2537"/>
                  </a:cubicBezTo>
                  <a:cubicBezTo>
                    <a:pt x="4645" y="1655"/>
                    <a:pt x="3814" y="0"/>
                    <a:pt x="3814" y="0"/>
                  </a:cubicBezTo>
                  <a:cubicBezTo>
                    <a:pt x="3814" y="0"/>
                    <a:pt x="2808" y="1423"/>
                    <a:pt x="2032" y="23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5709700" y="2466625"/>
              <a:ext cx="393625" cy="513350"/>
            </a:xfrm>
            <a:custGeom>
              <a:avLst/>
              <a:gdLst/>
              <a:ahLst/>
              <a:cxnLst/>
              <a:rect l="l" t="t" r="r" b="b"/>
              <a:pathLst>
                <a:path w="15745" h="20534" extrusionOk="0">
                  <a:moveTo>
                    <a:pt x="7" y="19663"/>
                  </a:moveTo>
                  <a:lnTo>
                    <a:pt x="227" y="1218"/>
                  </a:lnTo>
                  <a:cubicBezTo>
                    <a:pt x="231" y="735"/>
                    <a:pt x="629" y="334"/>
                    <a:pt x="1112" y="322"/>
                  </a:cubicBezTo>
                  <a:lnTo>
                    <a:pt x="14917" y="12"/>
                  </a:lnTo>
                  <a:cubicBezTo>
                    <a:pt x="15401" y="1"/>
                    <a:pt x="15745" y="380"/>
                    <a:pt x="15685" y="863"/>
                  </a:cubicBezTo>
                  <a:lnTo>
                    <a:pt x="13363" y="19478"/>
                  </a:lnTo>
                  <a:cubicBezTo>
                    <a:pt x="13304" y="19959"/>
                    <a:pt x="12862" y="20354"/>
                    <a:pt x="12379" y="20361"/>
                  </a:cubicBezTo>
                  <a:lnTo>
                    <a:pt x="873" y="20528"/>
                  </a:lnTo>
                  <a:cubicBezTo>
                    <a:pt x="387" y="20533"/>
                    <a:pt x="1" y="20147"/>
                    <a:pt x="7" y="196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5933325" y="2660200"/>
              <a:ext cx="169825" cy="218125"/>
            </a:xfrm>
            <a:custGeom>
              <a:avLst/>
              <a:gdLst/>
              <a:ahLst/>
              <a:cxnLst/>
              <a:rect l="l" t="t" r="r" b="b"/>
              <a:pathLst>
                <a:path w="6793" h="8725" extrusionOk="0">
                  <a:moveTo>
                    <a:pt x="1709" y="1"/>
                  </a:moveTo>
                  <a:lnTo>
                    <a:pt x="6793" y="2655"/>
                  </a:lnTo>
                  <a:lnTo>
                    <a:pt x="4889" y="8725"/>
                  </a:lnTo>
                  <a:lnTo>
                    <a:pt x="3557" y="8282"/>
                  </a:lnTo>
                  <a:lnTo>
                    <a:pt x="0" y="63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5815600" y="2218175"/>
              <a:ext cx="447250" cy="701700"/>
            </a:xfrm>
            <a:custGeom>
              <a:avLst/>
              <a:gdLst/>
              <a:ahLst/>
              <a:cxnLst/>
              <a:rect l="l" t="t" r="r" b="b"/>
              <a:pathLst>
                <a:path w="17890" h="28068" extrusionOk="0">
                  <a:moveTo>
                    <a:pt x="6947" y="1"/>
                  </a:moveTo>
                  <a:cubicBezTo>
                    <a:pt x="6919" y="1"/>
                    <a:pt x="6895" y="15"/>
                    <a:pt x="6878" y="38"/>
                  </a:cubicBezTo>
                  <a:cubicBezTo>
                    <a:pt x="6868" y="51"/>
                    <a:pt x="5987" y="1281"/>
                    <a:pt x="5562" y="1679"/>
                  </a:cubicBezTo>
                  <a:cubicBezTo>
                    <a:pt x="5147" y="2068"/>
                    <a:pt x="3988" y="2295"/>
                    <a:pt x="3976" y="2297"/>
                  </a:cubicBezTo>
                  <a:cubicBezTo>
                    <a:pt x="3930" y="2306"/>
                    <a:pt x="3900" y="2349"/>
                    <a:pt x="3905" y="2393"/>
                  </a:cubicBezTo>
                  <a:cubicBezTo>
                    <a:pt x="3907" y="2406"/>
                    <a:pt x="4053" y="3700"/>
                    <a:pt x="4016" y="4416"/>
                  </a:cubicBezTo>
                  <a:cubicBezTo>
                    <a:pt x="4009" y="4542"/>
                    <a:pt x="3797" y="4616"/>
                    <a:pt x="3602" y="4631"/>
                  </a:cubicBezTo>
                  <a:cubicBezTo>
                    <a:pt x="3572" y="4633"/>
                    <a:pt x="3543" y="4634"/>
                    <a:pt x="3513" y="4634"/>
                  </a:cubicBezTo>
                  <a:cubicBezTo>
                    <a:pt x="3260" y="4634"/>
                    <a:pt x="3047" y="4549"/>
                    <a:pt x="3023" y="4435"/>
                  </a:cubicBezTo>
                  <a:cubicBezTo>
                    <a:pt x="2878" y="3748"/>
                    <a:pt x="2960" y="2471"/>
                    <a:pt x="2960" y="2458"/>
                  </a:cubicBezTo>
                  <a:cubicBezTo>
                    <a:pt x="2963" y="2433"/>
                    <a:pt x="2954" y="2408"/>
                    <a:pt x="2935" y="2390"/>
                  </a:cubicBezTo>
                  <a:cubicBezTo>
                    <a:pt x="2920" y="2372"/>
                    <a:pt x="2892" y="2363"/>
                    <a:pt x="2870" y="2363"/>
                  </a:cubicBezTo>
                  <a:cubicBezTo>
                    <a:pt x="2867" y="2364"/>
                    <a:pt x="2796" y="2368"/>
                    <a:pt x="2674" y="2368"/>
                  </a:cubicBezTo>
                  <a:cubicBezTo>
                    <a:pt x="2451" y="2368"/>
                    <a:pt x="2056" y="2354"/>
                    <a:pt x="1605" y="2283"/>
                  </a:cubicBezTo>
                  <a:cubicBezTo>
                    <a:pt x="944" y="2179"/>
                    <a:pt x="200" y="688"/>
                    <a:pt x="193" y="674"/>
                  </a:cubicBezTo>
                  <a:cubicBezTo>
                    <a:pt x="177" y="644"/>
                    <a:pt x="148" y="625"/>
                    <a:pt x="113" y="625"/>
                  </a:cubicBezTo>
                  <a:cubicBezTo>
                    <a:pt x="107" y="625"/>
                    <a:pt x="100" y="625"/>
                    <a:pt x="94" y="627"/>
                  </a:cubicBezTo>
                  <a:cubicBezTo>
                    <a:pt x="55" y="637"/>
                    <a:pt x="25" y="670"/>
                    <a:pt x="25" y="711"/>
                  </a:cubicBezTo>
                  <a:lnTo>
                    <a:pt x="1" y="2572"/>
                  </a:lnTo>
                  <a:cubicBezTo>
                    <a:pt x="1" y="2621"/>
                    <a:pt x="39" y="2662"/>
                    <a:pt x="88" y="2662"/>
                  </a:cubicBezTo>
                  <a:cubicBezTo>
                    <a:pt x="145" y="2662"/>
                    <a:pt x="175" y="2624"/>
                    <a:pt x="178" y="2577"/>
                  </a:cubicBezTo>
                  <a:lnTo>
                    <a:pt x="198" y="1052"/>
                  </a:lnTo>
                  <a:cubicBezTo>
                    <a:pt x="466" y="1517"/>
                    <a:pt x="1024" y="2369"/>
                    <a:pt x="1580" y="2456"/>
                  </a:cubicBezTo>
                  <a:cubicBezTo>
                    <a:pt x="2039" y="2528"/>
                    <a:pt x="2432" y="2544"/>
                    <a:pt x="2663" y="2544"/>
                  </a:cubicBezTo>
                  <a:cubicBezTo>
                    <a:pt x="2710" y="2544"/>
                    <a:pt x="2750" y="2543"/>
                    <a:pt x="2782" y="2542"/>
                  </a:cubicBezTo>
                  <a:lnTo>
                    <a:pt x="2782" y="2542"/>
                  </a:lnTo>
                  <a:cubicBezTo>
                    <a:pt x="2765" y="2859"/>
                    <a:pt x="2725" y="3865"/>
                    <a:pt x="2854" y="4470"/>
                  </a:cubicBezTo>
                  <a:cubicBezTo>
                    <a:pt x="2902" y="4703"/>
                    <a:pt x="3210" y="4808"/>
                    <a:pt x="3527" y="4808"/>
                  </a:cubicBezTo>
                  <a:cubicBezTo>
                    <a:pt x="3557" y="4808"/>
                    <a:pt x="3587" y="4807"/>
                    <a:pt x="3617" y="4805"/>
                  </a:cubicBezTo>
                  <a:cubicBezTo>
                    <a:pt x="3960" y="4778"/>
                    <a:pt x="4182" y="4632"/>
                    <a:pt x="4194" y="4425"/>
                  </a:cubicBezTo>
                  <a:cubicBezTo>
                    <a:pt x="4228" y="3790"/>
                    <a:pt x="4124" y="2750"/>
                    <a:pt x="4092" y="2452"/>
                  </a:cubicBezTo>
                  <a:cubicBezTo>
                    <a:pt x="4371" y="2392"/>
                    <a:pt x="5295" y="2171"/>
                    <a:pt x="5684" y="1806"/>
                  </a:cubicBezTo>
                  <a:cubicBezTo>
                    <a:pt x="6025" y="1489"/>
                    <a:pt x="6623" y="687"/>
                    <a:pt x="6888" y="323"/>
                  </a:cubicBezTo>
                  <a:lnTo>
                    <a:pt x="7002" y="1298"/>
                  </a:lnTo>
                  <a:cubicBezTo>
                    <a:pt x="7007" y="1338"/>
                    <a:pt x="7037" y="1370"/>
                    <a:pt x="7077" y="1375"/>
                  </a:cubicBezTo>
                  <a:cubicBezTo>
                    <a:pt x="7095" y="1378"/>
                    <a:pt x="9213" y="1720"/>
                    <a:pt x="11185" y="2086"/>
                  </a:cubicBezTo>
                  <a:cubicBezTo>
                    <a:pt x="13240" y="2466"/>
                    <a:pt x="13715" y="2916"/>
                    <a:pt x="14206" y="3560"/>
                  </a:cubicBezTo>
                  <a:cubicBezTo>
                    <a:pt x="14528" y="3982"/>
                    <a:pt x="16154" y="6397"/>
                    <a:pt x="16458" y="12443"/>
                  </a:cubicBezTo>
                  <a:cubicBezTo>
                    <a:pt x="16534" y="13971"/>
                    <a:pt x="16692" y="15728"/>
                    <a:pt x="16848" y="17426"/>
                  </a:cubicBezTo>
                  <a:cubicBezTo>
                    <a:pt x="17269" y="22052"/>
                    <a:pt x="17703" y="26835"/>
                    <a:pt x="16548" y="27492"/>
                  </a:cubicBezTo>
                  <a:cubicBezTo>
                    <a:pt x="16075" y="27760"/>
                    <a:pt x="15502" y="27895"/>
                    <a:pt x="14816" y="27895"/>
                  </a:cubicBezTo>
                  <a:cubicBezTo>
                    <a:pt x="13534" y="27895"/>
                    <a:pt x="11855" y="27423"/>
                    <a:pt x="9692" y="26464"/>
                  </a:cubicBezTo>
                  <a:cubicBezTo>
                    <a:pt x="7108" y="25319"/>
                    <a:pt x="4696" y="23902"/>
                    <a:pt x="4673" y="23888"/>
                  </a:cubicBezTo>
                  <a:cubicBezTo>
                    <a:pt x="4658" y="23879"/>
                    <a:pt x="4642" y="23875"/>
                    <a:pt x="4627" y="23875"/>
                  </a:cubicBezTo>
                  <a:cubicBezTo>
                    <a:pt x="4597" y="23875"/>
                    <a:pt x="4569" y="23890"/>
                    <a:pt x="4553" y="23918"/>
                  </a:cubicBezTo>
                  <a:cubicBezTo>
                    <a:pt x="4529" y="23959"/>
                    <a:pt x="4543" y="24014"/>
                    <a:pt x="4583" y="24038"/>
                  </a:cubicBezTo>
                  <a:cubicBezTo>
                    <a:pt x="4606" y="24052"/>
                    <a:pt x="7027" y="25475"/>
                    <a:pt x="9621" y="26623"/>
                  </a:cubicBezTo>
                  <a:cubicBezTo>
                    <a:pt x="11805" y="27591"/>
                    <a:pt x="13509" y="28068"/>
                    <a:pt x="14821" y="28068"/>
                  </a:cubicBezTo>
                  <a:cubicBezTo>
                    <a:pt x="15537" y="28068"/>
                    <a:pt x="16136" y="27926"/>
                    <a:pt x="16635" y="27644"/>
                  </a:cubicBezTo>
                  <a:cubicBezTo>
                    <a:pt x="17889" y="26931"/>
                    <a:pt x="17468" y="22307"/>
                    <a:pt x="17023" y="17410"/>
                  </a:cubicBezTo>
                  <a:cubicBezTo>
                    <a:pt x="16870" y="15712"/>
                    <a:pt x="16710" y="13957"/>
                    <a:pt x="16634" y="12434"/>
                  </a:cubicBezTo>
                  <a:cubicBezTo>
                    <a:pt x="16335" y="6489"/>
                    <a:pt x="14806" y="4058"/>
                    <a:pt x="14345" y="3453"/>
                  </a:cubicBezTo>
                  <a:cubicBezTo>
                    <a:pt x="13755" y="2678"/>
                    <a:pt x="13164" y="2272"/>
                    <a:pt x="11217" y="1912"/>
                  </a:cubicBezTo>
                  <a:cubicBezTo>
                    <a:pt x="9437" y="1584"/>
                    <a:pt x="7541" y="1274"/>
                    <a:pt x="7170" y="1212"/>
                  </a:cubicBezTo>
                  <a:lnTo>
                    <a:pt x="7037" y="80"/>
                  </a:lnTo>
                  <a:cubicBezTo>
                    <a:pt x="7031" y="44"/>
                    <a:pt x="7007" y="14"/>
                    <a:pt x="6971" y="4"/>
                  </a:cubicBezTo>
                  <a:cubicBezTo>
                    <a:pt x="6963" y="2"/>
                    <a:pt x="6955" y="1"/>
                    <a:pt x="6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5955075" y="1995250"/>
              <a:ext cx="33850" cy="33475"/>
            </a:xfrm>
            <a:custGeom>
              <a:avLst/>
              <a:gdLst/>
              <a:ahLst/>
              <a:cxnLst/>
              <a:rect l="l" t="t" r="r" b="b"/>
              <a:pathLst>
                <a:path w="1354" h="1339" extrusionOk="0">
                  <a:moveTo>
                    <a:pt x="1256" y="0"/>
                  </a:moveTo>
                  <a:cubicBezTo>
                    <a:pt x="1245" y="0"/>
                    <a:pt x="1233" y="2"/>
                    <a:pt x="1222" y="7"/>
                  </a:cubicBezTo>
                  <a:cubicBezTo>
                    <a:pt x="337" y="366"/>
                    <a:pt x="32" y="1187"/>
                    <a:pt x="19" y="1219"/>
                  </a:cubicBezTo>
                  <a:cubicBezTo>
                    <a:pt x="0" y="1267"/>
                    <a:pt x="25" y="1317"/>
                    <a:pt x="71" y="1333"/>
                  </a:cubicBezTo>
                  <a:cubicBezTo>
                    <a:pt x="82" y="1337"/>
                    <a:pt x="92" y="1338"/>
                    <a:pt x="101" y="1338"/>
                  </a:cubicBezTo>
                  <a:cubicBezTo>
                    <a:pt x="136" y="1338"/>
                    <a:pt x="169" y="1317"/>
                    <a:pt x="184" y="1278"/>
                  </a:cubicBezTo>
                  <a:cubicBezTo>
                    <a:pt x="187" y="1271"/>
                    <a:pt x="477" y="497"/>
                    <a:pt x="1287" y="169"/>
                  </a:cubicBezTo>
                  <a:cubicBezTo>
                    <a:pt x="1332" y="152"/>
                    <a:pt x="1353" y="100"/>
                    <a:pt x="1336" y="54"/>
                  </a:cubicBezTo>
                  <a:cubicBezTo>
                    <a:pt x="1321" y="21"/>
                    <a:pt x="1290" y="0"/>
                    <a:pt x="1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5954775" y="1946300"/>
              <a:ext cx="5300" cy="101175"/>
            </a:xfrm>
            <a:custGeom>
              <a:avLst/>
              <a:gdLst/>
              <a:ahLst/>
              <a:cxnLst/>
              <a:rect l="l" t="t" r="r" b="b"/>
              <a:pathLst>
                <a:path w="212" h="4047" extrusionOk="0">
                  <a:moveTo>
                    <a:pt x="74" y="1"/>
                  </a:moveTo>
                  <a:cubicBezTo>
                    <a:pt x="27" y="1"/>
                    <a:pt x="1" y="45"/>
                    <a:pt x="1" y="90"/>
                  </a:cubicBezTo>
                  <a:lnTo>
                    <a:pt x="37" y="3958"/>
                  </a:lnTo>
                  <a:cubicBezTo>
                    <a:pt x="37" y="4006"/>
                    <a:pt x="75" y="4046"/>
                    <a:pt x="124" y="4046"/>
                  </a:cubicBezTo>
                  <a:cubicBezTo>
                    <a:pt x="173" y="4046"/>
                    <a:pt x="211" y="4006"/>
                    <a:pt x="211" y="3958"/>
                  </a:cubicBezTo>
                  <a:lnTo>
                    <a:pt x="176" y="90"/>
                  </a:lnTo>
                  <a:cubicBezTo>
                    <a:pt x="176" y="41"/>
                    <a:pt x="137" y="2"/>
                    <a:pt x="88" y="2"/>
                  </a:cubicBezTo>
                  <a:cubicBezTo>
                    <a:pt x="83" y="1"/>
                    <a:pt x="79"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5540675" y="2260875"/>
              <a:ext cx="278075" cy="605600"/>
            </a:xfrm>
            <a:custGeom>
              <a:avLst/>
              <a:gdLst/>
              <a:ahLst/>
              <a:cxnLst/>
              <a:rect l="l" t="t" r="r" b="b"/>
              <a:pathLst>
                <a:path w="11123" h="24224" extrusionOk="0">
                  <a:moveTo>
                    <a:pt x="11034" y="0"/>
                  </a:moveTo>
                  <a:cubicBezTo>
                    <a:pt x="11031" y="0"/>
                    <a:pt x="11028" y="1"/>
                    <a:pt x="11025" y="1"/>
                  </a:cubicBezTo>
                  <a:cubicBezTo>
                    <a:pt x="10792" y="20"/>
                    <a:pt x="5332" y="465"/>
                    <a:pt x="4793" y="2158"/>
                  </a:cubicBezTo>
                  <a:cubicBezTo>
                    <a:pt x="4302" y="3703"/>
                    <a:pt x="1" y="23076"/>
                    <a:pt x="1444" y="23905"/>
                  </a:cubicBezTo>
                  <a:cubicBezTo>
                    <a:pt x="1856" y="24141"/>
                    <a:pt x="2436" y="24224"/>
                    <a:pt x="3046" y="24224"/>
                  </a:cubicBezTo>
                  <a:cubicBezTo>
                    <a:pt x="4438" y="24224"/>
                    <a:pt x="5993" y="23794"/>
                    <a:pt x="6088" y="23769"/>
                  </a:cubicBezTo>
                  <a:cubicBezTo>
                    <a:pt x="6133" y="23756"/>
                    <a:pt x="6161" y="23707"/>
                    <a:pt x="6148" y="23661"/>
                  </a:cubicBezTo>
                  <a:cubicBezTo>
                    <a:pt x="6138" y="23622"/>
                    <a:pt x="6103" y="23596"/>
                    <a:pt x="6065" y="23596"/>
                  </a:cubicBezTo>
                  <a:cubicBezTo>
                    <a:pt x="6057" y="23596"/>
                    <a:pt x="6049" y="23597"/>
                    <a:pt x="6040" y="23600"/>
                  </a:cubicBezTo>
                  <a:cubicBezTo>
                    <a:pt x="6018" y="23607"/>
                    <a:pt x="4421" y="24047"/>
                    <a:pt x="3033" y="24047"/>
                  </a:cubicBezTo>
                  <a:cubicBezTo>
                    <a:pt x="2454" y="24047"/>
                    <a:pt x="1911" y="23971"/>
                    <a:pt x="1534" y="23754"/>
                  </a:cubicBezTo>
                  <a:cubicBezTo>
                    <a:pt x="297" y="23044"/>
                    <a:pt x="4428" y="3890"/>
                    <a:pt x="4962" y="2211"/>
                  </a:cubicBezTo>
                  <a:cubicBezTo>
                    <a:pt x="5465" y="631"/>
                    <a:pt x="10983" y="180"/>
                    <a:pt x="11039" y="177"/>
                  </a:cubicBezTo>
                  <a:cubicBezTo>
                    <a:pt x="11088" y="174"/>
                    <a:pt x="11122" y="130"/>
                    <a:pt x="11119" y="83"/>
                  </a:cubicBezTo>
                  <a:cubicBezTo>
                    <a:pt x="11117" y="37"/>
                    <a:pt x="11077" y="0"/>
                    <a:pt x="1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5913525" y="2654300"/>
              <a:ext cx="69700" cy="166625"/>
            </a:xfrm>
            <a:custGeom>
              <a:avLst/>
              <a:gdLst/>
              <a:ahLst/>
              <a:cxnLst/>
              <a:rect l="l" t="t" r="r" b="b"/>
              <a:pathLst>
                <a:path w="2788" h="6665" extrusionOk="0">
                  <a:moveTo>
                    <a:pt x="1993" y="301"/>
                  </a:moveTo>
                  <a:cubicBezTo>
                    <a:pt x="2368" y="19"/>
                    <a:pt x="2788" y="1"/>
                    <a:pt x="2746" y="831"/>
                  </a:cubicBezTo>
                  <a:cubicBezTo>
                    <a:pt x="2705" y="1661"/>
                    <a:pt x="1000" y="6540"/>
                    <a:pt x="844" y="6570"/>
                  </a:cubicBezTo>
                  <a:cubicBezTo>
                    <a:pt x="826" y="6573"/>
                    <a:pt x="769" y="6665"/>
                    <a:pt x="657" y="6586"/>
                  </a:cubicBezTo>
                  <a:cubicBezTo>
                    <a:pt x="547" y="6507"/>
                    <a:pt x="0" y="5777"/>
                    <a:pt x="254" y="4028"/>
                  </a:cubicBezTo>
                  <a:cubicBezTo>
                    <a:pt x="506" y="2275"/>
                    <a:pt x="1618" y="585"/>
                    <a:pt x="1993" y="3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5676400" y="2538675"/>
              <a:ext cx="302250" cy="236325"/>
            </a:xfrm>
            <a:custGeom>
              <a:avLst/>
              <a:gdLst/>
              <a:ahLst/>
              <a:cxnLst/>
              <a:rect l="l" t="t" r="r" b="b"/>
              <a:pathLst>
                <a:path w="12090" h="9453" extrusionOk="0">
                  <a:moveTo>
                    <a:pt x="11803" y="5307"/>
                  </a:moveTo>
                  <a:cubicBezTo>
                    <a:pt x="11803" y="5307"/>
                    <a:pt x="9348" y="3773"/>
                    <a:pt x="8479" y="3538"/>
                  </a:cubicBezTo>
                  <a:cubicBezTo>
                    <a:pt x="8154" y="3451"/>
                    <a:pt x="7299" y="3586"/>
                    <a:pt x="6385" y="2944"/>
                  </a:cubicBezTo>
                  <a:cubicBezTo>
                    <a:pt x="5819" y="2547"/>
                    <a:pt x="5544" y="2155"/>
                    <a:pt x="5012" y="1663"/>
                  </a:cubicBezTo>
                  <a:cubicBezTo>
                    <a:pt x="4588" y="1270"/>
                    <a:pt x="3977" y="1216"/>
                    <a:pt x="3636" y="951"/>
                  </a:cubicBezTo>
                  <a:cubicBezTo>
                    <a:pt x="3244" y="646"/>
                    <a:pt x="3019" y="1"/>
                    <a:pt x="2986" y="81"/>
                  </a:cubicBezTo>
                  <a:cubicBezTo>
                    <a:pt x="2915" y="247"/>
                    <a:pt x="2239" y="650"/>
                    <a:pt x="2653" y="1402"/>
                  </a:cubicBezTo>
                  <a:cubicBezTo>
                    <a:pt x="2916" y="1883"/>
                    <a:pt x="3593" y="2418"/>
                    <a:pt x="4077" y="2864"/>
                  </a:cubicBezTo>
                  <a:cubicBezTo>
                    <a:pt x="4524" y="3274"/>
                    <a:pt x="4474" y="3617"/>
                    <a:pt x="4474" y="3617"/>
                  </a:cubicBezTo>
                  <a:cubicBezTo>
                    <a:pt x="4474" y="3617"/>
                    <a:pt x="3649" y="3315"/>
                    <a:pt x="2548" y="3203"/>
                  </a:cubicBezTo>
                  <a:cubicBezTo>
                    <a:pt x="1493" y="3095"/>
                    <a:pt x="734" y="2766"/>
                    <a:pt x="700" y="2995"/>
                  </a:cubicBezTo>
                  <a:cubicBezTo>
                    <a:pt x="631" y="3466"/>
                    <a:pt x="1540" y="4443"/>
                    <a:pt x="1540" y="4443"/>
                  </a:cubicBezTo>
                  <a:cubicBezTo>
                    <a:pt x="1540" y="4443"/>
                    <a:pt x="219" y="3953"/>
                    <a:pt x="212" y="4485"/>
                  </a:cubicBezTo>
                  <a:cubicBezTo>
                    <a:pt x="205" y="5019"/>
                    <a:pt x="1659" y="5996"/>
                    <a:pt x="1659" y="5996"/>
                  </a:cubicBezTo>
                  <a:cubicBezTo>
                    <a:pt x="1659" y="5996"/>
                    <a:pt x="0" y="5415"/>
                    <a:pt x="208" y="6196"/>
                  </a:cubicBezTo>
                  <a:cubicBezTo>
                    <a:pt x="415" y="6979"/>
                    <a:pt x="3454" y="9453"/>
                    <a:pt x="4265" y="9202"/>
                  </a:cubicBezTo>
                  <a:cubicBezTo>
                    <a:pt x="5076" y="8952"/>
                    <a:pt x="7324" y="6610"/>
                    <a:pt x="8229" y="7187"/>
                  </a:cubicBezTo>
                  <a:cubicBezTo>
                    <a:pt x="9132" y="7762"/>
                    <a:pt x="10808" y="9291"/>
                    <a:pt x="10808" y="9291"/>
                  </a:cubicBezTo>
                  <a:cubicBezTo>
                    <a:pt x="10808" y="9291"/>
                    <a:pt x="11667" y="7180"/>
                    <a:pt x="11880" y="6344"/>
                  </a:cubicBezTo>
                  <a:cubicBezTo>
                    <a:pt x="12089" y="5505"/>
                    <a:pt x="11803" y="5307"/>
                    <a:pt x="11803" y="53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5973975" y="2659125"/>
              <a:ext cx="146925" cy="76400"/>
            </a:xfrm>
            <a:custGeom>
              <a:avLst/>
              <a:gdLst/>
              <a:ahLst/>
              <a:cxnLst/>
              <a:rect l="l" t="t" r="r" b="b"/>
              <a:pathLst>
                <a:path w="5877" h="3056" extrusionOk="0">
                  <a:moveTo>
                    <a:pt x="100" y="1"/>
                  </a:moveTo>
                  <a:cubicBezTo>
                    <a:pt x="68" y="1"/>
                    <a:pt x="37" y="19"/>
                    <a:pt x="22" y="50"/>
                  </a:cubicBezTo>
                  <a:cubicBezTo>
                    <a:pt x="0" y="93"/>
                    <a:pt x="19" y="146"/>
                    <a:pt x="60" y="167"/>
                  </a:cubicBezTo>
                  <a:lnTo>
                    <a:pt x="5738" y="3047"/>
                  </a:lnTo>
                  <a:cubicBezTo>
                    <a:pt x="5749" y="3052"/>
                    <a:pt x="5764" y="3056"/>
                    <a:pt x="5777" y="3056"/>
                  </a:cubicBezTo>
                  <a:cubicBezTo>
                    <a:pt x="5809" y="3056"/>
                    <a:pt x="5839" y="3040"/>
                    <a:pt x="5855" y="3007"/>
                  </a:cubicBezTo>
                  <a:cubicBezTo>
                    <a:pt x="5877" y="2964"/>
                    <a:pt x="5858" y="2911"/>
                    <a:pt x="5817" y="2890"/>
                  </a:cubicBezTo>
                  <a:lnTo>
                    <a:pt x="139" y="10"/>
                  </a:lnTo>
                  <a:cubicBezTo>
                    <a:pt x="127" y="4"/>
                    <a:pt x="113"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6111425" y="2527350"/>
              <a:ext cx="11125" cy="203150"/>
            </a:xfrm>
            <a:custGeom>
              <a:avLst/>
              <a:gdLst/>
              <a:ahLst/>
              <a:cxnLst/>
              <a:rect l="l" t="t" r="r" b="b"/>
              <a:pathLst>
                <a:path w="445" h="8126" extrusionOk="0">
                  <a:moveTo>
                    <a:pt x="352" y="1"/>
                  </a:moveTo>
                  <a:cubicBezTo>
                    <a:pt x="306" y="1"/>
                    <a:pt x="270" y="39"/>
                    <a:pt x="267" y="84"/>
                  </a:cubicBezTo>
                  <a:lnTo>
                    <a:pt x="2" y="8033"/>
                  </a:lnTo>
                  <a:cubicBezTo>
                    <a:pt x="1" y="8082"/>
                    <a:pt x="38" y="8122"/>
                    <a:pt x="87" y="8125"/>
                  </a:cubicBezTo>
                  <a:lnTo>
                    <a:pt x="91" y="8125"/>
                  </a:lnTo>
                  <a:cubicBezTo>
                    <a:pt x="137" y="8125"/>
                    <a:pt x="177" y="8086"/>
                    <a:pt x="178" y="8041"/>
                  </a:cubicBezTo>
                  <a:lnTo>
                    <a:pt x="443" y="91"/>
                  </a:lnTo>
                  <a:cubicBezTo>
                    <a:pt x="445" y="44"/>
                    <a:pt x="407" y="3"/>
                    <a:pt x="359" y="1"/>
                  </a:cubicBezTo>
                  <a:cubicBezTo>
                    <a:pt x="356" y="1"/>
                    <a:pt x="354"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6107325" y="2287275"/>
              <a:ext cx="49975" cy="91700"/>
            </a:xfrm>
            <a:custGeom>
              <a:avLst/>
              <a:gdLst/>
              <a:ahLst/>
              <a:cxnLst/>
              <a:rect l="l" t="t" r="r" b="b"/>
              <a:pathLst>
                <a:path w="1999" h="3668" extrusionOk="0">
                  <a:moveTo>
                    <a:pt x="1902" y="1"/>
                  </a:moveTo>
                  <a:cubicBezTo>
                    <a:pt x="1878" y="1"/>
                    <a:pt x="1855" y="10"/>
                    <a:pt x="1838" y="29"/>
                  </a:cubicBezTo>
                  <a:cubicBezTo>
                    <a:pt x="1824" y="43"/>
                    <a:pt x="488" y="1476"/>
                    <a:pt x="12" y="3560"/>
                  </a:cubicBezTo>
                  <a:cubicBezTo>
                    <a:pt x="0" y="3609"/>
                    <a:pt x="30" y="3655"/>
                    <a:pt x="77" y="3666"/>
                  </a:cubicBezTo>
                  <a:cubicBezTo>
                    <a:pt x="85" y="3668"/>
                    <a:pt x="92" y="3668"/>
                    <a:pt x="98" y="3668"/>
                  </a:cubicBezTo>
                  <a:cubicBezTo>
                    <a:pt x="136" y="3668"/>
                    <a:pt x="172" y="3642"/>
                    <a:pt x="183" y="3600"/>
                  </a:cubicBezTo>
                  <a:cubicBezTo>
                    <a:pt x="650" y="1563"/>
                    <a:pt x="1953" y="163"/>
                    <a:pt x="1966" y="149"/>
                  </a:cubicBezTo>
                  <a:cubicBezTo>
                    <a:pt x="1999" y="115"/>
                    <a:pt x="1997" y="59"/>
                    <a:pt x="1961" y="24"/>
                  </a:cubicBezTo>
                  <a:cubicBezTo>
                    <a:pt x="1945" y="9"/>
                    <a:pt x="1923" y="1"/>
                    <a:pt x="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5987000" y="2994525"/>
              <a:ext cx="164675" cy="183850"/>
            </a:xfrm>
            <a:custGeom>
              <a:avLst/>
              <a:gdLst/>
              <a:ahLst/>
              <a:cxnLst/>
              <a:rect l="l" t="t" r="r" b="b"/>
              <a:pathLst>
                <a:path w="6587" h="7354" extrusionOk="0">
                  <a:moveTo>
                    <a:pt x="5791" y="177"/>
                  </a:moveTo>
                  <a:cubicBezTo>
                    <a:pt x="6021" y="177"/>
                    <a:pt x="6183" y="183"/>
                    <a:pt x="6249" y="197"/>
                  </a:cubicBezTo>
                  <a:cubicBezTo>
                    <a:pt x="6352" y="653"/>
                    <a:pt x="6435" y="5550"/>
                    <a:pt x="6355" y="6578"/>
                  </a:cubicBezTo>
                  <a:cubicBezTo>
                    <a:pt x="6349" y="6659"/>
                    <a:pt x="6303" y="6732"/>
                    <a:pt x="6216" y="6798"/>
                  </a:cubicBezTo>
                  <a:cubicBezTo>
                    <a:pt x="5839" y="7091"/>
                    <a:pt x="4838" y="7179"/>
                    <a:pt x="3812" y="7179"/>
                  </a:cubicBezTo>
                  <a:cubicBezTo>
                    <a:pt x="2600" y="7179"/>
                    <a:pt x="1354" y="7056"/>
                    <a:pt x="1058" y="7004"/>
                  </a:cubicBezTo>
                  <a:cubicBezTo>
                    <a:pt x="726" y="6943"/>
                    <a:pt x="347" y="3675"/>
                    <a:pt x="181" y="664"/>
                  </a:cubicBezTo>
                  <a:cubicBezTo>
                    <a:pt x="565" y="413"/>
                    <a:pt x="4408" y="177"/>
                    <a:pt x="5791" y="177"/>
                  </a:cubicBezTo>
                  <a:close/>
                  <a:moveTo>
                    <a:pt x="5625" y="0"/>
                  </a:moveTo>
                  <a:cubicBezTo>
                    <a:pt x="4757" y="0"/>
                    <a:pt x="3419" y="91"/>
                    <a:pt x="3058" y="116"/>
                  </a:cubicBezTo>
                  <a:cubicBezTo>
                    <a:pt x="158" y="322"/>
                    <a:pt x="48" y="521"/>
                    <a:pt x="12" y="587"/>
                  </a:cubicBezTo>
                  <a:cubicBezTo>
                    <a:pt x="3" y="601"/>
                    <a:pt x="0" y="618"/>
                    <a:pt x="2" y="634"/>
                  </a:cubicBezTo>
                  <a:cubicBezTo>
                    <a:pt x="83" y="2140"/>
                    <a:pt x="401" y="7064"/>
                    <a:pt x="1025" y="7176"/>
                  </a:cubicBezTo>
                  <a:cubicBezTo>
                    <a:pt x="1333" y="7232"/>
                    <a:pt x="2557" y="7354"/>
                    <a:pt x="3772" y="7354"/>
                  </a:cubicBezTo>
                  <a:cubicBezTo>
                    <a:pt x="4845" y="7354"/>
                    <a:pt x="5908" y="7256"/>
                    <a:pt x="6322" y="6936"/>
                  </a:cubicBezTo>
                  <a:cubicBezTo>
                    <a:pt x="6447" y="6840"/>
                    <a:pt x="6517" y="6722"/>
                    <a:pt x="6528" y="6591"/>
                  </a:cubicBezTo>
                  <a:cubicBezTo>
                    <a:pt x="6587" y="5835"/>
                    <a:pt x="6557" y="302"/>
                    <a:pt x="6388" y="79"/>
                  </a:cubicBezTo>
                  <a:cubicBezTo>
                    <a:pt x="6345" y="21"/>
                    <a:pt x="6038" y="0"/>
                    <a:pt x="5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5814600" y="2441400"/>
              <a:ext cx="161800" cy="54500"/>
            </a:xfrm>
            <a:custGeom>
              <a:avLst/>
              <a:gdLst/>
              <a:ahLst/>
              <a:cxnLst/>
              <a:rect l="l" t="t" r="r" b="b"/>
              <a:pathLst>
                <a:path w="6472" h="2180" extrusionOk="0">
                  <a:moveTo>
                    <a:pt x="6284" y="178"/>
                  </a:moveTo>
                  <a:cubicBezTo>
                    <a:pt x="6288" y="215"/>
                    <a:pt x="6288" y="273"/>
                    <a:pt x="6282" y="350"/>
                  </a:cubicBezTo>
                  <a:lnTo>
                    <a:pt x="6202" y="1630"/>
                  </a:lnTo>
                  <a:cubicBezTo>
                    <a:pt x="6195" y="1733"/>
                    <a:pt x="6102" y="1823"/>
                    <a:pt x="5997" y="1826"/>
                  </a:cubicBezTo>
                  <a:lnTo>
                    <a:pt x="422" y="2000"/>
                  </a:lnTo>
                  <a:lnTo>
                    <a:pt x="417" y="2000"/>
                  </a:lnTo>
                  <a:cubicBezTo>
                    <a:pt x="318" y="2000"/>
                    <a:pt x="235" y="1922"/>
                    <a:pt x="233" y="1823"/>
                  </a:cubicBezTo>
                  <a:lnTo>
                    <a:pt x="185" y="397"/>
                  </a:lnTo>
                  <a:lnTo>
                    <a:pt x="185" y="397"/>
                  </a:lnTo>
                  <a:cubicBezTo>
                    <a:pt x="239" y="400"/>
                    <a:pt x="311" y="402"/>
                    <a:pt x="407" y="402"/>
                  </a:cubicBezTo>
                  <a:cubicBezTo>
                    <a:pt x="995" y="402"/>
                    <a:pt x="2485" y="342"/>
                    <a:pt x="6284" y="178"/>
                  </a:cubicBezTo>
                  <a:close/>
                  <a:moveTo>
                    <a:pt x="6350" y="1"/>
                  </a:moveTo>
                  <a:cubicBezTo>
                    <a:pt x="6349" y="1"/>
                    <a:pt x="6348" y="1"/>
                    <a:pt x="6347" y="1"/>
                  </a:cubicBezTo>
                  <a:cubicBezTo>
                    <a:pt x="4047" y="100"/>
                    <a:pt x="628" y="234"/>
                    <a:pt x="158" y="234"/>
                  </a:cubicBezTo>
                  <a:cubicBezTo>
                    <a:pt x="141" y="234"/>
                    <a:pt x="129" y="234"/>
                    <a:pt x="119" y="234"/>
                  </a:cubicBezTo>
                  <a:cubicBezTo>
                    <a:pt x="111" y="231"/>
                    <a:pt x="102" y="230"/>
                    <a:pt x="93" y="230"/>
                  </a:cubicBezTo>
                  <a:cubicBezTo>
                    <a:pt x="77" y="230"/>
                    <a:pt x="60" y="234"/>
                    <a:pt x="46" y="243"/>
                  </a:cubicBezTo>
                  <a:cubicBezTo>
                    <a:pt x="18" y="263"/>
                    <a:pt x="1" y="297"/>
                    <a:pt x="6" y="330"/>
                  </a:cubicBezTo>
                  <a:lnTo>
                    <a:pt x="55" y="1830"/>
                  </a:lnTo>
                  <a:cubicBezTo>
                    <a:pt x="62" y="2023"/>
                    <a:pt x="223" y="2177"/>
                    <a:pt x="414" y="2177"/>
                  </a:cubicBezTo>
                  <a:cubicBezTo>
                    <a:pt x="419" y="2177"/>
                    <a:pt x="422" y="2177"/>
                    <a:pt x="423" y="2179"/>
                  </a:cubicBezTo>
                  <a:lnTo>
                    <a:pt x="6000" y="2005"/>
                  </a:lnTo>
                  <a:cubicBezTo>
                    <a:pt x="6195" y="2000"/>
                    <a:pt x="6361" y="1837"/>
                    <a:pt x="6374" y="1644"/>
                  </a:cubicBezTo>
                  <a:lnTo>
                    <a:pt x="6454" y="364"/>
                  </a:lnTo>
                  <a:cubicBezTo>
                    <a:pt x="6471" y="87"/>
                    <a:pt x="6434" y="48"/>
                    <a:pt x="6417" y="29"/>
                  </a:cubicBezTo>
                  <a:cubicBezTo>
                    <a:pt x="6400" y="13"/>
                    <a:pt x="6370" y="1"/>
                    <a:pt x="6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5748475" y="2538450"/>
              <a:ext cx="229350" cy="136950"/>
            </a:xfrm>
            <a:custGeom>
              <a:avLst/>
              <a:gdLst/>
              <a:ahLst/>
              <a:cxnLst/>
              <a:rect l="l" t="t" r="r" b="b"/>
              <a:pathLst>
                <a:path w="9174" h="5478" extrusionOk="0">
                  <a:moveTo>
                    <a:pt x="100" y="1"/>
                  </a:moveTo>
                  <a:cubicBezTo>
                    <a:pt x="87" y="1"/>
                    <a:pt x="74" y="4"/>
                    <a:pt x="62" y="10"/>
                  </a:cubicBezTo>
                  <a:cubicBezTo>
                    <a:pt x="19" y="31"/>
                    <a:pt x="0" y="84"/>
                    <a:pt x="22" y="127"/>
                  </a:cubicBezTo>
                  <a:cubicBezTo>
                    <a:pt x="45" y="176"/>
                    <a:pt x="610" y="1321"/>
                    <a:pt x="1725" y="1473"/>
                  </a:cubicBezTo>
                  <a:cubicBezTo>
                    <a:pt x="1885" y="1497"/>
                    <a:pt x="2127" y="1770"/>
                    <a:pt x="2384" y="2062"/>
                  </a:cubicBezTo>
                  <a:cubicBezTo>
                    <a:pt x="2674" y="2394"/>
                    <a:pt x="3008" y="2772"/>
                    <a:pt x="3389" y="2996"/>
                  </a:cubicBezTo>
                  <a:cubicBezTo>
                    <a:pt x="4039" y="3376"/>
                    <a:pt x="4757" y="3524"/>
                    <a:pt x="5393" y="3653"/>
                  </a:cubicBezTo>
                  <a:cubicBezTo>
                    <a:pt x="5733" y="3723"/>
                    <a:pt x="6056" y="3787"/>
                    <a:pt x="6299" y="3880"/>
                  </a:cubicBezTo>
                  <a:cubicBezTo>
                    <a:pt x="7474" y="4328"/>
                    <a:pt x="9006" y="5451"/>
                    <a:pt x="9022" y="5462"/>
                  </a:cubicBezTo>
                  <a:cubicBezTo>
                    <a:pt x="9039" y="5472"/>
                    <a:pt x="9056" y="5478"/>
                    <a:pt x="9075" y="5478"/>
                  </a:cubicBezTo>
                  <a:cubicBezTo>
                    <a:pt x="9100" y="5478"/>
                    <a:pt x="9128" y="5465"/>
                    <a:pt x="9145" y="5441"/>
                  </a:cubicBezTo>
                  <a:cubicBezTo>
                    <a:pt x="9173" y="5401"/>
                    <a:pt x="9166" y="5345"/>
                    <a:pt x="9128" y="5316"/>
                  </a:cubicBezTo>
                  <a:cubicBezTo>
                    <a:pt x="9112" y="5306"/>
                    <a:pt x="7560" y="4170"/>
                    <a:pt x="6363" y="3711"/>
                  </a:cubicBezTo>
                  <a:cubicBezTo>
                    <a:pt x="6106" y="3616"/>
                    <a:pt x="5776" y="3548"/>
                    <a:pt x="5429" y="3477"/>
                  </a:cubicBezTo>
                  <a:cubicBezTo>
                    <a:pt x="4807" y="3352"/>
                    <a:pt x="4103" y="3209"/>
                    <a:pt x="3479" y="2843"/>
                  </a:cubicBezTo>
                  <a:cubicBezTo>
                    <a:pt x="3122" y="2632"/>
                    <a:pt x="2800" y="2266"/>
                    <a:pt x="2515" y="1944"/>
                  </a:cubicBezTo>
                  <a:cubicBezTo>
                    <a:pt x="2213" y="1600"/>
                    <a:pt x="1973" y="1328"/>
                    <a:pt x="1750" y="1298"/>
                  </a:cubicBezTo>
                  <a:cubicBezTo>
                    <a:pt x="730" y="1158"/>
                    <a:pt x="186" y="61"/>
                    <a:pt x="181" y="51"/>
                  </a:cubicBezTo>
                  <a:cubicBezTo>
                    <a:pt x="164" y="18"/>
                    <a:pt x="133"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5864350" y="2623125"/>
              <a:ext cx="44800" cy="104850"/>
            </a:xfrm>
            <a:custGeom>
              <a:avLst/>
              <a:gdLst/>
              <a:ahLst/>
              <a:cxnLst/>
              <a:rect l="l" t="t" r="r" b="b"/>
              <a:pathLst>
                <a:path w="1792" h="4194" extrusionOk="0">
                  <a:moveTo>
                    <a:pt x="527" y="1"/>
                  </a:moveTo>
                  <a:cubicBezTo>
                    <a:pt x="473" y="1"/>
                    <a:pt x="434" y="30"/>
                    <a:pt x="429" y="78"/>
                  </a:cubicBezTo>
                  <a:cubicBezTo>
                    <a:pt x="122" y="2482"/>
                    <a:pt x="0" y="3753"/>
                    <a:pt x="68" y="3857"/>
                  </a:cubicBezTo>
                  <a:cubicBezTo>
                    <a:pt x="132" y="3953"/>
                    <a:pt x="407" y="4194"/>
                    <a:pt x="670" y="4194"/>
                  </a:cubicBezTo>
                  <a:cubicBezTo>
                    <a:pt x="683" y="4194"/>
                    <a:pt x="693" y="4194"/>
                    <a:pt x="705" y="4191"/>
                  </a:cubicBezTo>
                  <a:cubicBezTo>
                    <a:pt x="814" y="4181"/>
                    <a:pt x="964" y="4124"/>
                    <a:pt x="1058" y="3903"/>
                  </a:cubicBezTo>
                  <a:cubicBezTo>
                    <a:pt x="1277" y="3397"/>
                    <a:pt x="1763" y="549"/>
                    <a:pt x="1781" y="428"/>
                  </a:cubicBezTo>
                  <a:cubicBezTo>
                    <a:pt x="1791" y="380"/>
                    <a:pt x="1757" y="334"/>
                    <a:pt x="1710" y="326"/>
                  </a:cubicBezTo>
                  <a:cubicBezTo>
                    <a:pt x="1704" y="325"/>
                    <a:pt x="1699" y="325"/>
                    <a:pt x="1693" y="325"/>
                  </a:cubicBezTo>
                  <a:cubicBezTo>
                    <a:pt x="1649" y="325"/>
                    <a:pt x="1614" y="355"/>
                    <a:pt x="1608" y="397"/>
                  </a:cubicBezTo>
                  <a:cubicBezTo>
                    <a:pt x="1605" y="426"/>
                    <a:pt x="1107" y="3345"/>
                    <a:pt x="898" y="3833"/>
                  </a:cubicBezTo>
                  <a:cubicBezTo>
                    <a:pt x="849" y="3948"/>
                    <a:pt x="782" y="4009"/>
                    <a:pt x="690" y="4016"/>
                  </a:cubicBezTo>
                  <a:cubicBezTo>
                    <a:pt x="686" y="4017"/>
                    <a:pt x="682" y="4017"/>
                    <a:pt x="677" y="4017"/>
                  </a:cubicBezTo>
                  <a:cubicBezTo>
                    <a:pt x="499" y="4017"/>
                    <a:pt x="259" y="3829"/>
                    <a:pt x="221" y="3776"/>
                  </a:cubicBezTo>
                  <a:cubicBezTo>
                    <a:pt x="181" y="3600"/>
                    <a:pt x="434" y="1427"/>
                    <a:pt x="603" y="100"/>
                  </a:cubicBezTo>
                  <a:cubicBezTo>
                    <a:pt x="610" y="51"/>
                    <a:pt x="576" y="7"/>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5867650" y="2663350"/>
              <a:ext cx="32050" cy="62025"/>
            </a:xfrm>
            <a:custGeom>
              <a:avLst/>
              <a:gdLst/>
              <a:ahLst/>
              <a:cxnLst/>
              <a:rect l="l" t="t" r="r" b="b"/>
              <a:pathLst>
                <a:path w="1282" h="2481" extrusionOk="0">
                  <a:moveTo>
                    <a:pt x="208" y="201"/>
                  </a:moveTo>
                  <a:cubicBezTo>
                    <a:pt x="208" y="201"/>
                    <a:pt x="282" y="1"/>
                    <a:pt x="690" y="61"/>
                  </a:cubicBezTo>
                  <a:cubicBezTo>
                    <a:pt x="1098" y="121"/>
                    <a:pt x="1281" y="303"/>
                    <a:pt x="1218" y="556"/>
                  </a:cubicBezTo>
                  <a:cubicBezTo>
                    <a:pt x="1154" y="811"/>
                    <a:pt x="777" y="2370"/>
                    <a:pt x="694" y="2425"/>
                  </a:cubicBezTo>
                  <a:cubicBezTo>
                    <a:pt x="610" y="2480"/>
                    <a:pt x="9" y="2410"/>
                    <a:pt x="3" y="2151"/>
                  </a:cubicBezTo>
                  <a:cubicBezTo>
                    <a:pt x="0" y="1891"/>
                    <a:pt x="208" y="201"/>
                    <a:pt x="208" y="2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5662650" y="3193850"/>
              <a:ext cx="537700" cy="76350"/>
            </a:xfrm>
            <a:custGeom>
              <a:avLst/>
              <a:gdLst/>
              <a:ahLst/>
              <a:cxnLst/>
              <a:rect l="l" t="t" r="r" b="b"/>
              <a:pathLst>
                <a:path w="21508" h="3054" extrusionOk="0">
                  <a:moveTo>
                    <a:pt x="20148" y="0"/>
                  </a:moveTo>
                  <a:cubicBezTo>
                    <a:pt x="20105" y="3"/>
                    <a:pt x="20069" y="35"/>
                    <a:pt x="20063" y="78"/>
                  </a:cubicBezTo>
                  <a:lnTo>
                    <a:pt x="19737" y="2559"/>
                  </a:lnTo>
                  <a:lnTo>
                    <a:pt x="86" y="2878"/>
                  </a:lnTo>
                  <a:cubicBezTo>
                    <a:pt x="39" y="2881"/>
                    <a:pt x="0" y="2919"/>
                    <a:pt x="0" y="2968"/>
                  </a:cubicBezTo>
                  <a:cubicBezTo>
                    <a:pt x="0" y="3014"/>
                    <a:pt x="40" y="3054"/>
                    <a:pt x="89" y="3054"/>
                  </a:cubicBezTo>
                  <a:lnTo>
                    <a:pt x="19811" y="2735"/>
                  </a:lnTo>
                  <a:cubicBezTo>
                    <a:pt x="19854" y="2733"/>
                    <a:pt x="19892" y="2700"/>
                    <a:pt x="19897" y="2657"/>
                  </a:cubicBezTo>
                  <a:lnTo>
                    <a:pt x="20162" y="646"/>
                  </a:lnTo>
                  <a:lnTo>
                    <a:pt x="20549" y="2697"/>
                  </a:lnTo>
                  <a:cubicBezTo>
                    <a:pt x="20557" y="2739"/>
                    <a:pt x="20593" y="2769"/>
                    <a:pt x="20634" y="2769"/>
                  </a:cubicBezTo>
                  <a:lnTo>
                    <a:pt x="21419" y="2778"/>
                  </a:lnTo>
                  <a:cubicBezTo>
                    <a:pt x="21466" y="2769"/>
                    <a:pt x="21508" y="2739"/>
                    <a:pt x="21508" y="2690"/>
                  </a:cubicBezTo>
                  <a:cubicBezTo>
                    <a:pt x="21508" y="2642"/>
                    <a:pt x="21469" y="2602"/>
                    <a:pt x="21420" y="2602"/>
                  </a:cubicBezTo>
                  <a:lnTo>
                    <a:pt x="20709" y="2592"/>
                  </a:lnTo>
                  <a:lnTo>
                    <a:pt x="20235" y="72"/>
                  </a:lnTo>
                  <a:cubicBezTo>
                    <a:pt x="20228" y="32"/>
                    <a:pt x="20192" y="0"/>
                    <a:pt x="20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5924400" y="2463625"/>
              <a:ext cx="181625" cy="248250"/>
            </a:xfrm>
            <a:custGeom>
              <a:avLst/>
              <a:gdLst/>
              <a:ahLst/>
              <a:cxnLst/>
              <a:rect l="l" t="t" r="r" b="b"/>
              <a:pathLst>
                <a:path w="7265" h="9930" extrusionOk="0">
                  <a:moveTo>
                    <a:pt x="6382" y="0"/>
                  </a:moveTo>
                  <a:cubicBezTo>
                    <a:pt x="6368" y="0"/>
                    <a:pt x="6355" y="0"/>
                    <a:pt x="6341" y="1"/>
                  </a:cubicBezTo>
                  <a:cubicBezTo>
                    <a:pt x="5674" y="22"/>
                    <a:pt x="142" y="263"/>
                    <a:pt x="86" y="264"/>
                  </a:cubicBezTo>
                  <a:cubicBezTo>
                    <a:pt x="38" y="265"/>
                    <a:pt x="1" y="307"/>
                    <a:pt x="2" y="356"/>
                  </a:cubicBezTo>
                  <a:cubicBezTo>
                    <a:pt x="5" y="404"/>
                    <a:pt x="48" y="440"/>
                    <a:pt x="94" y="440"/>
                  </a:cubicBezTo>
                  <a:cubicBezTo>
                    <a:pt x="149" y="437"/>
                    <a:pt x="5678" y="198"/>
                    <a:pt x="6344" y="177"/>
                  </a:cubicBezTo>
                  <a:cubicBezTo>
                    <a:pt x="6591" y="177"/>
                    <a:pt x="6770" y="234"/>
                    <a:pt x="6888" y="366"/>
                  </a:cubicBezTo>
                  <a:cubicBezTo>
                    <a:pt x="7028" y="523"/>
                    <a:pt x="7080" y="782"/>
                    <a:pt x="7035" y="1093"/>
                  </a:cubicBezTo>
                  <a:cubicBezTo>
                    <a:pt x="6985" y="1448"/>
                    <a:pt x="5840" y="9645"/>
                    <a:pt x="5864" y="9854"/>
                  </a:cubicBezTo>
                  <a:cubicBezTo>
                    <a:pt x="5871" y="9898"/>
                    <a:pt x="5907" y="9930"/>
                    <a:pt x="5953" y="9930"/>
                  </a:cubicBezTo>
                  <a:cubicBezTo>
                    <a:pt x="5954" y="9930"/>
                    <a:pt x="5956" y="9930"/>
                    <a:pt x="5960" y="9927"/>
                  </a:cubicBezTo>
                  <a:cubicBezTo>
                    <a:pt x="6006" y="9925"/>
                    <a:pt x="6042" y="9882"/>
                    <a:pt x="6040" y="9835"/>
                  </a:cubicBezTo>
                  <a:cubicBezTo>
                    <a:pt x="6035" y="9580"/>
                    <a:pt x="7081" y="2015"/>
                    <a:pt x="7210" y="1117"/>
                  </a:cubicBezTo>
                  <a:cubicBezTo>
                    <a:pt x="7264" y="752"/>
                    <a:pt x="7195" y="444"/>
                    <a:pt x="7021" y="248"/>
                  </a:cubicBezTo>
                  <a:cubicBezTo>
                    <a:pt x="6872" y="83"/>
                    <a:pt x="6656" y="0"/>
                    <a:pt x="6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5679475" y="2698975"/>
              <a:ext cx="269300" cy="75750"/>
            </a:xfrm>
            <a:custGeom>
              <a:avLst/>
              <a:gdLst/>
              <a:ahLst/>
              <a:cxnLst/>
              <a:rect l="l" t="t" r="r" b="b"/>
              <a:pathLst>
                <a:path w="10772" h="3030" extrusionOk="0">
                  <a:moveTo>
                    <a:pt x="98" y="0"/>
                  </a:moveTo>
                  <a:cubicBezTo>
                    <a:pt x="74" y="0"/>
                    <a:pt x="50" y="10"/>
                    <a:pt x="33" y="29"/>
                  </a:cubicBezTo>
                  <a:cubicBezTo>
                    <a:pt x="0" y="62"/>
                    <a:pt x="0" y="118"/>
                    <a:pt x="36" y="152"/>
                  </a:cubicBezTo>
                  <a:cubicBezTo>
                    <a:pt x="356" y="458"/>
                    <a:pt x="2982" y="2926"/>
                    <a:pt x="4002" y="2926"/>
                  </a:cubicBezTo>
                  <a:cubicBezTo>
                    <a:pt x="4098" y="2926"/>
                    <a:pt x="4180" y="2904"/>
                    <a:pt x="4245" y="2856"/>
                  </a:cubicBezTo>
                  <a:cubicBezTo>
                    <a:pt x="4322" y="2800"/>
                    <a:pt x="4416" y="2727"/>
                    <a:pt x="4527" y="2644"/>
                  </a:cubicBezTo>
                  <a:cubicBezTo>
                    <a:pt x="5300" y="2060"/>
                    <a:pt x="7010" y="761"/>
                    <a:pt x="7798" y="761"/>
                  </a:cubicBezTo>
                  <a:cubicBezTo>
                    <a:pt x="7878" y="761"/>
                    <a:pt x="7949" y="774"/>
                    <a:pt x="8008" y="803"/>
                  </a:cubicBezTo>
                  <a:cubicBezTo>
                    <a:pt x="8751" y="1170"/>
                    <a:pt x="10598" y="2986"/>
                    <a:pt x="10615" y="3004"/>
                  </a:cubicBezTo>
                  <a:cubicBezTo>
                    <a:pt x="10632" y="3021"/>
                    <a:pt x="10655" y="3029"/>
                    <a:pt x="10677" y="3029"/>
                  </a:cubicBezTo>
                  <a:cubicBezTo>
                    <a:pt x="10699" y="3029"/>
                    <a:pt x="10722" y="3021"/>
                    <a:pt x="10737" y="3007"/>
                  </a:cubicBezTo>
                  <a:cubicBezTo>
                    <a:pt x="10771" y="2971"/>
                    <a:pt x="10770" y="2915"/>
                    <a:pt x="10735" y="2881"/>
                  </a:cubicBezTo>
                  <a:cubicBezTo>
                    <a:pt x="10659" y="2806"/>
                    <a:pt x="8851" y="1027"/>
                    <a:pt x="8083" y="647"/>
                  </a:cubicBezTo>
                  <a:cubicBezTo>
                    <a:pt x="8003" y="608"/>
                    <a:pt x="7909" y="589"/>
                    <a:pt x="7804" y="589"/>
                  </a:cubicBezTo>
                  <a:cubicBezTo>
                    <a:pt x="7069" y="589"/>
                    <a:pt x="5751" y="1497"/>
                    <a:pt x="4418" y="2506"/>
                  </a:cubicBezTo>
                  <a:cubicBezTo>
                    <a:pt x="4311" y="2587"/>
                    <a:pt x="4216" y="2659"/>
                    <a:pt x="4142" y="2715"/>
                  </a:cubicBezTo>
                  <a:cubicBezTo>
                    <a:pt x="4100" y="2745"/>
                    <a:pt x="4046" y="2759"/>
                    <a:pt x="3981" y="2759"/>
                  </a:cubicBezTo>
                  <a:cubicBezTo>
                    <a:pt x="3286" y="2759"/>
                    <a:pt x="1334" y="1145"/>
                    <a:pt x="158" y="25"/>
                  </a:cubicBezTo>
                  <a:cubicBezTo>
                    <a:pt x="141" y="8"/>
                    <a:pt x="119"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5684725" y="2608700"/>
              <a:ext cx="113775" cy="36325"/>
            </a:xfrm>
            <a:custGeom>
              <a:avLst/>
              <a:gdLst/>
              <a:ahLst/>
              <a:cxnLst/>
              <a:rect l="l" t="t" r="r" b="b"/>
              <a:pathLst>
                <a:path w="4551" h="1453" extrusionOk="0">
                  <a:moveTo>
                    <a:pt x="505" y="1"/>
                  </a:moveTo>
                  <a:cubicBezTo>
                    <a:pt x="428" y="1"/>
                    <a:pt x="364" y="15"/>
                    <a:pt x="316" y="50"/>
                  </a:cubicBezTo>
                  <a:cubicBezTo>
                    <a:pt x="208" y="128"/>
                    <a:pt x="1" y="356"/>
                    <a:pt x="1" y="664"/>
                  </a:cubicBezTo>
                  <a:cubicBezTo>
                    <a:pt x="1" y="944"/>
                    <a:pt x="165" y="1204"/>
                    <a:pt x="492" y="1437"/>
                  </a:cubicBezTo>
                  <a:cubicBezTo>
                    <a:pt x="506" y="1447"/>
                    <a:pt x="525" y="1453"/>
                    <a:pt x="542" y="1453"/>
                  </a:cubicBezTo>
                  <a:cubicBezTo>
                    <a:pt x="569" y="1453"/>
                    <a:pt x="596" y="1438"/>
                    <a:pt x="613" y="1413"/>
                  </a:cubicBezTo>
                  <a:cubicBezTo>
                    <a:pt x="642" y="1374"/>
                    <a:pt x="633" y="1321"/>
                    <a:pt x="595" y="1291"/>
                  </a:cubicBezTo>
                  <a:cubicBezTo>
                    <a:pt x="316" y="1095"/>
                    <a:pt x="175" y="881"/>
                    <a:pt x="175" y="661"/>
                  </a:cubicBezTo>
                  <a:cubicBezTo>
                    <a:pt x="175" y="442"/>
                    <a:pt x="320" y="260"/>
                    <a:pt x="417" y="191"/>
                  </a:cubicBezTo>
                  <a:cubicBezTo>
                    <a:pt x="435" y="178"/>
                    <a:pt x="464" y="173"/>
                    <a:pt x="501" y="173"/>
                  </a:cubicBezTo>
                  <a:cubicBezTo>
                    <a:pt x="649" y="173"/>
                    <a:pt x="930" y="262"/>
                    <a:pt x="1146" y="330"/>
                  </a:cubicBezTo>
                  <a:cubicBezTo>
                    <a:pt x="1342" y="393"/>
                    <a:pt x="1547" y="458"/>
                    <a:pt x="1718" y="488"/>
                  </a:cubicBezTo>
                  <a:cubicBezTo>
                    <a:pt x="2177" y="571"/>
                    <a:pt x="4421" y="879"/>
                    <a:pt x="4446" y="881"/>
                  </a:cubicBezTo>
                  <a:cubicBezTo>
                    <a:pt x="4448" y="882"/>
                    <a:pt x="4451" y="882"/>
                    <a:pt x="4454" y="882"/>
                  </a:cubicBezTo>
                  <a:cubicBezTo>
                    <a:pt x="4496" y="882"/>
                    <a:pt x="4536" y="853"/>
                    <a:pt x="4543" y="807"/>
                  </a:cubicBezTo>
                  <a:cubicBezTo>
                    <a:pt x="4550" y="758"/>
                    <a:pt x="4517" y="715"/>
                    <a:pt x="4468" y="708"/>
                  </a:cubicBezTo>
                  <a:cubicBezTo>
                    <a:pt x="4446" y="705"/>
                    <a:pt x="2202" y="398"/>
                    <a:pt x="1749" y="316"/>
                  </a:cubicBezTo>
                  <a:cubicBezTo>
                    <a:pt x="1587" y="287"/>
                    <a:pt x="1389" y="226"/>
                    <a:pt x="1197" y="164"/>
                  </a:cubicBezTo>
                  <a:cubicBezTo>
                    <a:pt x="927" y="78"/>
                    <a:pt x="683" y="1"/>
                    <a:pt x="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5676350" y="2640750"/>
              <a:ext cx="83800" cy="53600"/>
            </a:xfrm>
            <a:custGeom>
              <a:avLst/>
              <a:gdLst/>
              <a:ahLst/>
              <a:cxnLst/>
              <a:rect l="l" t="t" r="r" b="b"/>
              <a:pathLst>
                <a:path w="3352" h="2144" extrusionOk="0">
                  <a:moveTo>
                    <a:pt x="474" y="0"/>
                  </a:moveTo>
                  <a:cubicBezTo>
                    <a:pt x="296" y="0"/>
                    <a:pt x="165" y="23"/>
                    <a:pt x="104" y="78"/>
                  </a:cubicBezTo>
                  <a:cubicBezTo>
                    <a:pt x="54" y="122"/>
                    <a:pt x="1" y="208"/>
                    <a:pt x="24" y="358"/>
                  </a:cubicBezTo>
                  <a:cubicBezTo>
                    <a:pt x="99" y="833"/>
                    <a:pt x="933" y="1711"/>
                    <a:pt x="1896" y="2136"/>
                  </a:cubicBezTo>
                  <a:cubicBezTo>
                    <a:pt x="1907" y="2140"/>
                    <a:pt x="1919" y="2143"/>
                    <a:pt x="1932" y="2143"/>
                  </a:cubicBezTo>
                  <a:cubicBezTo>
                    <a:pt x="1965" y="2143"/>
                    <a:pt x="1998" y="2123"/>
                    <a:pt x="2010" y="2090"/>
                  </a:cubicBezTo>
                  <a:cubicBezTo>
                    <a:pt x="2029" y="2046"/>
                    <a:pt x="2010" y="1994"/>
                    <a:pt x="1965" y="1974"/>
                  </a:cubicBezTo>
                  <a:cubicBezTo>
                    <a:pt x="1026" y="1559"/>
                    <a:pt x="254" y="703"/>
                    <a:pt x="195" y="329"/>
                  </a:cubicBezTo>
                  <a:cubicBezTo>
                    <a:pt x="187" y="271"/>
                    <a:pt x="195" y="229"/>
                    <a:pt x="221" y="206"/>
                  </a:cubicBezTo>
                  <a:cubicBezTo>
                    <a:pt x="252" y="178"/>
                    <a:pt x="330" y="165"/>
                    <a:pt x="444" y="165"/>
                  </a:cubicBezTo>
                  <a:cubicBezTo>
                    <a:pt x="941" y="165"/>
                    <a:pt x="2135" y="412"/>
                    <a:pt x="3232" y="709"/>
                  </a:cubicBezTo>
                  <a:cubicBezTo>
                    <a:pt x="3239" y="711"/>
                    <a:pt x="3247" y="713"/>
                    <a:pt x="3255" y="713"/>
                  </a:cubicBezTo>
                  <a:cubicBezTo>
                    <a:pt x="3292" y="713"/>
                    <a:pt x="3328" y="686"/>
                    <a:pt x="3339" y="649"/>
                  </a:cubicBezTo>
                  <a:cubicBezTo>
                    <a:pt x="3352" y="601"/>
                    <a:pt x="3325" y="554"/>
                    <a:pt x="3279" y="541"/>
                  </a:cubicBezTo>
                  <a:cubicBezTo>
                    <a:pt x="2743" y="396"/>
                    <a:pt x="1212" y="0"/>
                    <a:pt x="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5831700" y="1848600"/>
              <a:ext cx="157650" cy="98850"/>
            </a:xfrm>
            <a:custGeom>
              <a:avLst/>
              <a:gdLst/>
              <a:ahLst/>
              <a:cxnLst/>
              <a:rect l="l" t="t" r="r" b="b"/>
              <a:pathLst>
                <a:path w="6306" h="3954" extrusionOk="0">
                  <a:moveTo>
                    <a:pt x="100" y="1"/>
                  </a:moveTo>
                  <a:cubicBezTo>
                    <a:pt x="89" y="1"/>
                    <a:pt x="79" y="3"/>
                    <a:pt x="68" y="7"/>
                  </a:cubicBezTo>
                  <a:cubicBezTo>
                    <a:pt x="24" y="24"/>
                    <a:pt x="1" y="75"/>
                    <a:pt x="20" y="120"/>
                  </a:cubicBezTo>
                  <a:cubicBezTo>
                    <a:pt x="71" y="257"/>
                    <a:pt x="1332" y="3477"/>
                    <a:pt x="3448" y="3803"/>
                  </a:cubicBezTo>
                  <a:cubicBezTo>
                    <a:pt x="4180" y="3915"/>
                    <a:pt x="4738" y="3953"/>
                    <a:pt x="5156" y="3953"/>
                  </a:cubicBezTo>
                  <a:cubicBezTo>
                    <a:pt x="5933" y="3953"/>
                    <a:pt x="6222" y="3823"/>
                    <a:pt x="6242" y="3817"/>
                  </a:cubicBezTo>
                  <a:cubicBezTo>
                    <a:pt x="6287" y="3796"/>
                    <a:pt x="6305" y="3746"/>
                    <a:pt x="6285" y="3700"/>
                  </a:cubicBezTo>
                  <a:cubicBezTo>
                    <a:pt x="6271" y="3667"/>
                    <a:pt x="6238" y="3648"/>
                    <a:pt x="6205" y="3648"/>
                  </a:cubicBezTo>
                  <a:cubicBezTo>
                    <a:pt x="6193" y="3648"/>
                    <a:pt x="6181" y="3650"/>
                    <a:pt x="6169" y="3656"/>
                  </a:cubicBezTo>
                  <a:cubicBezTo>
                    <a:pt x="6166" y="3658"/>
                    <a:pt x="5889" y="3775"/>
                    <a:pt x="5152" y="3775"/>
                  </a:cubicBezTo>
                  <a:cubicBezTo>
                    <a:pt x="4744" y="3775"/>
                    <a:pt x="4195" y="3740"/>
                    <a:pt x="3474" y="3628"/>
                  </a:cubicBezTo>
                  <a:cubicBezTo>
                    <a:pt x="1460" y="3319"/>
                    <a:pt x="194" y="90"/>
                    <a:pt x="181" y="57"/>
                  </a:cubicBezTo>
                  <a:cubicBezTo>
                    <a:pt x="169" y="22"/>
                    <a:pt x="135"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5887800" y="1948750"/>
              <a:ext cx="60275" cy="30650"/>
            </a:xfrm>
            <a:custGeom>
              <a:avLst/>
              <a:gdLst/>
              <a:ahLst/>
              <a:cxnLst/>
              <a:rect l="l" t="t" r="r" b="b"/>
              <a:pathLst>
                <a:path w="2411" h="1226" extrusionOk="0">
                  <a:moveTo>
                    <a:pt x="128" y="853"/>
                  </a:moveTo>
                  <a:cubicBezTo>
                    <a:pt x="0" y="408"/>
                    <a:pt x="2331" y="0"/>
                    <a:pt x="2385" y="809"/>
                  </a:cubicBezTo>
                  <a:cubicBezTo>
                    <a:pt x="2411" y="1226"/>
                    <a:pt x="1877" y="1108"/>
                    <a:pt x="1301" y="1060"/>
                  </a:cubicBezTo>
                  <a:cubicBezTo>
                    <a:pt x="762" y="1014"/>
                    <a:pt x="183" y="1052"/>
                    <a:pt x="128" y="8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5798425" y="1953800"/>
              <a:ext cx="58900" cy="23625"/>
            </a:xfrm>
            <a:custGeom>
              <a:avLst/>
              <a:gdLst/>
              <a:ahLst/>
              <a:cxnLst/>
              <a:rect l="l" t="t" r="r" b="b"/>
              <a:pathLst>
                <a:path w="2356" h="945" extrusionOk="0">
                  <a:moveTo>
                    <a:pt x="2307" y="485"/>
                  </a:moveTo>
                  <a:cubicBezTo>
                    <a:pt x="2258" y="140"/>
                    <a:pt x="8" y="0"/>
                    <a:pt x="3" y="472"/>
                  </a:cubicBezTo>
                  <a:cubicBezTo>
                    <a:pt x="1" y="945"/>
                    <a:pt x="890" y="729"/>
                    <a:pt x="1267" y="747"/>
                  </a:cubicBezTo>
                  <a:cubicBezTo>
                    <a:pt x="1647" y="763"/>
                    <a:pt x="2355" y="830"/>
                    <a:pt x="2307" y="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5890400" y="1993225"/>
              <a:ext cx="57175" cy="17125"/>
            </a:xfrm>
            <a:custGeom>
              <a:avLst/>
              <a:gdLst/>
              <a:ahLst/>
              <a:cxnLst/>
              <a:rect l="l" t="t" r="r" b="b"/>
              <a:pathLst>
                <a:path w="2287" h="685" extrusionOk="0">
                  <a:moveTo>
                    <a:pt x="1524" y="1"/>
                  </a:moveTo>
                  <a:cubicBezTo>
                    <a:pt x="1360" y="1"/>
                    <a:pt x="1181" y="10"/>
                    <a:pt x="1001" y="36"/>
                  </a:cubicBezTo>
                  <a:cubicBezTo>
                    <a:pt x="379" y="127"/>
                    <a:pt x="35" y="570"/>
                    <a:pt x="21" y="590"/>
                  </a:cubicBezTo>
                  <a:cubicBezTo>
                    <a:pt x="1" y="618"/>
                    <a:pt x="6" y="653"/>
                    <a:pt x="31" y="673"/>
                  </a:cubicBezTo>
                  <a:cubicBezTo>
                    <a:pt x="42" y="682"/>
                    <a:pt x="54" y="685"/>
                    <a:pt x="66" y="685"/>
                  </a:cubicBezTo>
                  <a:cubicBezTo>
                    <a:pt x="85" y="685"/>
                    <a:pt x="101" y="676"/>
                    <a:pt x="114" y="661"/>
                  </a:cubicBezTo>
                  <a:cubicBezTo>
                    <a:pt x="117" y="656"/>
                    <a:pt x="444" y="234"/>
                    <a:pt x="1017" y="152"/>
                  </a:cubicBezTo>
                  <a:cubicBezTo>
                    <a:pt x="1190" y="127"/>
                    <a:pt x="1364" y="118"/>
                    <a:pt x="1523" y="118"/>
                  </a:cubicBezTo>
                  <a:cubicBezTo>
                    <a:pt x="1908" y="118"/>
                    <a:pt x="2208" y="170"/>
                    <a:pt x="2212" y="172"/>
                  </a:cubicBezTo>
                  <a:cubicBezTo>
                    <a:pt x="2216" y="173"/>
                    <a:pt x="2219" y="173"/>
                    <a:pt x="2222" y="173"/>
                  </a:cubicBezTo>
                  <a:cubicBezTo>
                    <a:pt x="2253" y="173"/>
                    <a:pt x="2276" y="155"/>
                    <a:pt x="2280" y="125"/>
                  </a:cubicBezTo>
                  <a:cubicBezTo>
                    <a:pt x="2287" y="94"/>
                    <a:pt x="2265" y="62"/>
                    <a:pt x="2234" y="58"/>
                  </a:cubicBezTo>
                  <a:cubicBezTo>
                    <a:pt x="2216" y="54"/>
                    <a:pt x="1913"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5911275" y="1994725"/>
              <a:ext cx="21375" cy="15575"/>
            </a:xfrm>
            <a:custGeom>
              <a:avLst/>
              <a:gdLst/>
              <a:ahLst/>
              <a:cxnLst/>
              <a:rect l="l" t="t" r="r" b="b"/>
              <a:pathLst>
                <a:path w="855" h="623" extrusionOk="0">
                  <a:moveTo>
                    <a:pt x="425" y="1"/>
                  </a:moveTo>
                  <a:cubicBezTo>
                    <a:pt x="189" y="1"/>
                    <a:pt x="0" y="25"/>
                    <a:pt x="0" y="281"/>
                  </a:cubicBezTo>
                  <a:cubicBezTo>
                    <a:pt x="0" y="416"/>
                    <a:pt x="53" y="538"/>
                    <a:pt x="139" y="622"/>
                  </a:cubicBezTo>
                  <a:cubicBezTo>
                    <a:pt x="294" y="573"/>
                    <a:pt x="498" y="526"/>
                    <a:pt x="776" y="536"/>
                  </a:cubicBezTo>
                  <a:cubicBezTo>
                    <a:pt x="823" y="462"/>
                    <a:pt x="855" y="376"/>
                    <a:pt x="855" y="281"/>
                  </a:cubicBezTo>
                  <a:cubicBezTo>
                    <a:pt x="853" y="28"/>
                    <a:pt x="662" y="1"/>
                    <a:pt x="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5801150" y="1993275"/>
              <a:ext cx="57175" cy="17075"/>
            </a:xfrm>
            <a:custGeom>
              <a:avLst/>
              <a:gdLst/>
              <a:ahLst/>
              <a:cxnLst/>
              <a:rect l="l" t="t" r="r" b="b"/>
              <a:pathLst>
                <a:path w="2287" h="683" extrusionOk="0">
                  <a:moveTo>
                    <a:pt x="764" y="1"/>
                  </a:moveTo>
                  <a:cubicBezTo>
                    <a:pt x="374" y="1"/>
                    <a:pt x="71" y="53"/>
                    <a:pt x="53" y="57"/>
                  </a:cubicBezTo>
                  <a:cubicBezTo>
                    <a:pt x="22" y="63"/>
                    <a:pt x="0" y="93"/>
                    <a:pt x="6" y="125"/>
                  </a:cubicBezTo>
                  <a:cubicBezTo>
                    <a:pt x="11" y="153"/>
                    <a:pt x="34" y="173"/>
                    <a:pt x="64" y="173"/>
                  </a:cubicBezTo>
                  <a:cubicBezTo>
                    <a:pt x="67" y="173"/>
                    <a:pt x="71" y="172"/>
                    <a:pt x="75" y="172"/>
                  </a:cubicBezTo>
                  <a:cubicBezTo>
                    <a:pt x="80" y="172"/>
                    <a:pt x="385" y="119"/>
                    <a:pt x="773" y="119"/>
                  </a:cubicBezTo>
                  <a:cubicBezTo>
                    <a:pt x="930" y="119"/>
                    <a:pt x="1100" y="127"/>
                    <a:pt x="1270" y="152"/>
                  </a:cubicBezTo>
                  <a:cubicBezTo>
                    <a:pt x="1844" y="235"/>
                    <a:pt x="2169" y="657"/>
                    <a:pt x="2173" y="660"/>
                  </a:cubicBezTo>
                  <a:cubicBezTo>
                    <a:pt x="2183" y="676"/>
                    <a:pt x="2202" y="683"/>
                    <a:pt x="2219" y="683"/>
                  </a:cubicBezTo>
                  <a:cubicBezTo>
                    <a:pt x="2232" y="683"/>
                    <a:pt x="2245" y="680"/>
                    <a:pt x="2255" y="673"/>
                  </a:cubicBezTo>
                  <a:cubicBezTo>
                    <a:pt x="2281" y="653"/>
                    <a:pt x="2287" y="616"/>
                    <a:pt x="2267" y="590"/>
                  </a:cubicBezTo>
                  <a:cubicBezTo>
                    <a:pt x="2252" y="571"/>
                    <a:pt x="1909" y="125"/>
                    <a:pt x="1286" y="36"/>
                  </a:cubicBezTo>
                  <a:cubicBezTo>
                    <a:pt x="1106" y="10"/>
                    <a:pt x="928" y="1"/>
                    <a:pt x="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5816100" y="1994725"/>
              <a:ext cx="21350" cy="15575"/>
            </a:xfrm>
            <a:custGeom>
              <a:avLst/>
              <a:gdLst/>
              <a:ahLst/>
              <a:cxnLst/>
              <a:rect l="l" t="t" r="r" b="b"/>
              <a:pathLst>
                <a:path w="854" h="623" extrusionOk="0">
                  <a:moveTo>
                    <a:pt x="429" y="1"/>
                  </a:moveTo>
                  <a:cubicBezTo>
                    <a:pt x="665" y="1"/>
                    <a:pt x="854" y="25"/>
                    <a:pt x="854" y="281"/>
                  </a:cubicBezTo>
                  <a:cubicBezTo>
                    <a:pt x="854" y="416"/>
                    <a:pt x="800" y="538"/>
                    <a:pt x="715" y="622"/>
                  </a:cubicBezTo>
                  <a:cubicBezTo>
                    <a:pt x="562" y="573"/>
                    <a:pt x="354" y="526"/>
                    <a:pt x="80" y="536"/>
                  </a:cubicBezTo>
                  <a:cubicBezTo>
                    <a:pt x="35" y="462"/>
                    <a:pt x="1" y="376"/>
                    <a:pt x="1" y="281"/>
                  </a:cubicBezTo>
                  <a:cubicBezTo>
                    <a:pt x="1" y="28"/>
                    <a:pt x="193"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5776025" y="1999275"/>
              <a:ext cx="183825" cy="46400"/>
            </a:xfrm>
            <a:custGeom>
              <a:avLst/>
              <a:gdLst/>
              <a:ahLst/>
              <a:cxnLst/>
              <a:rect l="l" t="t" r="r" b="b"/>
              <a:pathLst>
                <a:path w="7353" h="1856" extrusionOk="0">
                  <a:moveTo>
                    <a:pt x="96" y="0"/>
                  </a:moveTo>
                  <a:cubicBezTo>
                    <a:pt x="73" y="0"/>
                    <a:pt x="49" y="10"/>
                    <a:pt x="32" y="31"/>
                  </a:cubicBezTo>
                  <a:cubicBezTo>
                    <a:pt x="0" y="66"/>
                    <a:pt x="3" y="121"/>
                    <a:pt x="39" y="154"/>
                  </a:cubicBezTo>
                  <a:cubicBezTo>
                    <a:pt x="122" y="227"/>
                    <a:pt x="1960" y="1856"/>
                    <a:pt x="3523" y="1856"/>
                  </a:cubicBezTo>
                  <a:cubicBezTo>
                    <a:pt x="3631" y="1856"/>
                    <a:pt x="3738" y="1846"/>
                    <a:pt x="3841" y="1831"/>
                  </a:cubicBezTo>
                  <a:cubicBezTo>
                    <a:pt x="5443" y="1580"/>
                    <a:pt x="7231" y="215"/>
                    <a:pt x="7306" y="158"/>
                  </a:cubicBezTo>
                  <a:cubicBezTo>
                    <a:pt x="7346" y="128"/>
                    <a:pt x="7353" y="75"/>
                    <a:pt x="7323" y="35"/>
                  </a:cubicBezTo>
                  <a:cubicBezTo>
                    <a:pt x="7306" y="13"/>
                    <a:pt x="7280" y="2"/>
                    <a:pt x="7253" y="2"/>
                  </a:cubicBezTo>
                  <a:cubicBezTo>
                    <a:pt x="7234" y="2"/>
                    <a:pt x="7215" y="7"/>
                    <a:pt x="7198" y="19"/>
                  </a:cubicBezTo>
                  <a:cubicBezTo>
                    <a:pt x="7181" y="33"/>
                    <a:pt x="5370" y="1413"/>
                    <a:pt x="3813" y="1658"/>
                  </a:cubicBezTo>
                  <a:cubicBezTo>
                    <a:pt x="3718" y="1673"/>
                    <a:pt x="3621" y="1680"/>
                    <a:pt x="3523" y="1680"/>
                  </a:cubicBezTo>
                  <a:cubicBezTo>
                    <a:pt x="2027" y="1680"/>
                    <a:pt x="175" y="40"/>
                    <a:pt x="155" y="23"/>
                  </a:cubicBezTo>
                  <a:cubicBezTo>
                    <a:pt x="138" y="8"/>
                    <a:pt x="117"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5797600" y="2111100"/>
              <a:ext cx="162675" cy="48825"/>
            </a:xfrm>
            <a:custGeom>
              <a:avLst/>
              <a:gdLst/>
              <a:ahLst/>
              <a:cxnLst/>
              <a:rect l="l" t="t" r="r" b="b"/>
              <a:pathLst>
                <a:path w="6507" h="1953" extrusionOk="0">
                  <a:moveTo>
                    <a:pt x="6409" y="1"/>
                  </a:moveTo>
                  <a:cubicBezTo>
                    <a:pt x="6383" y="1"/>
                    <a:pt x="6356" y="13"/>
                    <a:pt x="6339" y="35"/>
                  </a:cubicBezTo>
                  <a:cubicBezTo>
                    <a:pt x="6328" y="50"/>
                    <a:pt x="5226" y="1521"/>
                    <a:pt x="3293" y="1750"/>
                  </a:cubicBezTo>
                  <a:cubicBezTo>
                    <a:pt x="3149" y="1767"/>
                    <a:pt x="3010" y="1775"/>
                    <a:pt x="2874" y="1775"/>
                  </a:cubicBezTo>
                  <a:cubicBezTo>
                    <a:pt x="1201" y="1775"/>
                    <a:pt x="177" y="571"/>
                    <a:pt x="167" y="558"/>
                  </a:cubicBezTo>
                  <a:cubicBezTo>
                    <a:pt x="149" y="538"/>
                    <a:pt x="125" y="527"/>
                    <a:pt x="100" y="527"/>
                  </a:cubicBezTo>
                  <a:cubicBezTo>
                    <a:pt x="80" y="527"/>
                    <a:pt x="60" y="534"/>
                    <a:pt x="42" y="548"/>
                  </a:cubicBezTo>
                  <a:cubicBezTo>
                    <a:pt x="5" y="578"/>
                    <a:pt x="1" y="634"/>
                    <a:pt x="32" y="671"/>
                  </a:cubicBezTo>
                  <a:cubicBezTo>
                    <a:pt x="42" y="685"/>
                    <a:pt x="1119" y="1952"/>
                    <a:pt x="2877" y="1952"/>
                  </a:cubicBezTo>
                  <a:cubicBezTo>
                    <a:pt x="3018" y="1952"/>
                    <a:pt x="3166" y="1944"/>
                    <a:pt x="3312" y="1925"/>
                  </a:cubicBezTo>
                  <a:cubicBezTo>
                    <a:pt x="5320" y="1687"/>
                    <a:pt x="6468" y="157"/>
                    <a:pt x="6478" y="141"/>
                  </a:cubicBezTo>
                  <a:cubicBezTo>
                    <a:pt x="6507" y="103"/>
                    <a:pt x="6501" y="47"/>
                    <a:pt x="6461" y="18"/>
                  </a:cubicBezTo>
                  <a:cubicBezTo>
                    <a:pt x="6446" y="7"/>
                    <a:pt x="6428" y="1"/>
                    <a:pt x="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5851150" y="2066650"/>
              <a:ext cx="82450" cy="43300"/>
            </a:xfrm>
            <a:custGeom>
              <a:avLst/>
              <a:gdLst/>
              <a:ahLst/>
              <a:cxnLst/>
              <a:rect l="l" t="t" r="r" b="b"/>
              <a:pathLst>
                <a:path w="3298" h="1732" extrusionOk="0">
                  <a:moveTo>
                    <a:pt x="3199" y="1"/>
                  </a:moveTo>
                  <a:cubicBezTo>
                    <a:pt x="3166" y="1"/>
                    <a:pt x="3134" y="19"/>
                    <a:pt x="3118" y="50"/>
                  </a:cubicBezTo>
                  <a:cubicBezTo>
                    <a:pt x="3115" y="58"/>
                    <a:pt x="2663" y="944"/>
                    <a:pt x="2086" y="1347"/>
                  </a:cubicBezTo>
                  <a:cubicBezTo>
                    <a:pt x="1855" y="1508"/>
                    <a:pt x="1486" y="1556"/>
                    <a:pt x="1129" y="1556"/>
                  </a:cubicBezTo>
                  <a:cubicBezTo>
                    <a:pt x="612" y="1556"/>
                    <a:pt x="120" y="1456"/>
                    <a:pt x="112" y="1454"/>
                  </a:cubicBezTo>
                  <a:cubicBezTo>
                    <a:pt x="106" y="1453"/>
                    <a:pt x="99" y="1452"/>
                    <a:pt x="93" y="1452"/>
                  </a:cubicBezTo>
                  <a:cubicBezTo>
                    <a:pt x="51" y="1452"/>
                    <a:pt x="16" y="1482"/>
                    <a:pt x="9" y="1523"/>
                  </a:cubicBezTo>
                  <a:cubicBezTo>
                    <a:pt x="0" y="1570"/>
                    <a:pt x="30" y="1617"/>
                    <a:pt x="76" y="1626"/>
                  </a:cubicBezTo>
                  <a:cubicBezTo>
                    <a:pt x="110" y="1633"/>
                    <a:pt x="596" y="1732"/>
                    <a:pt x="1120" y="1732"/>
                  </a:cubicBezTo>
                  <a:cubicBezTo>
                    <a:pt x="1511" y="1732"/>
                    <a:pt x="1921" y="1677"/>
                    <a:pt x="2188" y="1490"/>
                  </a:cubicBezTo>
                  <a:cubicBezTo>
                    <a:pt x="2800" y="1060"/>
                    <a:pt x="3257" y="166"/>
                    <a:pt x="3276" y="129"/>
                  </a:cubicBezTo>
                  <a:cubicBezTo>
                    <a:pt x="3297" y="86"/>
                    <a:pt x="3280" y="31"/>
                    <a:pt x="3237" y="10"/>
                  </a:cubicBezTo>
                  <a:cubicBezTo>
                    <a:pt x="3225" y="4"/>
                    <a:pt x="3212" y="1"/>
                    <a:pt x="3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5772650" y="1861175"/>
              <a:ext cx="68150" cy="108000"/>
            </a:xfrm>
            <a:custGeom>
              <a:avLst/>
              <a:gdLst/>
              <a:ahLst/>
              <a:cxnLst/>
              <a:rect l="l" t="t" r="r" b="b"/>
              <a:pathLst>
                <a:path w="2726" h="4320" extrusionOk="0">
                  <a:moveTo>
                    <a:pt x="2627" y="0"/>
                  </a:moveTo>
                  <a:cubicBezTo>
                    <a:pt x="2604" y="0"/>
                    <a:pt x="2581" y="9"/>
                    <a:pt x="2563" y="27"/>
                  </a:cubicBezTo>
                  <a:cubicBezTo>
                    <a:pt x="350" y="2351"/>
                    <a:pt x="22" y="4142"/>
                    <a:pt x="9" y="4218"/>
                  </a:cubicBezTo>
                  <a:cubicBezTo>
                    <a:pt x="1" y="4263"/>
                    <a:pt x="34" y="4308"/>
                    <a:pt x="81" y="4318"/>
                  </a:cubicBezTo>
                  <a:cubicBezTo>
                    <a:pt x="87" y="4319"/>
                    <a:pt x="91" y="4319"/>
                    <a:pt x="95" y="4319"/>
                  </a:cubicBezTo>
                  <a:cubicBezTo>
                    <a:pt x="138" y="4319"/>
                    <a:pt x="174" y="4291"/>
                    <a:pt x="184" y="4246"/>
                  </a:cubicBezTo>
                  <a:cubicBezTo>
                    <a:pt x="187" y="4228"/>
                    <a:pt x="518" y="2430"/>
                    <a:pt x="2692" y="148"/>
                  </a:cubicBezTo>
                  <a:cubicBezTo>
                    <a:pt x="2725" y="113"/>
                    <a:pt x="2725" y="59"/>
                    <a:pt x="2689" y="25"/>
                  </a:cubicBezTo>
                  <a:cubicBezTo>
                    <a:pt x="2672" y="8"/>
                    <a:pt x="2649" y="0"/>
                    <a:pt x="2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5770075" y="2000000"/>
              <a:ext cx="32250" cy="130775"/>
            </a:xfrm>
            <a:custGeom>
              <a:avLst/>
              <a:gdLst/>
              <a:ahLst/>
              <a:cxnLst/>
              <a:rect l="l" t="t" r="r" b="b"/>
              <a:pathLst>
                <a:path w="1290" h="5231" extrusionOk="0">
                  <a:moveTo>
                    <a:pt x="347" y="1"/>
                  </a:moveTo>
                  <a:cubicBezTo>
                    <a:pt x="299" y="1"/>
                    <a:pt x="268" y="32"/>
                    <a:pt x="263" y="76"/>
                  </a:cubicBezTo>
                  <a:cubicBezTo>
                    <a:pt x="1" y="2046"/>
                    <a:pt x="1063" y="5048"/>
                    <a:pt x="1107" y="5174"/>
                  </a:cubicBezTo>
                  <a:cubicBezTo>
                    <a:pt x="1120" y="5208"/>
                    <a:pt x="1155" y="5231"/>
                    <a:pt x="1190" y="5231"/>
                  </a:cubicBezTo>
                  <a:cubicBezTo>
                    <a:pt x="1200" y="5231"/>
                    <a:pt x="1210" y="5230"/>
                    <a:pt x="1219" y="5228"/>
                  </a:cubicBezTo>
                  <a:cubicBezTo>
                    <a:pt x="1265" y="5212"/>
                    <a:pt x="1289" y="5162"/>
                    <a:pt x="1272" y="5115"/>
                  </a:cubicBezTo>
                  <a:cubicBezTo>
                    <a:pt x="1262" y="5085"/>
                    <a:pt x="180" y="2029"/>
                    <a:pt x="437" y="99"/>
                  </a:cubicBezTo>
                  <a:cubicBezTo>
                    <a:pt x="445" y="52"/>
                    <a:pt x="410" y="9"/>
                    <a:pt x="362" y="2"/>
                  </a:cubicBezTo>
                  <a:cubicBezTo>
                    <a:pt x="356" y="1"/>
                    <a:pt x="351"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5954775" y="1976400"/>
              <a:ext cx="47250" cy="85650"/>
            </a:xfrm>
            <a:custGeom>
              <a:avLst/>
              <a:gdLst/>
              <a:ahLst/>
              <a:cxnLst/>
              <a:rect l="l" t="t" r="r" b="b"/>
              <a:pathLst>
                <a:path w="1890" h="3426" extrusionOk="0">
                  <a:moveTo>
                    <a:pt x="933" y="0"/>
                  </a:moveTo>
                  <a:cubicBezTo>
                    <a:pt x="867" y="0"/>
                    <a:pt x="801" y="11"/>
                    <a:pt x="734" y="34"/>
                  </a:cubicBezTo>
                  <a:cubicBezTo>
                    <a:pt x="310" y="180"/>
                    <a:pt x="32" y="748"/>
                    <a:pt x="22" y="774"/>
                  </a:cubicBezTo>
                  <a:cubicBezTo>
                    <a:pt x="1" y="817"/>
                    <a:pt x="21" y="868"/>
                    <a:pt x="64" y="890"/>
                  </a:cubicBezTo>
                  <a:cubicBezTo>
                    <a:pt x="76" y="895"/>
                    <a:pt x="89" y="898"/>
                    <a:pt x="101" y="898"/>
                  </a:cubicBezTo>
                  <a:cubicBezTo>
                    <a:pt x="134" y="898"/>
                    <a:pt x="166" y="879"/>
                    <a:pt x="181" y="848"/>
                  </a:cubicBezTo>
                  <a:cubicBezTo>
                    <a:pt x="183" y="843"/>
                    <a:pt x="438" y="320"/>
                    <a:pt x="791" y="198"/>
                  </a:cubicBezTo>
                  <a:cubicBezTo>
                    <a:pt x="839" y="183"/>
                    <a:pt x="886" y="175"/>
                    <a:pt x="932" y="175"/>
                  </a:cubicBezTo>
                  <a:cubicBezTo>
                    <a:pt x="999" y="175"/>
                    <a:pt x="1065" y="191"/>
                    <a:pt x="1132" y="224"/>
                  </a:cubicBezTo>
                  <a:cubicBezTo>
                    <a:pt x="1364" y="340"/>
                    <a:pt x="1561" y="771"/>
                    <a:pt x="1636" y="1326"/>
                  </a:cubicBezTo>
                  <a:cubicBezTo>
                    <a:pt x="1715" y="1908"/>
                    <a:pt x="1642" y="2631"/>
                    <a:pt x="1304" y="2934"/>
                  </a:cubicBezTo>
                  <a:cubicBezTo>
                    <a:pt x="1010" y="3199"/>
                    <a:pt x="786" y="3251"/>
                    <a:pt x="658" y="3251"/>
                  </a:cubicBezTo>
                  <a:cubicBezTo>
                    <a:pt x="581" y="3251"/>
                    <a:pt x="538" y="3232"/>
                    <a:pt x="533" y="3230"/>
                  </a:cubicBezTo>
                  <a:cubicBezTo>
                    <a:pt x="521" y="3225"/>
                    <a:pt x="509" y="3222"/>
                    <a:pt x="496" y="3222"/>
                  </a:cubicBezTo>
                  <a:cubicBezTo>
                    <a:pt x="463" y="3222"/>
                    <a:pt x="432" y="3241"/>
                    <a:pt x="416" y="3272"/>
                  </a:cubicBezTo>
                  <a:cubicBezTo>
                    <a:pt x="395" y="3316"/>
                    <a:pt x="415" y="3368"/>
                    <a:pt x="458" y="3389"/>
                  </a:cubicBezTo>
                  <a:cubicBezTo>
                    <a:pt x="465" y="3394"/>
                    <a:pt x="536" y="3425"/>
                    <a:pt x="658" y="3425"/>
                  </a:cubicBezTo>
                  <a:cubicBezTo>
                    <a:pt x="826" y="3425"/>
                    <a:pt x="1095" y="3361"/>
                    <a:pt x="1421" y="3066"/>
                  </a:cubicBezTo>
                  <a:cubicBezTo>
                    <a:pt x="1835" y="2695"/>
                    <a:pt x="1889" y="1885"/>
                    <a:pt x="1810" y="1303"/>
                  </a:cubicBezTo>
                  <a:cubicBezTo>
                    <a:pt x="1746" y="818"/>
                    <a:pt x="1553" y="240"/>
                    <a:pt x="1211" y="68"/>
                  </a:cubicBezTo>
                  <a:cubicBezTo>
                    <a:pt x="1120" y="23"/>
                    <a:pt x="1027"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6171975" y="2914775"/>
              <a:ext cx="30875" cy="345625"/>
            </a:xfrm>
            <a:custGeom>
              <a:avLst/>
              <a:gdLst/>
              <a:ahLst/>
              <a:cxnLst/>
              <a:rect l="l" t="t" r="r" b="b"/>
              <a:pathLst>
                <a:path w="1235" h="13825" extrusionOk="0">
                  <a:moveTo>
                    <a:pt x="101" y="1"/>
                  </a:moveTo>
                  <a:cubicBezTo>
                    <a:pt x="96" y="1"/>
                    <a:pt x="90" y="2"/>
                    <a:pt x="84" y="3"/>
                  </a:cubicBezTo>
                  <a:cubicBezTo>
                    <a:pt x="37" y="8"/>
                    <a:pt x="1" y="51"/>
                    <a:pt x="4" y="98"/>
                  </a:cubicBezTo>
                  <a:lnTo>
                    <a:pt x="1056" y="13745"/>
                  </a:lnTo>
                  <a:cubicBezTo>
                    <a:pt x="1059" y="13789"/>
                    <a:pt x="1099" y="13825"/>
                    <a:pt x="1143" y="13825"/>
                  </a:cubicBezTo>
                  <a:lnTo>
                    <a:pt x="1150" y="13825"/>
                  </a:lnTo>
                  <a:cubicBezTo>
                    <a:pt x="1199" y="13822"/>
                    <a:pt x="1235" y="13779"/>
                    <a:pt x="1231" y="13730"/>
                  </a:cubicBezTo>
                  <a:lnTo>
                    <a:pt x="180" y="83"/>
                  </a:lnTo>
                  <a:cubicBezTo>
                    <a:pt x="176" y="42"/>
                    <a:pt x="142"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5662425" y="2857575"/>
              <a:ext cx="8575" cy="412675"/>
            </a:xfrm>
            <a:custGeom>
              <a:avLst/>
              <a:gdLst/>
              <a:ahLst/>
              <a:cxnLst/>
              <a:rect l="l" t="t" r="r" b="b"/>
              <a:pathLst>
                <a:path w="343" h="16507" extrusionOk="0">
                  <a:moveTo>
                    <a:pt x="256" y="1"/>
                  </a:moveTo>
                  <a:cubicBezTo>
                    <a:pt x="208" y="1"/>
                    <a:pt x="165" y="41"/>
                    <a:pt x="165" y="88"/>
                  </a:cubicBezTo>
                  <a:lnTo>
                    <a:pt x="1" y="16418"/>
                  </a:lnTo>
                  <a:cubicBezTo>
                    <a:pt x="1" y="16468"/>
                    <a:pt x="38" y="16506"/>
                    <a:pt x="88" y="16506"/>
                  </a:cubicBezTo>
                  <a:cubicBezTo>
                    <a:pt x="135" y="16506"/>
                    <a:pt x="174" y="16468"/>
                    <a:pt x="178" y="16419"/>
                  </a:cubicBezTo>
                  <a:lnTo>
                    <a:pt x="343" y="91"/>
                  </a:lnTo>
                  <a:cubicBezTo>
                    <a:pt x="343" y="41"/>
                    <a:pt x="303" y="1"/>
                    <a:pt x="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5006725" y="4452200"/>
              <a:ext cx="324825" cy="184825"/>
            </a:xfrm>
            <a:custGeom>
              <a:avLst/>
              <a:gdLst/>
              <a:ahLst/>
              <a:cxnLst/>
              <a:rect l="l" t="t" r="r" b="b"/>
              <a:pathLst>
                <a:path w="12993" h="7393" extrusionOk="0">
                  <a:moveTo>
                    <a:pt x="12137" y="0"/>
                  </a:moveTo>
                  <a:lnTo>
                    <a:pt x="12993" y="3568"/>
                  </a:lnTo>
                  <a:lnTo>
                    <a:pt x="12871" y="7393"/>
                  </a:lnTo>
                  <a:lnTo>
                    <a:pt x="9193" y="7393"/>
                  </a:lnTo>
                  <a:lnTo>
                    <a:pt x="9193" y="6359"/>
                  </a:lnTo>
                  <a:lnTo>
                    <a:pt x="8274" y="7393"/>
                  </a:lnTo>
                  <a:lnTo>
                    <a:pt x="0" y="7393"/>
                  </a:lnTo>
                  <a:cubicBezTo>
                    <a:pt x="0" y="7393"/>
                    <a:pt x="298" y="4379"/>
                    <a:pt x="2295" y="3677"/>
                  </a:cubicBezTo>
                  <a:cubicBezTo>
                    <a:pt x="4292" y="2974"/>
                    <a:pt x="7298" y="2132"/>
                    <a:pt x="7298" y="2132"/>
                  </a:cubicBezTo>
                  <a:lnTo>
                    <a:pt x="8335" y="60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5006725" y="4611175"/>
              <a:ext cx="206875" cy="25"/>
            </a:xfrm>
            <a:custGeom>
              <a:avLst/>
              <a:gdLst/>
              <a:ahLst/>
              <a:cxnLst/>
              <a:rect l="l" t="t" r="r" b="b"/>
              <a:pathLst>
                <a:path w="8275" h="1" extrusionOk="0">
                  <a:moveTo>
                    <a:pt x="0" y="0"/>
                  </a:moveTo>
                  <a:lnTo>
                    <a:pt x="8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5005225" y="4609700"/>
              <a:ext cx="209850" cy="2950"/>
            </a:xfrm>
            <a:custGeom>
              <a:avLst/>
              <a:gdLst/>
              <a:ahLst/>
              <a:cxnLst/>
              <a:rect l="l" t="t" r="r" b="b"/>
              <a:pathLst>
                <a:path w="8394" h="118" extrusionOk="0">
                  <a:moveTo>
                    <a:pt x="60" y="1"/>
                  </a:moveTo>
                  <a:cubicBezTo>
                    <a:pt x="27" y="1"/>
                    <a:pt x="0" y="26"/>
                    <a:pt x="0" y="59"/>
                  </a:cubicBezTo>
                  <a:cubicBezTo>
                    <a:pt x="0" y="91"/>
                    <a:pt x="27" y="118"/>
                    <a:pt x="60" y="118"/>
                  </a:cubicBezTo>
                  <a:lnTo>
                    <a:pt x="8334" y="118"/>
                  </a:lnTo>
                  <a:cubicBezTo>
                    <a:pt x="8366" y="118"/>
                    <a:pt x="8393" y="91"/>
                    <a:pt x="8393" y="59"/>
                  </a:cubicBezTo>
                  <a:cubicBezTo>
                    <a:pt x="8393" y="26"/>
                    <a:pt x="8366" y="1"/>
                    <a:pt x="8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5258050" y="4609700"/>
              <a:ext cx="71925" cy="2950"/>
            </a:xfrm>
            <a:custGeom>
              <a:avLst/>
              <a:gdLst/>
              <a:ahLst/>
              <a:cxnLst/>
              <a:rect l="l" t="t" r="r" b="b"/>
              <a:pathLst>
                <a:path w="2877" h="118" extrusionOk="0">
                  <a:moveTo>
                    <a:pt x="61" y="1"/>
                  </a:moveTo>
                  <a:cubicBezTo>
                    <a:pt x="28" y="1"/>
                    <a:pt x="1" y="26"/>
                    <a:pt x="1" y="59"/>
                  </a:cubicBezTo>
                  <a:cubicBezTo>
                    <a:pt x="1" y="91"/>
                    <a:pt x="28" y="118"/>
                    <a:pt x="61" y="118"/>
                  </a:cubicBezTo>
                  <a:lnTo>
                    <a:pt x="2818" y="118"/>
                  </a:lnTo>
                  <a:cubicBezTo>
                    <a:pt x="2850" y="118"/>
                    <a:pt x="2877" y="91"/>
                    <a:pt x="2877" y="59"/>
                  </a:cubicBezTo>
                  <a:cubicBezTo>
                    <a:pt x="2877" y="26"/>
                    <a:pt x="2850" y="1"/>
                    <a:pt x="2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5281025" y="4547675"/>
              <a:ext cx="48950" cy="54750"/>
            </a:xfrm>
            <a:custGeom>
              <a:avLst/>
              <a:gdLst/>
              <a:ahLst/>
              <a:cxnLst/>
              <a:rect l="l" t="t" r="r" b="b"/>
              <a:pathLst>
                <a:path w="1958" h="2190" extrusionOk="0">
                  <a:moveTo>
                    <a:pt x="1899" y="1"/>
                  </a:moveTo>
                  <a:cubicBezTo>
                    <a:pt x="853" y="1"/>
                    <a:pt x="1" y="957"/>
                    <a:pt x="1" y="2131"/>
                  </a:cubicBezTo>
                  <a:cubicBezTo>
                    <a:pt x="1" y="2162"/>
                    <a:pt x="27" y="2190"/>
                    <a:pt x="60" y="2190"/>
                  </a:cubicBezTo>
                  <a:cubicBezTo>
                    <a:pt x="94" y="2190"/>
                    <a:pt x="118" y="2162"/>
                    <a:pt x="118" y="2129"/>
                  </a:cubicBezTo>
                  <a:cubicBezTo>
                    <a:pt x="118" y="1020"/>
                    <a:pt x="917" y="118"/>
                    <a:pt x="1899" y="118"/>
                  </a:cubicBezTo>
                  <a:cubicBezTo>
                    <a:pt x="1931" y="118"/>
                    <a:pt x="1958" y="92"/>
                    <a:pt x="1958" y="59"/>
                  </a:cubicBezTo>
                  <a:cubicBezTo>
                    <a:pt x="1958" y="28"/>
                    <a:pt x="1931" y="1"/>
                    <a:pt x="1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5461875" y="4439525"/>
              <a:ext cx="347175" cy="197500"/>
            </a:xfrm>
            <a:custGeom>
              <a:avLst/>
              <a:gdLst/>
              <a:ahLst/>
              <a:cxnLst/>
              <a:rect l="l" t="t" r="r" b="b"/>
              <a:pathLst>
                <a:path w="13887" h="7900" extrusionOk="0">
                  <a:moveTo>
                    <a:pt x="915" y="1"/>
                  </a:moveTo>
                  <a:lnTo>
                    <a:pt x="0" y="3811"/>
                  </a:lnTo>
                  <a:lnTo>
                    <a:pt x="132" y="7900"/>
                  </a:lnTo>
                  <a:lnTo>
                    <a:pt x="4062" y="7900"/>
                  </a:lnTo>
                  <a:lnTo>
                    <a:pt x="4062" y="6795"/>
                  </a:lnTo>
                  <a:lnTo>
                    <a:pt x="5044" y="7900"/>
                  </a:lnTo>
                  <a:lnTo>
                    <a:pt x="13886" y="7900"/>
                  </a:lnTo>
                  <a:cubicBezTo>
                    <a:pt x="13886" y="7900"/>
                    <a:pt x="13567" y="4679"/>
                    <a:pt x="11434" y="3930"/>
                  </a:cubicBezTo>
                  <a:cubicBezTo>
                    <a:pt x="9298" y="3179"/>
                    <a:pt x="6087" y="2280"/>
                    <a:pt x="6087" y="2280"/>
                  </a:cubicBezTo>
                  <a:lnTo>
                    <a:pt x="4979" y="65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5587950" y="4609375"/>
              <a:ext cx="221100" cy="25"/>
            </a:xfrm>
            <a:custGeom>
              <a:avLst/>
              <a:gdLst/>
              <a:ahLst/>
              <a:cxnLst/>
              <a:rect l="l" t="t" r="r" b="b"/>
              <a:pathLst>
                <a:path w="8844" h="1" extrusionOk="0">
                  <a:moveTo>
                    <a:pt x="8843"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5586500" y="4607925"/>
              <a:ext cx="224050" cy="2950"/>
            </a:xfrm>
            <a:custGeom>
              <a:avLst/>
              <a:gdLst/>
              <a:ahLst/>
              <a:cxnLst/>
              <a:rect l="l" t="t" r="r" b="b"/>
              <a:pathLst>
                <a:path w="8962" h="118" extrusionOk="0">
                  <a:moveTo>
                    <a:pt x="59" y="0"/>
                  </a:moveTo>
                  <a:cubicBezTo>
                    <a:pt x="26" y="0"/>
                    <a:pt x="0" y="26"/>
                    <a:pt x="0" y="59"/>
                  </a:cubicBezTo>
                  <a:cubicBezTo>
                    <a:pt x="0" y="90"/>
                    <a:pt x="26" y="117"/>
                    <a:pt x="59" y="117"/>
                  </a:cubicBezTo>
                  <a:lnTo>
                    <a:pt x="8901" y="117"/>
                  </a:lnTo>
                  <a:cubicBezTo>
                    <a:pt x="8934" y="117"/>
                    <a:pt x="8959" y="90"/>
                    <a:pt x="8961" y="59"/>
                  </a:cubicBezTo>
                  <a:cubicBezTo>
                    <a:pt x="8961" y="26"/>
                    <a:pt x="8934" y="0"/>
                    <a:pt x="8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5463675" y="4607925"/>
              <a:ext cx="76675" cy="2950"/>
            </a:xfrm>
            <a:custGeom>
              <a:avLst/>
              <a:gdLst/>
              <a:ahLst/>
              <a:cxnLst/>
              <a:rect l="l" t="t" r="r" b="b"/>
              <a:pathLst>
                <a:path w="3067" h="118" extrusionOk="0">
                  <a:moveTo>
                    <a:pt x="60" y="0"/>
                  </a:moveTo>
                  <a:cubicBezTo>
                    <a:pt x="27" y="0"/>
                    <a:pt x="0" y="26"/>
                    <a:pt x="0" y="59"/>
                  </a:cubicBezTo>
                  <a:cubicBezTo>
                    <a:pt x="0" y="90"/>
                    <a:pt x="27" y="117"/>
                    <a:pt x="60" y="117"/>
                  </a:cubicBezTo>
                  <a:lnTo>
                    <a:pt x="3006" y="117"/>
                  </a:lnTo>
                  <a:cubicBezTo>
                    <a:pt x="3039" y="117"/>
                    <a:pt x="3064" y="90"/>
                    <a:pt x="3066" y="59"/>
                  </a:cubicBezTo>
                  <a:cubicBezTo>
                    <a:pt x="3066" y="26"/>
                    <a:pt x="3039" y="0"/>
                    <a:pt x="3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5463675" y="4541625"/>
              <a:ext cx="52075" cy="58300"/>
            </a:xfrm>
            <a:custGeom>
              <a:avLst/>
              <a:gdLst/>
              <a:ahLst/>
              <a:cxnLst/>
              <a:rect l="l" t="t" r="r" b="b"/>
              <a:pathLst>
                <a:path w="2083" h="2332" extrusionOk="0">
                  <a:moveTo>
                    <a:pt x="60" y="1"/>
                  </a:moveTo>
                  <a:cubicBezTo>
                    <a:pt x="27" y="1"/>
                    <a:pt x="0" y="28"/>
                    <a:pt x="0" y="61"/>
                  </a:cubicBezTo>
                  <a:cubicBezTo>
                    <a:pt x="0" y="92"/>
                    <a:pt x="27" y="120"/>
                    <a:pt x="60" y="120"/>
                  </a:cubicBezTo>
                  <a:cubicBezTo>
                    <a:pt x="1109" y="120"/>
                    <a:pt x="1966" y="1084"/>
                    <a:pt x="1966" y="2273"/>
                  </a:cubicBezTo>
                  <a:cubicBezTo>
                    <a:pt x="1966" y="2304"/>
                    <a:pt x="1993" y="2331"/>
                    <a:pt x="2024" y="2331"/>
                  </a:cubicBezTo>
                  <a:cubicBezTo>
                    <a:pt x="2057" y="2331"/>
                    <a:pt x="2081" y="2306"/>
                    <a:pt x="2083" y="2273"/>
                  </a:cubicBezTo>
                  <a:cubicBezTo>
                    <a:pt x="2083" y="1020"/>
                    <a:pt x="1177"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5087325" y="3090125"/>
              <a:ext cx="619825" cy="1434900"/>
            </a:xfrm>
            <a:custGeom>
              <a:avLst/>
              <a:gdLst/>
              <a:ahLst/>
              <a:cxnLst/>
              <a:rect l="l" t="t" r="r" b="b"/>
              <a:pathLst>
                <a:path w="24793" h="57396" extrusionOk="0">
                  <a:moveTo>
                    <a:pt x="11610" y="7459"/>
                  </a:moveTo>
                  <a:cubicBezTo>
                    <a:pt x="11187" y="5451"/>
                    <a:pt x="10029" y="56439"/>
                    <a:pt x="10029" y="56439"/>
                  </a:cubicBezTo>
                  <a:lnTo>
                    <a:pt x="255" y="56957"/>
                  </a:lnTo>
                  <a:lnTo>
                    <a:pt x="0" y="1014"/>
                  </a:lnTo>
                  <a:lnTo>
                    <a:pt x="21807" y="1"/>
                  </a:lnTo>
                  <a:lnTo>
                    <a:pt x="24793" y="57064"/>
                  </a:lnTo>
                  <a:lnTo>
                    <a:pt x="14756" y="57395"/>
                  </a:lnTo>
                  <a:cubicBezTo>
                    <a:pt x="14756" y="57395"/>
                    <a:pt x="12032" y="9466"/>
                    <a:pt x="11610" y="74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5085125" y="3087900"/>
              <a:ext cx="624250" cy="1439375"/>
            </a:xfrm>
            <a:custGeom>
              <a:avLst/>
              <a:gdLst/>
              <a:ahLst/>
              <a:cxnLst/>
              <a:rect l="l" t="t" r="r" b="b"/>
              <a:pathLst>
                <a:path w="24970" h="57575" extrusionOk="0">
                  <a:moveTo>
                    <a:pt x="21810" y="182"/>
                  </a:moveTo>
                  <a:lnTo>
                    <a:pt x="24788" y="57069"/>
                  </a:lnTo>
                  <a:lnTo>
                    <a:pt x="14926" y="57395"/>
                  </a:lnTo>
                  <a:cubicBezTo>
                    <a:pt x="14760" y="54462"/>
                    <a:pt x="12197" y="9498"/>
                    <a:pt x="11784" y="7530"/>
                  </a:cubicBezTo>
                  <a:cubicBezTo>
                    <a:pt x="11776" y="7498"/>
                    <a:pt x="11756" y="7402"/>
                    <a:pt x="11675" y="7402"/>
                  </a:cubicBezTo>
                  <a:cubicBezTo>
                    <a:pt x="11671" y="7402"/>
                    <a:pt x="11668" y="7402"/>
                    <a:pt x="11663" y="7405"/>
                  </a:cubicBezTo>
                  <a:cubicBezTo>
                    <a:pt x="11516" y="7419"/>
                    <a:pt x="11311" y="7437"/>
                    <a:pt x="10643" y="32023"/>
                  </a:cubicBezTo>
                  <a:cubicBezTo>
                    <a:pt x="10325" y="43618"/>
                    <a:pt x="10057" y="55355"/>
                    <a:pt x="10031" y="56445"/>
                  </a:cubicBezTo>
                  <a:lnTo>
                    <a:pt x="429" y="56954"/>
                  </a:lnTo>
                  <a:lnTo>
                    <a:pt x="175" y="1189"/>
                  </a:lnTo>
                  <a:lnTo>
                    <a:pt x="21810" y="182"/>
                  </a:lnTo>
                  <a:close/>
                  <a:moveTo>
                    <a:pt x="21903" y="0"/>
                  </a:moveTo>
                  <a:cubicBezTo>
                    <a:pt x="21899" y="0"/>
                    <a:pt x="21895" y="0"/>
                    <a:pt x="21890" y="1"/>
                  </a:cubicBezTo>
                  <a:lnTo>
                    <a:pt x="85" y="1018"/>
                  </a:lnTo>
                  <a:cubicBezTo>
                    <a:pt x="36" y="1019"/>
                    <a:pt x="1" y="1059"/>
                    <a:pt x="1" y="1105"/>
                  </a:cubicBezTo>
                  <a:lnTo>
                    <a:pt x="254" y="57048"/>
                  </a:lnTo>
                  <a:cubicBezTo>
                    <a:pt x="254" y="57070"/>
                    <a:pt x="264" y="57095"/>
                    <a:pt x="281" y="57111"/>
                  </a:cubicBezTo>
                  <a:cubicBezTo>
                    <a:pt x="294" y="57123"/>
                    <a:pt x="312" y="57136"/>
                    <a:pt x="331" y="57136"/>
                  </a:cubicBezTo>
                  <a:cubicBezTo>
                    <a:pt x="336" y="57136"/>
                    <a:pt x="341" y="57135"/>
                    <a:pt x="346" y="57133"/>
                  </a:cubicBezTo>
                  <a:lnTo>
                    <a:pt x="10123" y="56615"/>
                  </a:lnTo>
                  <a:cubicBezTo>
                    <a:pt x="10167" y="56612"/>
                    <a:pt x="10203" y="56575"/>
                    <a:pt x="10206" y="56529"/>
                  </a:cubicBezTo>
                  <a:cubicBezTo>
                    <a:pt x="10560" y="40911"/>
                    <a:pt x="11294" y="12032"/>
                    <a:pt x="11671" y="8001"/>
                  </a:cubicBezTo>
                  <a:cubicBezTo>
                    <a:pt x="12236" y="13181"/>
                    <a:pt x="14730" y="57029"/>
                    <a:pt x="14756" y="57490"/>
                  </a:cubicBezTo>
                  <a:cubicBezTo>
                    <a:pt x="14760" y="57537"/>
                    <a:pt x="14797" y="57573"/>
                    <a:pt x="14844" y="57573"/>
                  </a:cubicBezTo>
                  <a:cubicBezTo>
                    <a:pt x="14844" y="57573"/>
                    <a:pt x="14846" y="57573"/>
                    <a:pt x="14847" y="57574"/>
                  </a:cubicBezTo>
                  <a:lnTo>
                    <a:pt x="24884" y="57241"/>
                  </a:lnTo>
                  <a:cubicBezTo>
                    <a:pt x="24905" y="57241"/>
                    <a:pt x="24929" y="57231"/>
                    <a:pt x="24945" y="57212"/>
                  </a:cubicBezTo>
                  <a:cubicBezTo>
                    <a:pt x="24961" y="57195"/>
                    <a:pt x="24970" y="57171"/>
                    <a:pt x="24968" y="57148"/>
                  </a:cubicBezTo>
                  <a:lnTo>
                    <a:pt x="21982" y="84"/>
                  </a:lnTo>
                  <a:cubicBezTo>
                    <a:pt x="21981" y="40"/>
                    <a:pt x="21947" y="0"/>
                    <a:pt x="2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5056900" y="2716175"/>
              <a:ext cx="602325" cy="552400"/>
            </a:xfrm>
            <a:custGeom>
              <a:avLst/>
              <a:gdLst/>
              <a:ahLst/>
              <a:cxnLst/>
              <a:rect l="l" t="t" r="r" b="b"/>
              <a:pathLst>
                <a:path w="24093" h="22096" extrusionOk="0">
                  <a:moveTo>
                    <a:pt x="2256" y="5136"/>
                  </a:moveTo>
                  <a:cubicBezTo>
                    <a:pt x="2256" y="5136"/>
                    <a:pt x="450" y="9314"/>
                    <a:pt x="226" y="12597"/>
                  </a:cubicBezTo>
                  <a:cubicBezTo>
                    <a:pt x="0" y="15877"/>
                    <a:pt x="79" y="22095"/>
                    <a:pt x="79" y="22095"/>
                  </a:cubicBezTo>
                  <a:lnTo>
                    <a:pt x="24093" y="21276"/>
                  </a:lnTo>
                  <a:cubicBezTo>
                    <a:pt x="24093" y="21276"/>
                    <a:pt x="23555" y="8914"/>
                    <a:pt x="21847" y="4232"/>
                  </a:cubicBezTo>
                  <a:cubicBezTo>
                    <a:pt x="20304" y="1"/>
                    <a:pt x="2256" y="5136"/>
                    <a:pt x="2256" y="51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5054775" y="2777825"/>
              <a:ext cx="606675" cy="492875"/>
            </a:xfrm>
            <a:custGeom>
              <a:avLst/>
              <a:gdLst/>
              <a:ahLst/>
              <a:cxnLst/>
              <a:rect l="l" t="t" r="r" b="b"/>
              <a:pathLst>
                <a:path w="24267" h="19715" extrusionOk="0">
                  <a:moveTo>
                    <a:pt x="17257" y="181"/>
                  </a:moveTo>
                  <a:cubicBezTo>
                    <a:pt x="19608" y="181"/>
                    <a:pt x="21415" y="604"/>
                    <a:pt x="21850" y="1795"/>
                  </a:cubicBezTo>
                  <a:cubicBezTo>
                    <a:pt x="23456" y="6203"/>
                    <a:pt x="24033" y="17601"/>
                    <a:pt x="24086" y="18723"/>
                  </a:cubicBezTo>
                  <a:lnTo>
                    <a:pt x="251" y="19536"/>
                  </a:lnTo>
                  <a:cubicBezTo>
                    <a:pt x="243" y="18759"/>
                    <a:pt x="191" y="13161"/>
                    <a:pt x="399" y="10135"/>
                  </a:cubicBezTo>
                  <a:cubicBezTo>
                    <a:pt x="608" y="7075"/>
                    <a:pt x="2225" y="3171"/>
                    <a:pt x="2406" y="2744"/>
                  </a:cubicBezTo>
                  <a:cubicBezTo>
                    <a:pt x="3077" y="2555"/>
                    <a:pt x="11691" y="181"/>
                    <a:pt x="17257" y="181"/>
                  </a:cubicBezTo>
                  <a:close/>
                  <a:moveTo>
                    <a:pt x="17188" y="0"/>
                  </a:moveTo>
                  <a:cubicBezTo>
                    <a:pt x="11491" y="0"/>
                    <a:pt x="2835" y="2437"/>
                    <a:pt x="2318" y="2584"/>
                  </a:cubicBezTo>
                  <a:cubicBezTo>
                    <a:pt x="2291" y="2591"/>
                    <a:pt x="2273" y="2610"/>
                    <a:pt x="2261" y="2634"/>
                  </a:cubicBezTo>
                  <a:cubicBezTo>
                    <a:pt x="2244" y="2677"/>
                    <a:pt x="447" y="6864"/>
                    <a:pt x="223" y="10124"/>
                  </a:cubicBezTo>
                  <a:cubicBezTo>
                    <a:pt x="1" y="13369"/>
                    <a:pt x="77" y="19565"/>
                    <a:pt x="77" y="19626"/>
                  </a:cubicBezTo>
                  <a:cubicBezTo>
                    <a:pt x="77" y="19651"/>
                    <a:pt x="87" y="19673"/>
                    <a:pt x="104" y="19689"/>
                  </a:cubicBezTo>
                  <a:cubicBezTo>
                    <a:pt x="120" y="19705"/>
                    <a:pt x="141" y="19715"/>
                    <a:pt x="164" y="19715"/>
                  </a:cubicBezTo>
                  <a:cubicBezTo>
                    <a:pt x="165" y="19715"/>
                    <a:pt x="165" y="19715"/>
                    <a:pt x="170" y="19712"/>
                  </a:cubicBezTo>
                  <a:lnTo>
                    <a:pt x="24184" y="18895"/>
                  </a:lnTo>
                  <a:cubicBezTo>
                    <a:pt x="24207" y="18893"/>
                    <a:pt x="24228" y="18882"/>
                    <a:pt x="24244" y="18866"/>
                  </a:cubicBezTo>
                  <a:cubicBezTo>
                    <a:pt x="24261" y="18850"/>
                    <a:pt x="24267" y="18827"/>
                    <a:pt x="24267" y="18803"/>
                  </a:cubicBezTo>
                  <a:cubicBezTo>
                    <a:pt x="24261" y="18680"/>
                    <a:pt x="23707" y="6375"/>
                    <a:pt x="22015" y="1735"/>
                  </a:cubicBezTo>
                  <a:cubicBezTo>
                    <a:pt x="21547" y="453"/>
                    <a:pt x="19642" y="0"/>
                    <a:pt x="17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5132550" y="1959050"/>
              <a:ext cx="64275" cy="117700"/>
            </a:xfrm>
            <a:custGeom>
              <a:avLst/>
              <a:gdLst/>
              <a:ahLst/>
              <a:cxnLst/>
              <a:rect l="l" t="t" r="r" b="b"/>
              <a:pathLst>
                <a:path w="2571" h="4708" extrusionOk="0">
                  <a:moveTo>
                    <a:pt x="2521" y="3638"/>
                  </a:moveTo>
                  <a:cubicBezTo>
                    <a:pt x="2521" y="3638"/>
                    <a:pt x="2330" y="4707"/>
                    <a:pt x="1771" y="4148"/>
                  </a:cubicBezTo>
                  <a:cubicBezTo>
                    <a:pt x="1213" y="3589"/>
                    <a:pt x="0" y="732"/>
                    <a:pt x="846" y="366"/>
                  </a:cubicBezTo>
                  <a:cubicBezTo>
                    <a:pt x="1691" y="1"/>
                    <a:pt x="2570" y="2760"/>
                    <a:pt x="2521" y="36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5140425" y="1965175"/>
              <a:ext cx="58325" cy="103850"/>
            </a:xfrm>
            <a:custGeom>
              <a:avLst/>
              <a:gdLst/>
              <a:ahLst/>
              <a:cxnLst/>
              <a:rect l="l" t="t" r="r" b="b"/>
              <a:pathLst>
                <a:path w="2333" h="4154" extrusionOk="0">
                  <a:moveTo>
                    <a:pt x="688" y="175"/>
                  </a:moveTo>
                  <a:cubicBezTo>
                    <a:pt x="762" y="175"/>
                    <a:pt x="841" y="204"/>
                    <a:pt x="922" y="264"/>
                  </a:cubicBezTo>
                  <a:cubicBezTo>
                    <a:pt x="1575" y="717"/>
                    <a:pt x="2151" y="2684"/>
                    <a:pt x="2118" y="3384"/>
                  </a:cubicBezTo>
                  <a:cubicBezTo>
                    <a:pt x="2092" y="3523"/>
                    <a:pt x="1982" y="3914"/>
                    <a:pt x="1800" y="3971"/>
                  </a:cubicBezTo>
                  <a:cubicBezTo>
                    <a:pt x="1786" y="3976"/>
                    <a:pt x="1772" y="3978"/>
                    <a:pt x="1756" y="3978"/>
                  </a:cubicBezTo>
                  <a:cubicBezTo>
                    <a:pt x="1689" y="3978"/>
                    <a:pt x="1608" y="3932"/>
                    <a:pt x="1518" y="3843"/>
                  </a:cubicBezTo>
                  <a:cubicBezTo>
                    <a:pt x="1068" y="3393"/>
                    <a:pt x="185" y="1392"/>
                    <a:pt x="347" y="536"/>
                  </a:cubicBezTo>
                  <a:cubicBezTo>
                    <a:pt x="381" y="360"/>
                    <a:pt x="451" y="252"/>
                    <a:pt x="566" y="202"/>
                  </a:cubicBezTo>
                  <a:cubicBezTo>
                    <a:pt x="605" y="185"/>
                    <a:pt x="646" y="175"/>
                    <a:pt x="688" y="175"/>
                  </a:cubicBezTo>
                  <a:close/>
                  <a:moveTo>
                    <a:pt x="684" y="0"/>
                  </a:moveTo>
                  <a:cubicBezTo>
                    <a:pt x="619" y="0"/>
                    <a:pt x="556" y="14"/>
                    <a:pt x="494" y="40"/>
                  </a:cubicBezTo>
                  <a:cubicBezTo>
                    <a:pt x="325" y="115"/>
                    <a:pt x="218" y="268"/>
                    <a:pt x="174" y="501"/>
                  </a:cubicBezTo>
                  <a:cubicBezTo>
                    <a:pt x="0" y="1420"/>
                    <a:pt x="911" y="3482"/>
                    <a:pt x="1395" y="3966"/>
                  </a:cubicBezTo>
                  <a:cubicBezTo>
                    <a:pt x="1519" y="4090"/>
                    <a:pt x="1641" y="4153"/>
                    <a:pt x="1757" y="4153"/>
                  </a:cubicBezTo>
                  <a:cubicBezTo>
                    <a:pt x="1790" y="4153"/>
                    <a:pt x="1821" y="4147"/>
                    <a:pt x="1853" y="4139"/>
                  </a:cubicBezTo>
                  <a:cubicBezTo>
                    <a:pt x="2169" y="4039"/>
                    <a:pt x="2279" y="3473"/>
                    <a:pt x="2291" y="3409"/>
                  </a:cubicBezTo>
                  <a:cubicBezTo>
                    <a:pt x="2292" y="3404"/>
                    <a:pt x="2292" y="3402"/>
                    <a:pt x="2292" y="3399"/>
                  </a:cubicBezTo>
                  <a:cubicBezTo>
                    <a:pt x="2332" y="2677"/>
                    <a:pt x="1743" y="619"/>
                    <a:pt x="1023" y="118"/>
                  </a:cubicBezTo>
                  <a:cubicBezTo>
                    <a:pt x="910" y="40"/>
                    <a:pt x="796" y="0"/>
                    <a:pt x="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5410225" y="1939400"/>
              <a:ext cx="54100" cy="106500"/>
            </a:xfrm>
            <a:custGeom>
              <a:avLst/>
              <a:gdLst/>
              <a:ahLst/>
              <a:cxnLst/>
              <a:rect l="l" t="t" r="r" b="b"/>
              <a:pathLst>
                <a:path w="2164" h="4260" extrusionOk="0">
                  <a:moveTo>
                    <a:pt x="412" y="1611"/>
                  </a:moveTo>
                  <a:cubicBezTo>
                    <a:pt x="412" y="1611"/>
                    <a:pt x="1319" y="1"/>
                    <a:pt x="1741" y="937"/>
                  </a:cubicBezTo>
                  <a:cubicBezTo>
                    <a:pt x="2164" y="1872"/>
                    <a:pt x="1512" y="4119"/>
                    <a:pt x="877" y="4189"/>
                  </a:cubicBezTo>
                  <a:cubicBezTo>
                    <a:pt x="241" y="4259"/>
                    <a:pt x="1" y="4165"/>
                    <a:pt x="1" y="4165"/>
                  </a:cubicBezTo>
                  <a:cubicBezTo>
                    <a:pt x="1" y="4165"/>
                    <a:pt x="16" y="2380"/>
                    <a:pt x="412" y="16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5408075" y="1953250"/>
              <a:ext cx="55575" cy="93725"/>
            </a:xfrm>
            <a:custGeom>
              <a:avLst/>
              <a:gdLst/>
              <a:ahLst/>
              <a:cxnLst/>
              <a:rect l="l" t="t" r="r" b="b"/>
              <a:pathLst>
                <a:path w="2223" h="3749" extrusionOk="0">
                  <a:moveTo>
                    <a:pt x="1493" y="178"/>
                  </a:moveTo>
                  <a:cubicBezTo>
                    <a:pt x="1591" y="182"/>
                    <a:pt x="1677" y="263"/>
                    <a:pt x="1746" y="419"/>
                  </a:cubicBezTo>
                  <a:cubicBezTo>
                    <a:pt x="2041" y="1070"/>
                    <a:pt x="1792" y="2410"/>
                    <a:pt x="1382" y="3128"/>
                  </a:cubicBezTo>
                  <a:cubicBezTo>
                    <a:pt x="1235" y="3385"/>
                    <a:pt x="1083" y="3534"/>
                    <a:pt x="953" y="3548"/>
                  </a:cubicBezTo>
                  <a:cubicBezTo>
                    <a:pt x="786" y="3566"/>
                    <a:pt x="648" y="3572"/>
                    <a:pt x="535" y="3572"/>
                  </a:cubicBezTo>
                  <a:cubicBezTo>
                    <a:pt x="354" y="3572"/>
                    <a:pt x="238" y="3555"/>
                    <a:pt x="175" y="3542"/>
                  </a:cubicBezTo>
                  <a:cubicBezTo>
                    <a:pt x="184" y="3212"/>
                    <a:pt x="237" y="1759"/>
                    <a:pt x="572" y="1099"/>
                  </a:cubicBezTo>
                  <a:cubicBezTo>
                    <a:pt x="719" y="838"/>
                    <a:pt x="1163" y="178"/>
                    <a:pt x="1481" y="178"/>
                  </a:cubicBezTo>
                  <a:close/>
                  <a:moveTo>
                    <a:pt x="1485" y="1"/>
                  </a:moveTo>
                  <a:cubicBezTo>
                    <a:pt x="1006" y="1"/>
                    <a:pt x="482" y="908"/>
                    <a:pt x="423" y="1013"/>
                  </a:cubicBezTo>
                  <a:cubicBezTo>
                    <a:pt x="423" y="1014"/>
                    <a:pt x="420" y="1014"/>
                    <a:pt x="420" y="1016"/>
                  </a:cubicBezTo>
                  <a:cubicBezTo>
                    <a:pt x="19" y="1796"/>
                    <a:pt x="1" y="3535"/>
                    <a:pt x="1" y="3608"/>
                  </a:cubicBezTo>
                  <a:cubicBezTo>
                    <a:pt x="1" y="3644"/>
                    <a:pt x="22" y="3678"/>
                    <a:pt x="55" y="3691"/>
                  </a:cubicBezTo>
                  <a:cubicBezTo>
                    <a:pt x="62" y="3694"/>
                    <a:pt x="204" y="3748"/>
                    <a:pt x="538" y="3748"/>
                  </a:cubicBezTo>
                  <a:cubicBezTo>
                    <a:pt x="656" y="3748"/>
                    <a:pt x="800" y="3741"/>
                    <a:pt x="973" y="3721"/>
                  </a:cubicBezTo>
                  <a:cubicBezTo>
                    <a:pt x="1166" y="3700"/>
                    <a:pt x="1357" y="3529"/>
                    <a:pt x="1535" y="3214"/>
                  </a:cubicBezTo>
                  <a:cubicBezTo>
                    <a:pt x="1966" y="2460"/>
                    <a:pt x="2223" y="1043"/>
                    <a:pt x="1908" y="344"/>
                  </a:cubicBezTo>
                  <a:cubicBezTo>
                    <a:pt x="1807" y="125"/>
                    <a:pt x="1671" y="8"/>
                    <a:pt x="1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5173350" y="1857450"/>
              <a:ext cx="255150" cy="247000"/>
            </a:xfrm>
            <a:custGeom>
              <a:avLst/>
              <a:gdLst/>
              <a:ahLst/>
              <a:cxnLst/>
              <a:rect l="l" t="t" r="r" b="b"/>
              <a:pathLst>
                <a:path w="10206" h="9880" extrusionOk="0">
                  <a:moveTo>
                    <a:pt x="723" y="7132"/>
                  </a:moveTo>
                  <a:cubicBezTo>
                    <a:pt x="723" y="7132"/>
                    <a:pt x="0" y="1721"/>
                    <a:pt x="161" y="1173"/>
                  </a:cubicBezTo>
                  <a:cubicBezTo>
                    <a:pt x="323" y="623"/>
                    <a:pt x="9235" y="0"/>
                    <a:pt x="9721" y="1223"/>
                  </a:cubicBezTo>
                  <a:cubicBezTo>
                    <a:pt x="10206" y="2444"/>
                    <a:pt x="9993" y="6016"/>
                    <a:pt x="9836" y="6906"/>
                  </a:cubicBezTo>
                  <a:cubicBezTo>
                    <a:pt x="9683" y="7794"/>
                    <a:pt x="2156" y="9879"/>
                    <a:pt x="723" y="713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5171175" y="1868200"/>
              <a:ext cx="259575" cy="203925"/>
            </a:xfrm>
            <a:custGeom>
              <a:avLst/>
              <a:gdLst/>
              <a:ahLst/>
              <a:cxnLst/>
              <a:rect l="l" t="t" r="r" b="b"/>
              <a:pathLst>
                <a:path w="10383" h="8157" extrusionOk="0">
                  <a:moveTo>
                    <a:pt x="5897" y="171"/>
                  </a:moveTo>
                  <a:cubicBezTo>
                    <a:pt x="6574" y="171"/>
                    <a:pt x="7238" y="195"/>
                    <a:pt x="7842" y="250"/>
                  </a:cubicBezTo>
                  <a:cubicBezTo>
                    <a:pt x="9337" y="388"/>
                    <a:pt x="9664" y="668"/>
                    <a:pt x="9724" y="824"/>
                  </a:cubicBezTo>
                  <a:cubicBezTo>
                    <a:pt x="10187" y="1990"/>
                    <a:pt x="10004" y="5504"/>
                    <a:pt x="9838" y="6459"/>
                  </a:cubicBezTo>
                  <a:cubicBezTo>
                    <a:pt x="9780" y="6785"/>
                    <a:pt x="8167" y="7507"/>
                    <a:pt x="6051" y="7833"/>
                  </a:cubicBezTo>
                  <a:cubicBezTo>
                    <a:pt x="5601" y="7903"/>
                    <a:pt x="4925" y="7984"/>
                    <a:pt x="4203" y="7984"/>
                  </a:cubicBezTo>
                  <a:cubicBezTo>
                    <a:pt x="2903" y="7984"/>
                    <a:pt x="1454" y="7724"/>
                    <a:pt x="896" y="6677"/>
                  </a:cubicBezTo>
                  <a:cubicBezTo>
                    <a:pt x="694" y="5163"/>
                    <a:pt x="205" y="1202"/>
                    <a:pt x="329" y="773"/>
                  </a:cubicBezTo>
                  <a:cubicBezTo>
                    <a:pt x="483" y="528"/>
                    <a:pt x="3279" y="171"/>
                    <a:pt x="5897" y="171"/>
                  </a:cubicBezTo>
                  <a:close/>
                  <a:moveTo>
                    <a:pt x="5945" y="0"/>
                  </a:moveTo>
                  <a:cubicBezTo>
                    <a:pt x="5278" y="0"/>
                    <a:pt x="4688" y="22"/>
                    <a:pt x="4333" y="39"/>
                  </a:cubicBezTo>
                  <a:cubicBezTo>
                    <a:pt x="4169" y="46"/>
                    <a:pt x="308" y="232"/>
                    <a:pt x="165" y="718"/>
                  </a:cubicBezTo>
                  <a:cubicBezTo>
                    <a:pt x="0" y="1278"/>
                    <a:pt x="694" y="6493"/>
                    <a:pt x="724" y="6715"/>
                  </a:cubicBezTo>
                  <a:cubicBezTo>
                    <a:pt x="726" y="6725"/>
                    <a:pt x="727" y="6735"/>
                    <a:pt x="733" y="6744"/>
                  </a:cubicBezTo>
                  <a:cubicBezTo>
                    <a:pt x="1326" y="7880"/>
                    <a:pt x="2857" y="8157"/>
                    <a:pt x="4213" y="8157"/>
                  </a:cubicBezTo>
                  <a:cubicBezTo>
                    <a:pt x="4943" y="8157"/>
                    <a:pt x="5622" y="8077"/>
                    <a:pt x="6078" y="8008"/>
                  </a:cubicBezTo>
                  <a:cubicBezTo>
                    <a:pt x="7862" y="7730"/>
                    <a:pt x="9915" y="7039"/>
                    <a:pt x="10011" y="6490"/>
                  </a:cubicBezTo>
                  <a:cubicBezTo>
                    <a:pt x="10171" y="5583"/>
                    <a:pt x="10383" y="2007"/>
                    <a:pt x="9889" y="760"/>
                  </a:cubicBezTo>
                  <a:cubicBezTo>
                    <a:pt x="9639" y="127"/>
                    <a:pt x="7565" y="0"/>
                    <a:pt x="5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5201300" y="2151850"/>
              <a:ext cx="206675" cy="60150"/>
            </a:xfrm>
            <a:custGeom>
              <a:avLst/>
              <a:gdLst/>
              <a:ahLst/>
              <a:cxnLst/>
              <a:rect l="l" t="t" r="r" b="b"/>
              <a:pathLst>
                <a:path w="8267" h="2406" extrusionOk="0">
                  <a:moveTo>
                    <a:pt x="3170" y="458"/>
                  </a:moveTo>
                  <a:cubicBezTo>
                    <a:pt x="2686" y="530"/>
                    <a:pt x="0" y="657"/>
                    <a:pt x="343" y="1426"/>
                  </a:cubicBezTo>
                  <a:cubicBezTo>
                    <a:pt x="685" y="2196"/>
                    <a:pt x="8265" y="2405"/>
                    <a:pt x="8266" y="921"/>
                  </a:cubicBezTo>
                  <a:cubicBezTo>
                    <a:pt x="8266" y="0"/>
                    <a:pt x="3595" y="395"/>
                    <a:pt x="3170" y="4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5228425" y="2130375"/>
              <a:ext cx="166625" cy="166425"/>
            </a:xfrm>
            <a:custGeom>
              <a:avLst/>
              <a:gdLst/>
              <a:ahLst/>
              <a:cxnLst/>
              <a:rect l="l" t="t" r="r" b="b"/>
              <a:pathLst>
                <a:path w="6665" h="6657" extrusionOk="0">
                  <a:moveTo>
                    <a:pt x="490" y="5739"/>
                  </a:moveTo>
                  <a:lnTo>
                    <a:pt x="1" y="423"/>
                  </a:lnTo>
                  <a:lnTo>
                    <a:pt x="6557" y="0"/>
                  </a:lnTo>
                  <a:lnTo>
                    <a:pt x="6664" y="5059"/>
                  </a:lnTo>
                  <a:cubicBezTo>
                    <a:pt x="6664" y="5059"/>
                    <a:pt x="3655" y="6657"/>
                    <a:pt x="3011" y="6635"/>
                  </a:cubicBezTo>
                  <a:cubicBezTo>
                    <a:pt x="2367" y="6612"/>
                    <a:pt x="490" y="5739"/>
                    <a:pt x="490" y="57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5227700" y="2129650"/>
              <a:ext cx="168050" cy="167325"/>
            </a:xfrm>
            <a:custGeom>
              <a:avLst/>
              <a:gdLst/>
              <a:ahLst/>
              <a:cxnLst/>
              <a:rect l="l" t="t" r="r" b="b"/>
              <a:pathLst>
                <a:path w="6722" h="6693" extrusionOk="0">
                  <a:moveTo>
                    <a:pt x="6554" y="59"/>
                  </a:moveTo>
                  <a:lnTo>
                    <a:pt x="6662" y="5070"/>
                  </a:lnTo>
                  <a:cubicBezTo>
                    <a:pt x="6429" y="5194"/>
                    <a:pt x="3687" y="6634"/>
                    <a:pt x="3054" y="6634"/>
                  </a:cubicBezTo>
                  <a:lnTo>
                    <a:pt x="3040" y="6634"/>
                  </a:lnTo>
                  <a:cubicBezTo>
                    <a:pt x="2442" y="6613"/>
                    <a:pt x="727" y="5831"/>
                    <a:pt x="546" y="5748"/>
                  </a:cubicBezTo>
                  <a:lnTo>
                    <a:pt x="60" y="479"/>
                  </a:lnTo>
                  <a:lnTo>
                    <a:pt x="6554" y="59"/>
                  </a:lnTo>
                  <a:close/>
                  <a:moveTo>
                    <a:pt x="6583" y="1"/>
                  </a:moveTo>
                  <a:lnTo>
                    <a:pt x="27" y="423"/>
                  </a:lnTo>
                  <a:cubicBezTo>
                    <a:pt x="20" y="424"/>
                    <a:pt x="12" y="429"/>
                    <a:pt x="8" y="434"/>
                  </a:cubicBezTo>
                  <a:cubicBezTo>
                    <a:pt x="2" y="439"/>
                    <a:pt x="1" y="449"/>
                    <a:pt x="1" y="454"/>
                  </a:cubicBezTo>
                  <a:lnTo>
                    <a:pt x="490" y="5771"/>
                  </a:lnTo>
                  <a:cubicBezTo>
                    <a:pt x="490" y="5783"/>
                    <a:pt x="498" y="5791"/>
                    <a:pt x="506" y="5795"/>
                  </a:cubicBezTo>
                  <a:cubicBezTo>
                    <a:pt x="584" y="5831"/>
                    <a:pt x="2396" y="6672"/>
                    <a:pt x="3039" y="6693"/>
                  </a:cubicBezTo>
                  <a:lnTo>
                    <a:pt x="3053" y="6693"/>
                  </a:lnTo>
                  <a:cubicBezTo>
                    <a:pt x="3726" y="6693"/>
                    <a:pt x="6583" y="5177"/>
                    <a:pt x="6705" y="5114"/>
                  </a:cubicBezTo>
                  <a:cubicBezTo>
                    <a:pt x="6716" y="5110"/>
                    <a:pt x="6722" y="5098"/>
                    <a:pt x="6722" y="5088"/>
                  </a:cubicBezTo>
                  <a:lnTo>
                    <a:pt x="6615" y="29"/>
                  </a:lnTo>
                  <a:cubicBezTo>
                    <a:pt x="6615" y="21"/>
                    <a:pt x="6610" y="13"/>
                    <a:pt x="6605" y="8"/>
                  </a:cubicBezTo>
                  <a:cubicBezTo>
                    <a:pt x="6600" y="2"/>
                    <a:pt x="6593" y="1"/>
                    <a:pt x="6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5542925" y="2605500"/>
              <a:ext cx="180375" cy="61400"/>
            </a:xfrm>
            <a:custGeom>
              <a:avLst/>
              <a:gdLst/>
              <a:ahLst/>
              <a:cxnLst/>
              <a:rect l="l" t="t" r="r" b="b"/>
              <a:pathLst>
                <a:path w="7215" h="2456" extrusionOk="0">
                  <a:moveTo>
                    <a:pt x="85" y="1499"/>
                  </a:moveTo>
                  <a:cubicBezTo>
                    <a:pt x="1" y="1427"/>
                    <a:pt x="177" y="730"/>
                    <a:pt x="781" y="601"/>
                  </a:cubicBezTo>
                  <a:cubicBezTo>
                    <a:pt x="1387" y="473"/>
                    <a:pt x="6846" y="0"/>
                    <a:pt x="7031" y="720"/>
                  </a:cubicBezTo>
                  <a:cubicBezTo>
                    <a:pt x="7214" y="1423"/>
                    <a:pt x="4943" y="2130"/>
                    <a:pt x="4344" y="2292"/>
                  </a:cubicBezTo>
                  <a:cubicBezTo>
                    <a:pt x="3747" y="2455"/>
                    <a:pt x="48" y="2039"/>
                    <a:pt x="48" y="2039"/>
                  </a:cubicBezTo>
                  <a:cubicBezTo>
                    <a:pt x="48" y="2039"/>
                    <a:pt x="170" y="1571"/>
                    <a:pt x="85" y="14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4934500" y="2653225"/>
              <a:ext cx="276125" cy="48625"/>
            </a:xfrm>
            <a:custGeom>
              <a:avLst/>
              <a:gdLst/>
              <a:ahLst/>
              <a:cxnLst/>
              <a:rect l="l" t="t" r="r" b="b"/>
              <a:pathLst>
                <a:path w="11045" h="1945" extrusionOk="0">
                  <a:moveTo>
                    <a:pt x="7517" y="1"/>
                  </a:moveTo>
                  <a:cubicBezTo>
                    <a:pt x="7517" y="1"/>
                    <a:pt x="83" y="204"/>
                    <a:pt x="40" y="981"/>
                  </a:cubicBezTo>
                  <a:cubicBezTo>
                    <a:pt x="0" y="1689"/>
                    <a:pt x="3022" y="1889"/>
                    <a:pt x="4382" y="1916"/>
                  </a:cubicBezTo>
                  <a:cubicBezTo>
                    <a:pt x="5747" y="1945"/>
                    <a:pt x="11045" y="1673"/>
                    <a:pt x="7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4935100" y="2174900"/>
              <a:ext cx="783675" cy="538200"/>
            </a:xfrm>
            <a:custGeom>
              <a:avLst/>
              <a:gdLst/>
              <a:ahLst/>
              <a:cxnLst/>
              <a:rect l="l" t="t" r="r" b="b"/>
              <a:pathLst>
                <a:path w="31347" h="21528" extrusionOk="0">
                  <a:moveTo>
                    <a:pt x="10949" y="275"/>
                  </a:moveTo>
                  <a:lnTo>
                    <a:pt x="10804" y="2149"/>
                  </a:lnTo>
                  <a:cubicBezTo>
                    <a:pt x="10804" y="2149"/>
                    <a:pt x="722" y="6276"/>
                    <a:pt x="709" y="7484"/>
                  </a:cubicBezTo>
                  <a:cubicBezTo>
                    <a:pt x="698" y="8695"/>
                    <a:pt x="1" y="20123"/>
                    <a:pt x="1" y="20123"/>
                  </a:cubicBezTo>
                  <a:cubicBezTo>
                    <a:pt x="1" y="20123"/>
                    <a:pt x="208" y="19898"/>
                    <a:pt x="559" y="19808"/>
                  </a:cubicBezTo>
                  <a:cubicBezTo>
                    <a:pt x="1465" y="19579"/>
                    <a:pt x="3240" y="19350"/>
                    <a:pt x="4242" y="19472"/>
                  </a:cubicBezTo>
                  <a:cubicBezTo>
                    <a:pt x="4606" y="19516"/>
                    <a:pt x="5551" y="19487"/>
                    <a:pt x="5870" y="19702"/>
                  </a:cubicBezTo>
                  <a:cubicBezTo>
                    <a:pt x="6776" y="20309"/>
                    <a:pt x="6842" y="21527"/>
                    <a:pt x="6842" y="21527"/>
                  </a:cubicBezTo>
                  <a:cubicBezTo>
                    <a:pt x="6842" y="21527"/>
                    <a:pt x="14392" y="20249"/>
                    <a:pt x="16976" y="20100"/>
                  </a:cubicBezTo>
                  <a:cubicBezTo>
                    <a:pt x="19561" y="19951"/>
                    <a:pt x="24614" y="19686"/>
                    <a:pt x="24614" y="19686"/>
                  </a:cubicBezTo>
                  <a:lnTo>
                    <a:pt x="24457" y="18478"/>
                  </a:lnTo>
                  <a:cubicBezTo>
                    <a:pt x="24457" y="18478"/>
                    <a:pt x="26788" y="17920"/>
                    <a:pt x="28206" y="17830"/>
                  </a:cubicBezTo>
                  <a:cubicBezTo>
                    <a:pt x="28961" y="17781"/>
                    <a:pt x="29812" y="17662"/>
                    <a:pt x="30434" y="17708"/>
                  </a:cubicBezTo>
                  <a:cubicBezTo>
                    <a:pt x="30982" y="17747"/>
                    <a:pt x="31347" y="17949"/>
                    <a:pt x="31347" y="17949"/>
                  </a:cubicBezTo>
                  <a:cubicBezTo>
                    <a:pt x="31347" y="17949"/>
                    <a:pt x="29280" y="6446"/>
                    <a:pt x="28986" y="5951"/>
                  </a:cubicBezTo>
                  <a:cubicBezTo>
                    <a:pt x="28816" y="5663"/>
                    <a:pt x="24706" y="4180"/>
                    <a:pt x="22197" y="3281"/>
                  </a:cubicBezTo>
                  <a:cubicBezTo>
                    <a:pt x="20404" y="2641"/>
                    <a:pt x="18873" y="2283"/>
                    <a:pt x="18914" y="2063"/>
                  </a:cubicBezTo>
                  <a:cubicBezTo>
                    <a:pt x="19014" y="1532"/>
                    <a:pt x="18837" y="0"/>
                    <a:pt x="18837" y="0"/>
                  </a:cubicBezTo>
                  <a:cubicBezTo>
                    <a:pt x="18837" y="0"/>
                    <a:pt x="17165" y="916"/>
                    <a:pt x="16711" y="1009"/>
                  </a:cubicBezTo>
                  <a:cubicBezTo>
                    <a:pt x="16256" y="1102"/>
                    <a:pt x="15085" y="1097"/>
                    <a:pt x="14975" y="1522"/>
                  </a:cubicBezTo>
                  <a:cubicBezTo>
                    <a:pt x="14867" y="1950"/>
                    <a:pt x="15075" y="3955"/>
                    <a:pt x="14796" y="4027"/>
                  </a:cubicBezTo>
                  <a:cubicBezTo>
                    <a:pt x="14519" y="4099"/>
                    <a:pt x="13915" y="3938"/>
                    <a:pt x="13915" y="3938"/>
                  </a:cubicBezTo>
                  <a:cubicBezTo>
                    <a:pt x="13915" y="3938"/>
                    <a:pt x="14054" y="1646"/>
                    <a:pt x="13782" y="1290"/>
                  </a:cubicBezTo>
                  <a:cubicBezTo>
                    <a:pt x="13513" y="932"/>
                    <a:pt x="10979" y="503"/>
                    <a:pt x="10949" y="2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5409525" y="2445450"/>
              <a:ext cx="115050" cy="145650"/>
            </a:xfrm>
            <a:custGeom>
              <a:avLst/>
              <a:gdLst/>
              <a:ahLst/>
              <a:cxnLst/>
              <a:rect l="l" t="t" r="r" b="b"/>
              <a:pathLst>
                <a:path w="4602" h="5826" extrusionOk="0">
                  <a:moveTo>
                    <a:pt x="4123" y="185"/>
                  </a:moveTo>
                  <a:cubicBezTo>
                    <a:pt x="4242" y="1860"/>
                    <a:pt x="4395" y="4495"/>
                    <a:pt x="4313" y="4702"/>
                  </a:cubicBezTo>
                  <a:cubicBezTo>
                    <a:pt x="4200" y="4899"/>
                    <a:pt x="2925" y="5650"/>
                    <a:pt x="2528" y="5650"/>
                  </a:cubicBezTo>
                  <a:cubicBezTo>
                    <a:pt x="2519" y="5650"/>
                    <a:pt x="2511" y="5650"/>
                    <a:pt x="2502" y="5649"/>
                  </a:cubicBezTo>
                  <a:cubicBezTo>
                    <a:pt x="1976" y="5598"/>
                    <a:pt x="504" y="5118"/>
                    <a:pt x="525" y="4876"/>
                  </a:cubicBezTo>
                  <a:cubicBezTo>
                    <a:pt x="558" y="4530"/>
                    <a:pt x="243" y="1087"/>
                    <a:pt x="186" y="469"/>
                  </a:cubicBezTo>
                  <a:lnTo>
                    <a:pt x="4123" y="185"/>
                  </a:lnTo>
                  <a:close/>
                  <a:moveTo>
                    <a:pt x="4207" y="1"/>
                  </a:moveTo>
                  <a:cubicBezTo>
                    <a:pt x="4204" y="1"/>
                    <a:pt x="4200" y="1"/>
                    <a:pt x="4196" y="2"/>
                  </a:cubicBezTo>
                  <a:lnTo>
                    <a:pt x="82" y="300"/>
                  </a:lnTo>
                  <a:cubicBezTo>
                    <a:pt x="59" y="301"/>
                    <a:pt x="36" y="311"/>
                    <a:pt x="22" y="330"/>
                  </a:cubicBezTo>
                  <a:cubicBezTo>
                    <a:pt x="7" y="347"/>
                    <a:pt x="0" y="371"/>
                    <a:pt x="2" y="394"/>
                  </a:cubicBezTo>
                  <a:cubicBezTo>
                    <a:pt x="133" y="1813"/>
                    <a:pt x="377" y="4573"/>
                    <a:pt x="351" y="4859"/>
                  </a:cubicBezTo>
                  <a:cubicBezTo>
                    <a:pt x="305" y="5356"/>
                    <a:pt x="2240" y="5798"/>
                    <a:pt x="2485" y="5822"/>
                  </a:cubicBezTo>
                  <a:cubicBezTo>
                    <a:pt x="2495" y="5825"/>
                    <a:pt x="2507" y="5825"/>
                    <a:pt x="2520" y="5825"/>
                  </a:cubicBezTo>
                  <a:cubicBezTo>
                    <a:pt x="2978" y="5825"/>
                    <a:pt x="4325" y="5034"/>
                    <a:pt x="4466" y="4786"/>
                  </a:cubicBezTo>
                  <a:cubicBezTo>
                    <a:pt x="4601" y="4548"/>
                    <a:pt x="4366" y="1126"/>
                    <a:pt x="4290" y="82"/>
                  </a:cubicBezTo>
                  <a:cubicBezTo>
                    <a:pt x="4289" y="61"/>
                    <a:pt x="4278" y="38"/>
                    <a:pt x="4260" y="23"/>
                  </a:cubicBezTo>
                  <a:cubicBezTo>
                    <a:pt x="4245" y="10"/>
                    <a:pt x="4227" y="1"/>
                    <a:pt x="4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5205950" y="1957225"/>
              <a:ext cx="79400" cy="27750"/>
            </a:xfrm>
            <a:custGeom>
              <a:avLst/>
              <a:gdLst/>
              <a:ahLst/>
              <a:cxnLst/>
              <a:rect l="l" t="t" r="r" b="b"/>
              <a:pathLst>
                <a:path w="3176" h="1110" extrusionOk="0">
                  <a:moveTo>
                    <a:pt x="95" y="499"/>
                  </a:moveTo>
                  <a:cubicBezTo>
                    <a:pt x="1" y="248"/>
                    <a:pt x="908" y="1"/>
                    <a:pt x="1768" y="94"/>
                  </a:cubicBezTo>
                  <a:cubicBezTo>
                    <a:pt x="2434" y="165"/>
                    <a:pt x="3091" y="507"/>
                    <a:pt x="3130" y="791"/>
                  </a:cubicBezTo>
                  <a:cubicBezTo>
                    <a:pt x="3176" y="1110"/>
                    <a:pt x="2469" y="1088"/>
                    <a:pt x="1737" y="1013"/>
                  </a:cubicBezTo>
                  <a:cubicBezTo>
                    <a:pt x="985" y="934"/>
                    <a:pt x="207" y="789"/>
                    <a:pt x="95" y="4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5324775" y="1953925"/>
              <a:ext cx="75700" cy="32425"/>
            </a:xfrm>
            <a:custGeom>
              <a:avLst/>
              <a:gdLst/>
              <a:ahLst/>
              <a:cxnLst/>
              <a:rect l="l" t="t" r="r" b="b"/>
              <a:pathLst>
                <a:path w="3028" h="1297" extrusionOk="0">
                  <a:moveTo>
                    <a:pt x="78" y="802"/>
                  </a:moveTo>
                  <a:cubicBezTo>
                    <a:pt x="0" y="337"/>
                    <a:pt x="2829" y="1"/>
                    <a:pt x="2962" y="707"/>
                  </a:cubicBezTo>
                  <a:cubicBezTo>
                    <a:pt x="3028" y="1062"/>
                    <a:pt x="2328" y="1169"/>
                    <a:pt x="1602" y="1233"/>
                  </a:cubicBezTo>
                  <a:cubicBezTo>
                    <a:pt x="886" y="1296"/>
                    <a:pt x="145" y="1219"/>
                    <a:pt x="78" y="8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5228525" y="2130150"/>
              <a:ext cx="164375" cy="57100"/>
            </a:xfrm>
            <a:custGeom>
              <a:avLst/>
              <a:gdLst/>
              <a:ahLst/>
              <a:cxnLst/>
              <a:rect l="l" t="t" r="r" b="b"/>
              <a:pathLst>
                <a:path w="6575" h="2284" extrusionOk="0">
                  <a:moveTo>
                    <a:pt x="1" y="321"/>
                  </a:moveTo>
                  <a:lnTo>
                    <a:pt x="123" y="1418"/>
                  </a:lnTo>
                  <a:cubicBezTo>
                    <a:pt x="123" y="1418"/>
                    <a:pt x="2489" y="2284"/>
                    <a:pt x="4327" y="1668"/>
                  </a:cubicBezTo>
                  <a:cubicBezTo>
                    <a:pt x="6164" y="1054"/>
                    <a:pt x="6574" y="1"/>
                    <a:pt x="6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4967925" y="2626575"/>
              <a:ext cx="735325" cy="282700"/>
            </a:xfrm>
            <a:custGeom>
              <a:avLst/>
              <a:gdLst/>
              <a:ahLst/>
              <a:cxnLst/>
              <a:rect l="l" t="t" r="r" b="b"/>
              <a:pathLst>
                <a:path w="29413" h="11308" extrusionOk="0">
                  <a:moveTo>
                    <a:pt x="0" y="2035"/>
                  </a:moveTo>
                  <a:cubicBezTo>
                    <a:pt x="0" y="2035"/>
                    <a:pt x="1342" y="1727"/>
                    <a:pt x="2330" y="1697"/>
                  </a:cubicBezTo>
                  <a:cubicBezTo>
                    <a:pt x="3317" y="1667"/>
                    <a:pt x="3990" y="1751"/>
                    <a:pt x="3990" y="1751"/>
                  </a:cubicBezTo>
                  <a:cubicBezTo>
                    <a:pt x="3990" y="1751"/>
                    <a:pt x="3933" y="1443"/>
                    <a:pt x="4186" y="1395"/>
                  </a:cubicBezTo>
                  <a:cubicBezTo>
                    <a:pt x="4438" y="1347"/>
                    <a:pt x="5744" y="2481"/>
                    <a:pt x="5744" y="2481"/>
                  </a:cubicBezTo>
                  <a:cubicBezTo>
                    <a:pt x="5744" y="2481"/>
                    <a:pt x="4258" y="756"/>
                    <a:pt x="4727" y="473"/>
                  </a:cubicBezTo>
                  <a:cubicBezTo>
                    <a:pt x="5198" y="191"/>
                    <a:pt x="7054" y="1977"/>
                    <a:pt x="7054" y="1977"/>
                  </a:cubicBezTo>
                  <a:cubicBezTo>
                    <a:pt x="7054" y="1977"/>
                    <a:pt x="5639" y="466"/>
                    <a:pt x="6062" y="237"/>
                  </a:cubicBezTo>
                  <a:cubicBezTo>
                    <a:pt x="6484" y="8"/>
                    <a:pt x="9523" y="2727"/>
                    <a:pt x="9887" y="2739"/>
                  </a:cubicBezTo>
                  <a:cubicBezTo>
                    <a:pt x="10249" y="2749"/>
                    <a:pt x="12465" y="2360"/>
                    <a:pt x="15567" y="2047"/>
                  </a:cubicBezTo>
                  <a:cubicBezTo>
                    <a:pt x="18668" y="1737"/>
                    <a:pt x="23113" y="1677"/>
                    <a:pt x="23113" y="1677"/>
                  </a:cubicBezTo>
                  <a:lnTo>
                    <a:pt x="23144" y="450"/>
                  </a:lnTo>
                  <a:cubicBezTo>
                    <a:pt x="23144" y="450"/>
                    <a:pt x="25333" y="119"/>
                    <a:pt x="26989" y="59"/>
                  </a:cubicBezTo>
                  <a:cubicBezTo>
                    <a:pt x="28647" y="0"/>
                    <a:pt x="29413" y="185"/>
                    <a:pt x="29413" y="185"/>
                  </a:cubicBezTo>
                  <a:cubicBezTo>
                    <a:pt x="29413" y="185"/>
                    <a:pt x="28657" y="9646"/>
                    <a:pt x="27264" y="10416"/>
                  </a:cubicBezTo>
                  <a:cubicBezTo>
                    <a:pt x="25870" y="11188"/>
                    <a:pt x="9630" y="10200"/>
                    <a:pt x="9630" y="10200"/>
                  </a:cubicBezTo>
                  <a:cubicBezTo>
                    <a:pt x="9630" y="10200"/>
                    <a:pt x="5148" y="11308"/>
                    <a:pt x="4726" y="11146"/>
                  </a:cubicBezTo>
                  <a:cubicBezTo>
                    <a:pt x="4304" y="10986"/>
                    <a:pt x="516" y="6992"/>
                    <a:pt x="367" y="6504"/>
                  </a:cubicBezTo>
                  <a:cubicBezTo>
                    <a:pt x="221" y="6018"/>
                    <a:pt x="0" y="2035"/>
                    <a:pt x="0" y="20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4964350" y="2665550"/>
              <a:ext cx="560100" cy="242875"/>
            </a:xfrm>
            <a:custGeom>
              <a:avLst/>
              <a:gdLst/>
              <a:ahLst/>
              <a:cxnLst/>
              <a:rect l="l" t="t" r="r" b="b"/>
              <a:pathLst>
                <a:path w="22404" h="9715" extrusionOk="0">
                  <a:moveTo>
                    <a:pt x="86" y="0"/>
                  </a:moveTo>
                  <a:cubicBezTo>
                    <a:pt x="37" y="2"/>
                    <a:pt x="0" y="43"/>
                    <a:pt x="2" y="92"/>
                  </a:cubicBezTo>
                  <a:cubicBezTo>
                    <a:pt x="23" y="559"/>
                    <a:pt x="221" y="4656"/>
                    <a:pt x="467" y="5038"/>
                  </a:cubicBezTo>
                  <a:cubicBezTo>
                    <a:pt x="646" y="5311"/>
                    <a:pt x="4329" y="9649"/>
                    <a:pt x="4932" y="9715"/>
                  </a:cubicBezTo>
                  <a:lnTo>
                    <a:pt x="4953" y="9715"/>
                  </a:lnTo>
                  <a:cubicBezTo>
                    <a:pt x="5643" y="9715"/>
                    <a:pt x="15003" y="7553"/>
                    <a:pt x="17989" y="5987"/>
                  </a:cubicBezTo>
                  <a:cubicBezTo>
                    <a:pt x="20909" y="4455"/>
                    <a:pt x="22331" y="3725"/>
                    <a:pt x="22345" y="3718"/>
                  </a:cubicBezTo>
                  <a:cubicBezTo>
                    <a:pt x="22388" y="3696"/>
                    <a:pt x="22404" y="3644"/>
                    <a:pt x="22382" y="3601"/>
                  </a:cubicBezTo>
                  <a:cubicBezTo>
                    <a:pt x="22367" y="3571"/>
                    <a:pt x="22336" y="3554"/>
                    <a:pt x="22304" y="3554"/>
                  </a:cubicBezTo>
                  <a:cubicBezTo>
                    <a:pt x="22290" y="3554"/>
                    <a:pt x="22276" y="3557"/>
                    <a:pt x="22263" y="3563"/>
                  </a:cubicBezTo>
                  <a:cubicBezTo>
                    <a:pt x="22249" y="3571"/>
                    <a:pt x="20828" y="4301"/>
                    <a:pt x="17907" y="5834"/>
                  </a:cubicBezTo>
                  <a:cubicBezTo>
                    <a:pt x="14940" y="7390"/>
                    <a:pt x="5655" y="9543"/>
                    <a:pt x="4973" y="9543"/>
                  </a:cubicBezTo>
                  <a:cubicBezTo>
                    <a:pt x="4963" y="9543"/>
                    <a:pt x="4956" y="9543"/>
                    <a:pt x="4952" y="9541"/>
                  </a:cubicBezTo>
                  <a:cubicBezTo>
                    <a:pt x="4488" y="9490"/>
                    <a:pt x="912" y="5399"/>
                    <a:pt x="616" y="4942"/>
                  </a:cubicBezTo>
                  <a:cubicBezTo>
                    <a:pt x="447" y="4683"/>
                    <a:pt x="261" y="1896"/>
                    <a:pt x="178" y="85"/>
                  </a:cubicBezTo>
                  <a:cubicBezTo>
                    <a:pt x="175" y="36"/>
                    <a:pt x="145" y="2"/>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5079875" y="2665425"/>
              <a:ext cx="467175" cy="62750"/>
            </a:xfrm>
            <a:custGeom>
              <a:avLst/>
              <a:gdLst/>
              <a:ahLst/>
              <a:cxnLst/>
              <a:rect l="l" t="t" r="r" b="b"/>
              <a:pathLst>
                <a:path w="18687" h="2510" extrusionOk="0">
                  <a:moveTo>
                    <a:pt x="18605" y="0"/>
                  </a:moveTo>
                  <a:cubicBezTo>
                    <a:pt x="18602" y="0"/>
                    <a:pt x="18599" y="0"/>
                    <a:pt x="18596" y="1"/>
                  </a:cubicBezTo>
                  <a:cubicBezTo>
                    <a:pt x="18556" y="4"/>
                    <a:pt x="14506" y="71"/>
                    <a:pt x="10844" y="395"/>
                  </a:cubicBezTo>
                  <a:cubicBezTo>
                    <a:pt x="7179" y="720"/>
                    <a:pt x="149" y="2319"/>
                    <a:pt x="78" y="2334"/>
                  </a:cubicBezTo>
                  <a:cubicBezTo>
                    <a:pt x="30" y="2346"/>
                    <a:pt x="0" y="2395"/>
                    <a:pt x="12" y="2440"/>
                  </a:cubicBezTo>
                  <a:cubicBezTo>
                    <a:pt x="20" y="2480"/>
                    <a:pt x="59" y="2509"/>
                    <a:pt x="98" y="2509"/>
                  </a:cubicBezTo>
                  <a:cubicBezTo>
                    <a:pt x="105" y="2509"/>
                    <a:pt x="112" y="2509"/>
                    <a:pt x="118" y="2505"/>
                  </a:cubicBezTo>
                  <a:cubicBezTo>
                    <a:pt x="189" y="2489"/>
                    <a:pt x="7207" y="891"/>
                    <a:pt x="10861" y="569"/>
                  </a:cubicBezTo>
                  <a:cubicBezTo>
                    <a:pt x="14516" y="247"/>
                    <a:pt x="18559" y="177"/>
                    <a:pt x="18600" y="177"/>
                  </a:cubicBezTo>
                  <a:cubicBezTo>
                    <a:pt x="18649" y="176"/>
                    <a:pt x="18686" y="136"/>
                    <a:pt x="18686" y="87"/>
                  </a:cubicBezTo>
                  <a:cubicBezTo>
                    <a:pt x="18685" y="43"/>
                    <a:pt x="18645" y="0"/>
                    <a:pt x="18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5205450" y="2629950"/>
              <a:ext cx="500000" cy="266350"/>
            </a:xfrm>
            <a:custGeom>
              <a:avLst/>
              <a:gdLst/>
              <a:ahLst/>
              <a:cxnLst/>
              <a:rect l="l" t="t" r="r" b="b"/>
              <a:pathLst>
                <a:path w="20000" h="10654" extrusionOk="0">
                  <a:moveTo>
                    <a:pt x="19906" y="1"/>
                  </a:moveTo>
                  <a:cubicBezTo>
                    <a:pt x="19862" y="1"/>
                    <a:pt x="19825" y="35"/>
                    <a:pt x="19820" y="80"/>
                  </a:cubicBezTo>
                  <a:cubicBezTo>
                    <a:pt x="19562" y="2800"/>
                    <a:pt x="18625" y="9942"/>
                    <a:pt x="17412" y="10331"/>
                  </a:cubicBezTo>
                  <a:cubicBezTo>
                    <a:pt x="17083" y="10436"/>
                    <a:pt x="16074" y="10477"/>
                    <a:pt x="14697" y="10477"/>
                  </a:cubicBezTo>
                  <a:cubicBezTo>
                    <a:pt x="9792" y="10477"/>
                    <a:pt x="221" y="9956"/>
                    <a:pt x="98" y="9949"/>
                  </a:cubicBezTo>
                  <a:lnTo>
                    <a:pt x="92" y="9949"/>
                  </a:lnTo>
                  <a:cubicBezTo>
                    <a:pt x="46" y="9949"/>
                    <a:pt x="6" y="9986"/>
                    <a:pt x="5" y="10032"/>
                  </a:cubicBezTo>
                  <a:cubicBezTo>
                    <a:pt x="0" y="10081"/>
                    <a:pt x="39" y="10122"/>
                    <a:pt x="86" y="10124"/>
                  </a:cubicBezTo>
                  <a:cubicBezTo>
                    <a:pt x="586" y="10151"/>
                    <a:pt x="9774" y="10653"/>
                    <a:pt x="14631" y="10653"/>
                  </a:cubicBezTo>
                  <a:cubicBezTo>
                    <a:pt x="16061" y="10653"/>
                    <a:pt x="17114" y="10609"/>
                    <a:pt x="17464" y="10499"/>
                  </a:cubicBezTo>
                  <a:cubicBezTo>
                    <a:pt x="19034" y="9993"/>
                    <a:pt x="19955" y="501"/>
                    <a:pt x="19993" y="96"/>
                  </a:cubicBezTo>
                  <a:cubicBezTo>
                    <a:pt x="19999" y="50"/>
                    <a:pt x="19963" y="7"/>
                    <a:pt x="19916" y="1"/>
                  </a:cubicBezTo>
                  <a:cubicBezTo>
                    <a:pt x="19913" y="1"/>
                    <a:pt x="19909" y="1"/>
                    <a:pt x="19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5547125" y="2381200"/>
              <a:ext cx="27300" cy="222700"/>
            </a:xfrm>
            <a:custGeom>
              <a:avLst/>
              <a:gdLst/>
              <a:ahLst/>
              <a:cxnLst/>
              <a:rect l="l" t="t" r="r" b="b"/>
              <a:pathLst>
                <a:path w="1092" h="8908" extrusionOk="0">
                  <a:moveTo>
                    <a:pt x="141" y="1"/>
                  </a:moveTo>
                  <a:cubicBezTo>
                    <a:pt x="93" y="1"/>
                    <a:pt x="53" y="39"/>
                    <a:pt x="53" y="88"/>
                  </a:cubicBezTo>
                  <a:lnTo>
                    <a:pt x="0" y="8820"/>
                  </a:lnTo>
                  <a:cubicBezTo>
                    <a:pt x="0" y="8868"/>
                    <a:pt x="36" y="8905"/>
                    <a:pt x="82" y="8908"/>
                  </a:cubicBezTo>
                  <a:lnTo>
                    <a:pt x="88" y="8908"/>
                  </a:lnTo>
                  <a:cubicBezTo>
                    <a:pt x="132" y="8908"/>
                    <a:pt x="169" y="8876"/>
                    <a:pt x="175" y="8829"/>
                  </a:cubicBezTo>
                  <a:lnTo>
                    <a:pt x="1085" y="1450"/>
                  </a:lnTo>
                  <a:cubicBezTo>
                    <a:pt x="1091" y="1402"/>
                    <a:pt x="1057" y="1356"/>
                    <a:pt x="1010" y="1352"/>
                  </a:cubicBezTo>
                  <a:cubicBezTo>
                    <a:pt x="1006" y="1352"/>
                    <a:pt x="1003" y="1352"/>
                    <a:pt x="999" y="1352"/>
                  </a:cubicBezTo>
                  <a:cubicBezTo>
                    <a:pt x="956" y="1352"/>
                    <a:pt x="916" y="1384"/>
                    <a:pt x="911" y="1428"/>
                  </a:cubicBezTo>
                  <a:lnTo>
                    <a:pt x="184" y="7317"/>
                  </a:lnTo>
                  <a:lnTo>
                    <a:pt x="228" y="88"/>
                  </a:lnTo>
                  <a:cubicBezTo>
                    <a:pt x="228" y="39"/>
                    <a:pt x="189"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5185125" y="2001500"/>
              <a:ext cx="236975" cy="167125"/>
            </a:xfrm>
            <a:custGeom>
              <a:avLst/>
              <a:gdLst/>
              <a:ahLst/>
              <a:cxnLst/>
              <a:rect l="l" t="t" r="r" b="b"/>
              <a:pathLst>
                <a:path w="9479" h="6685" extrusionOk="0">
                  <a:moveTo>
                    <a:pt x="0" y="0"/>
                  </a:moveTo>
                  <a:cubicBezTo>
                    <a:pt x="0" y="0"/>
                    <a:pt x="530" y="4703"/>
                    <a:pt x="948" y="5231"/>
                  </a:cubicBezTo>
                  <a:cubicBezTo>
                    <a:pt x="1368" y="5756"/>
                    <a:pt x="4411" y="6684"/>
                    <a:pt x="5271" y="6657"/>
                  </a:cubicBezTo>
                  <a:cubicBezTo>
                    <a:pt x="6132" y="6630"/>
                    <a:pt x="8784" y="5091"/>
                    <a:pt x="8916" y="4654"/>
                  </a:cubicBezTo>
                  <a:cubicBezTo>
                    <a:pt x="9049" y="4218"/>
                    <a:pt x="9479" y="282"/>
                    <a:pt x="9479" y="282"/>
                  </a:cubicBezTo>
                  <a:cubicBezTo>
                    <a:pt x="9479" y="282"/>
                    <a:pt x="6946" y="1933"/>
                    <a:pt x="4484" y="1561"/>
                  </a:cubicBezTo>
                  <a:cubicBezTo>
                    <a:pt x="2022" y="1187"/>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5182825" y="1999250"/>
              <a:ext cx="241500" cy="170825"/>
            </a:xfrm>
            <a:custGeom>
              <a:avLst/>
              <a:gdLst/>
              <a:ahLst/>
              <a:cxnLst/>
              <a:rect l="l" t="t" r="r" b="b"/>
              <a:pathLst>
                <a:path w="9660" h="6833" extrusionOk="0">
                  <a:moveTo>
                    <a:pt x="200" y="249"/>
                  </a:moveTo>
                  <a:lnTo>
                    <a:pt x="200" y="249"/>
                  </a:lnTo>
                  <a:cubicBezTo>
                    <a:pt x="715" y="527"/>
                    <a:pt x="2494" y="1423"/>
                    <a:pt x="4564" y="1734"/>
                  </a:cubicBezTo>
                  <a:cubicBezTo>
                    <a:pt x="4815" y="1772"/>
                    <a:pt x="5067" y="1789"/>
                    <a:pt x="5317" y="1789"/>
                  </a:cubicBezTo>
                  <a:cubicBezTo>
                    <a:pt x="7178" y="1789"/>
                    <a:pt x="8942" y="844"/>
                    <a:pt x="9465" y="537"/>
                  </a:cubicBezTo>
                  <a:lnTo>
                    <a:pt x="9465" y="537"/>
                  </a:lnTo>
                  <a:cubicBezTo>
                    <a:pt x="9379" y="1307"/>
                    <a:pt x="9037" y="4343"/>
                    <a:pt x="8925" y="4716"/>
                  </a:cubicBezTo>
                  <a:cubicBezTo>
                    <a:pt x="8819" y="5066"/>
                    <a:pt x="6237" y="6628"/>
                    <a:pt x="5362" y="6657"/>
                  </a:cubicBezTo>
                  <a:lnTo>
                    <a:pt x="5322" y="6657"/>
                  </a:lnTo>
                  <a:cubicBezTo>
                    <a:pt x="4408" y="6657"/>
                    <a:pt x="1498" y="5753"/>
                    <a:pt x="1110" y="5265"/>
                  </a:cubicBezTo>
                  <a:cubicBezTo>
                    <a:pt x="794" y="4866"/>
                    <a:pt x="364" y="1658"/>
                    <a:pt x="200" y="249"/>
                  </a:cubicBezTo>
                  <a:close/>
                  <a:moveTo>
                    <a:pt x="91" y="1"/>
                  </a:moveTo>
                  <a:cubicBezTo>
                    <a:pt x="74" y="1"/>
                    <a:pt x="58" y="5"/>
                    <a:pt x="44" y="14"/>
                  </a:cubicBezTo>
                  <a:cubicBezTo>
                    <a:pt x="15" y="33"/>
                    <a:pt x="1" y="67"/>
                    <a:pt x="4" y="99"/>
                  </a:cubicBezTo>
                  <a:cubicBezTo>
                    <a:pt x="25" y="292"/>
                    <a:pt x="543" y="4834"/>
                    <a:pt x="970" y="5374"/>
                  </a:cubicBezTo>
                  <a:cubicBezTo>
                    <a:pt x="1419" y="5940"/>
                    <a:pt x="4449" y="6833"/>
                    <a:pt x="5328" y="6833"/>
                  </a:cubicBezTo>
                  <a:cubicBezTo>
                    <a:pt x="5340" y="6833"/>
                    <a:pt x="5353" y="6833"/>
                    <a:pt x="5365" y="6830"/>
                  </a:cubicBezTo>
                  <a:cubicBezTo>
                    <a:pt x="6185" y="6804"/>
                    <a:pt x="8935" y="5280"/>
                    <a:pt x="9091" y="4766"/>
                  </a:cubicBezTo>
                  <a:cubicBezTo>
                    <a:pt x="9226" y="4326"/>
                    <a:pt x="9638" y="538"/>
                    <a:pt x="9656" y="378"/>
                  </a:cubicBezTo>
                  <a:cubicBezTo>
                    <a:pt x="9659" y="344"/>
                    <a:pt x="9644" y="312"/>
                    <a:pt x="9615" y="294"/>
                  </a:cubicBezTo>
                  <a:cubicBezTo>
                    <a:pt x="9601" y="286"/>
                    <a:pt x="9586" y="282"/>
                    <a:pt x="9571" y="282"/>
                  </a:cubicBezTo>
                  <a:cubicBezTo>
                    <a:pt x="9554" y="282"/>
                    <a:pt x="9537" y="287"/>
                    <a:pt x="9522" y="296"/>
                  </a:cubicBezTo>
                  <a:cubicBezTo>
                    <a:pt x="9500" y="311"/>
                    <a:pt x="7472" y="1614"/>
                    <a:pt x="5321" y="1614"/>
                  </a:cubicBezTo>
                  <a:cubicBezTo>
                    <a:pt x="5077" y="1614"/>
                    <a:pt x="4833" y="1598"/>
                    <a:pt x="4589" y="1560"/>
                  </a:cubicBezTo>
                  <a:cubicBezTo>
                    <a:pt x="2172" y="1195"/>
                    <a:pt x="157" y="24"/>
                    <a:pt x="137" y="13"/>
                  </a:cubicBezTo>
                  <a:cubicBezTo>
                    <a:pt x="122" y="5"/>
                    <a:pt x="107"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5222525" y="2082125"/>
              <a:ext cx="169950" cy="30225"/>
            </a:xfrm>
            <a:custGeom>
              <a:avLst/>
              <a:gdLst/>
              <a:ahLst/>
              <a:cxnLst/>
              <a:rect l="l" t="t" r="r" b="b"/>
              <a:pathLst>
                <a:path w="6798" h="1209" extrusionOk="0">
                  <a:moveTo>
                    <a:pt x="6698" y="1"/>
                  </a:moveTo>
                  <a:cubicBezTo>
                    <a:pt x="6680" y="1"/>
                    <a:pt x="6662" y="6"/>
                    <a:pt x="6646" y="18"/>
                  </a:cubicBezTo>
                  <a:cubicBezTo>
                    <a:pt x="5595" y="789"/>
                    <a:pt x="4446" y="1035"/>
                    <a:pt x="3411" y="1035"/>
                  </a:cubicBezTo>
                  <a:cubicBezTo>
                    <a:pt x="1617" y="1035"/>
                    <a:pt x="162" y="298"/>
                    <a:pt x="139" y="285"/>
                  </a:cubicBezTo>
                  <a:cubicBezTo>
                    <a:pt x="127" y="279"/>
                    <a:pt x="113" y="276"/>
                    <a:pt x="100" y="276"/>
                  </a:cubicBezTo>
                  <a:cubicBezTo>
                    <a:pt x="68" y="276"/>
                    <a:pt x="37" y="294"/>
                    <a:pt x="22" y="324"/>
                  </a:cubicBezTo>
                  <a:cubicBezTo>
                    <a:pt x="0" y="367"/>
                    <a:pt x="16" y="419"/>
                    <a:pt x="59" y="441"/>
                  </a:cubicBezTo>
                  <a:cubicBezTo>
                    <a:pt x="82" y="454"/>
                    <a:pt x="1571" y="1209"/>
                    <a:pt x="3412" y="1209"/>
                  </a:cubicBezTo>
                  <a:cubicBezTo>
                    <a:pt x="4478" y="1209"/>
                    <a:pt x="5663" y="955"/>
                    <a:pt x="6751" y="158"/>
                  </a:cubicBezTo>
                  <a:cubicBezTo>
                    <a:pt x="6789" y="128"/>
                    <a:pt x="6797" y="75"/>
                    <a:pt x="6769" y="35"/>
                  </a:cubicBezTo>
                  <a:cubicBezTo>
                    <a:pt x="6751" y="13"/>
                    <a:pt x="6725" y="1"/>
                    <a:pt x="6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5236200" y="1873800"/>
              <a:ext cx="226275" cy="64275"/>
            </a:xfrm>
            <a:custGeom>
              <a:avLst/>
              <a:gdLst/>
              <a:ahLst/>
              <a:cxnLst/>
              <a:rect l="l" t="t" r="r" b="b"/>
              <a:pathLst>
                <a:path w="9051" h="2571" extrusionOk="0">
                  <a:moveTo>
                    <a:pt x="0" y="1100"/>
                  </a:moveTo>
                  <a:cubicBezTo>
                    <a:pt x="0" y="1100"/>
                    <a:pt x="338" y="1588"/>
                    <a:pt x="1221" y="1833"/>
                  </a:cubicBezTo>
                  <a:cubicBezTo>
                    <a:pt x="2103" y="2079"/>
                    <a:pt x="1724" y="2394"/>
                    <a:pt x="2819" y="2386"/>
                  </a:cubicBezTo>
                  <a:cubicBezTo>
                    <a:pt x="3914" y="2380"/>
                    <a:pt x="4654" y="2118"/>
                    <a:pt x="5519" y="2144"/>
                  </a:cubicBezTo>
                  <a:cubicBezTo>
                    <a:pt x="6383" y="2168"/>
                    <a:pt x="6935" y="2427"/>
                    <a:pt x="7395" y="2499"/>
                  </a:cubicBezTo>
                  <a:cubicBezTo>
                    <a:pt x="7858" y="2570"/>
                    <a:pt x="9050" y="1668"/>
                    <a:pt x="8881" y="1187"/>
                  </a:cubicBezTo>
                  <a:cubicBezTo>
                    <a:pt x="8532" y="194"/>
                    <a:pt x="7657" y="224"/>
                    <a:pt x="7093" y="112"/>
                  </a:cubicBezTo>
                  <a:cubicBezTo>
                    <a:pt x="6528" y="1"/>
                    <a:pt x="0" y="1100"/>
                    <a:pt x="0" y="1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5132950" y="1845100"/>
              <a:ext cx="328275" cy="153600"/>
            </a:xfrm>
            <a:custGeom>
              <a:avLst/>
              <a:gdLst/>
              <a:ahLst/>
              <a:cxnLst/>
              <a:rect l="l" t="t" r="r" b="b"/>
              <a:pathLst>
                <a:path w="13131" h="6144" extrusionOk="0">
                  <a:moveTo>
                    <a:pt x="2112" y="6143"/>
                  </a:moveTo>
                  <a:cubicBezTo>
                    <a:pt x="2112" y="6143"/>
                    <a:pt x="1838" y="3652"/>
                    <a:pt x="3075" y="3652"/>
                  </a:cubicBezTo>
                  <a:cubicBezTo>
                    <a:pt x="4521" y="3652"/>
                    <a:pt x="5134" y="2350"/>
                    <a:pt x="5506" y="2454"/>
                  </a:cubicBezTo>
                  <a:cubicBezTo>
                    <a:pt x="6389" y="2699"/>
                    <a:pt x="5854" y="3542"/>
                    <a:pt x="6947" y="3534"/>
                  </a:cubicBezTo>
                  <a:cubicBezTo>
                    <a:pt x="8041" y="3528"/>
                    <a:pt x="8783" y="3266"/>
                    <a:pt x="9647" y="3292"/>
                  </a:cubicBezTo>
                  <a:cubicBezTo>
                    <a:pt x="10511" y="3316"/>
                    <a:pt x="11063" y="3575"/>
                    <a:pt x="11524" y="3647"/>
                  </a:cubicBezTo>
                  <a:cubicBezTo>
                    <a:pt x="11659" y="3668"/>
                    <a:pt x="11497" y="5364"/>
                    <a:pt x="11849" y="4891"/>
                  </a:cubicBezTo>
                  <a:cubicBezTo>
                    <a:pt x="12203" y="4417"/>
                    <a:pt x="13130" y="4075"/>
                    <a:pt x="13040" y="2477"/>
                  </a:cubicBezTo>
                  <a:cubicBezTo>
                    <a:pt x="12948" y="897"/>
                    <a:pt x="11202" y="1120"/>
                    <a:pt x="10638" y="1010"/>
                  </a:cubicBezTo>
                  <a:cubicBezTo>
                    <a:pt x="10356" y="954"/>
                    <a:pt x="5048" y="1"/>
                    <a:pt x="2759" y="769"/>
                  </a:cubicBezTo>
                  <a:cubicBezTo>
                    <a:pt x="2641" y="809"/>
                    <a:pt x="1871" y="1376"/>
                    <a:pt x="1774" y="1435"/>
                  </a:cubicBezTo>
                  <a:cubicBezTo>
                    <a:pt x="0" y="2519"/>
                    <a:pt x="2112" y="6143"/>
                    <a:pt x="2112" y="614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5301250" y="2086350"/>
              <a:ext cx="75050" cy="26250"/>
            </a:xfrm>
            <a:custGeom>
              <a:avLst/>
              <a:gdLst/>
              <a:ahLst/>
              <a:cxnLst/>
              <a:rect l="l" t="t" r="r" b="b"/>
              <a:pathLst>
                <a:path w="3002" h="1050" extrusionOk="0">
                  <a:moveTo>
                    <a:pt x="2904" y="0"/>
                  </a:moveTo>
                  <a:cubicBezTo>
                    <a:pt x="2880" y="0"/>
                    <a:pt x="2856" y="10"/>
                    <a:pt x="2838" y="31"/>
                  </a:cubicBezTo>
                  <a:cubicBezTo>
                    <a:pt x="2189" y="774"/>
                    <a:pt x="1007" y="871"/>
                    <a:pt x="433" y="871"/>
                  </a:cubicBezTo>
                  <a:cubicBezTo>
                    <a:pt x="234" y="871"/>
                    <a:pt x="108" y="860"/>
                    <a:pt x="102" y="859"/>
                  </a:cubicBezTo>
                  <a:cubicBezTo>
                    <a:pt x="98" y="859"/>
                    <a:pt x="94" y="858"/>
                    <a:pt x="90" y="858"/>
                  </a:cubicBezTo>
                  <a:cubicBezTo>
                    <a:pt x="47" y="858"/>
                    <a:pt x="10" y="893"/>
                    <a:pt x="5" y="938"/>
                  </a:cubicBezTo>
                  <a:cubicBezTo>
                    <a:pt x="1" y="987"/>
                    <a:pt x="37" y="1030"/>
                    <a:pt x="84" y="1035"/>
                  </a:cubicBezTo>
                  <a:cubicBezTo>
                    <a:pt x="105" y="1037"/>
                    <a:pt x="246" y="1050"/>
                    <a:pt x="459" y="1050"/>
                  </a:cubicBezTo>
                  <a:cubicBezTo>
                    <a:pt x="1069" y="1050"/>
                    <a:pt x="2278" y="940"/>
                    <a:pt x="2971" y="145"/>
                  </a:cubicBezTo>
                  <a:cubicBezTo>
                    <a:pt x="3001" y="109"/>
                    <a:pt x="2997" y="55"/>
                    <a:pt x="2961" y="22"/>
                  </a:cubicBezTo>
                  <a:cubicBezTo>
                    <a:pt x="2945" y="7"/>
                    <a:pt x="2924" y="0"/>
                    <a:pt x="2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5170100" y="1718850"/>
              <a:ext cx="264675" cy="206150"/>
            </a:xfrm>
            <a:custGeom>
              <a:avLst/>
              <a:gdLst/>
              <a:ahLst/>
              <a:cxnLst/>
              <a:rect l="l" t="t" r="r" b="b"/>
              <a:pathLst>
                <a:path w="10587" h="8246" extrusionOk="0">
                  <a:moveTo>
                    <a:pt x="218" y="6986"/>
                  </a:moveTo>
                  <a:cubicBezTo>
                    <a:pt x="0" y="6764"/>
                    <a:pt x="123" y="4159"/>
                    <a:pt x="123" y="3383"/>
                  </a:cubicBezTo>
                  <a:cubicBezTo>
                    <a:pt x="123" y="2605"/>
                    <a:pt x="52" y="1181"/>
                    <a:pt x="838" y="1092"/>
                  </a:cubicBezTo>
                  <a:cubicBezTo>
                    <a:pt x="1622" y="1002"/>
                    <a:pt x="4717" y="1525"/>
                    <a:pt x="6316" y="1291"/>
                  </a:cubicBezTo>
                  <a:cubicBezTo>
                    <a:pt x="7915" y="1057"/>
                    <a:pt x="10050" y="0"/>
                    <a:pt x="10143" y="1946"/>
                  </a:cubicBezTo>
                  <a:cubicBezTo>
                    <a:pt x="10237" y="3891"/>
                    <a:pt x="10586" y="7221"/>
                    <a:pt x="9800" y="7523"/>
                  </a:cubicBezTo>
                  <a:cubicBezTo>
                    <a:pt x="9016" y="7823"/>
                    <a:pt x="1457" y="8246"/>
                    <a:pt x="218" y="69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5169625" y="1736400"/>
              <a:ext cx="263175" cy="180800"/>
            </a:xfrm>
            <a:custGeom>
              <a:avLst/>
              <a:gdLst/>
              <a:ahLst/>
              <a:cxnLst/>
              <a:rect l="l" t="t" r="r" b="b"/>
              <a:pathLst>
                <a:path w="10527" h="7232" extrusionOk="0">
                  <a:moveTo>
                    <a:pt x="8998" y="179"/>
                  </a:moveTo>
                  <a:cubicBezTo>
                    <a:pt x="9283" y="179"/>
                    <a:pt x="9529" y="231"/>
                    <a:pt x="9711" y="367"/>
                  </a:cubicBezTo>
                  <a:cubicBezTo>
                    <a:pt x="9934" y="535"/>
                    <a:pt x="10054" y="823"/>
                    <a:pt x="10073" y="1248"/>
                  </a:cubicBezTo>
                  <a:cubicBezTo>
                    <a:pt x="10087" y="1541"/>
                    <a:pt x="10107" y="1866"/>
                    <a:pt x="10129" y="2208"/>
                  </a:cubicBezTo>
                  <a:cubicBezTo>
                    <a:pt x="10235" y="3920"/>
                    <a:pt x="10395" y="6506"/>
                    <a:pt x="9789" y="6739"/>
                  </a:cubicBezTo>
                  <a:cubicBezTo>
                    <a:pt x="9423" y="6881"/>
                    <a:pt x="7461" y="7055"/>
                    <a:pt x="5400" y="7055"/>
                  </a:cubicBezTo>
                  <a:cubicBezTo>
                    <a:pt x="3218" y="7055"/>
                    <a:pt x="926" y="6860"/>
                    <a:pt x="300" y="6224"/>
                  </a:cubicBezTo>
                  <a:cubicBezTo>
                    <a:pt x="157" y="6059"/>
                    <a:pt x="198" y="4268"/>
                    <a:pt x="220" y="3409"/>
                  </a:cubicBezTo>
                  <a:cubicBezTo>
                    <a:pt x="225" y="3109"/>
                    <a:pt x="231" y="2851"/>
                    <a:pt x="231" y="2681"/>
                  </a:cubicBezTo>
                  <a:lnTo>
                    <a:pt x="231" y="2496"/>
                  </a:lnTo>
                  <a:cubicBezTo>
                    <a:pt x="227" y="1722"/>
                    <a:pt x="221" y="551"/>
                    <a:pt x="868" y="478"/>
                  </a:cubicBezTo>
                  <a:cubicBezTo>
                    <a:pt x="929" y="470"/>
                    <a:pt x="1005" y="467"/>
                    <a:pt x="1095" y="467"/>
                  </a:cubicBezTo>
                  <a:cubicBezTo>
                    <a:pt x="1446" y="467"/>
                    <a:pt x="1998" y="517"/>
                    <a:pt x="2619" y="572"/>
                  </a:cubicBezTo>
                  <a:cubicBezTo>
                    <a:pt x="3466" y="648"/>
                    <a:pt x="4457" y="737"/>
                    <a:pt x="5312" y="737"/>
                  </a:cubicBezTo>
                  <a:cubicBezTo>
                    <a:pt x="5693" y="737"/>
                    <a:pt x="6047" y="719"/>
                    <a:pt x="6349" y="675"/>
                  </a:cubicBezTo>
                  <a:cubicBezTo>
                    <a:pt x="6699" y="622"/>
                    <a:pt x="7077" y="532"/>
                    <a:pt x="7442" y="443"/>
                  </a:cubicBezTo>
                  <a:cubicBezTo>
                    <a:pt x="7985" y="313"/>
                    <a:pt x="8541" y="179"/>
                    <a:pt x="8998" y="179"/>
                  </a:cubicBezTo>
                  <a:close/>
                  <a:moveTo>
                    <a:pt x="9001" y="0"/>
                  </a:moveTo>
                  <a:cubicBezTo>
                    <a:pt x="8531" y="0"/>
                    <a:pt x="7976" y="133"/>
                    <a:pt x="7402" y="272"/>
                  </a:cubicBezTo>
                  <a:cubicBezTo>
                    <a:pt x="7041" y="359"/>
                    <a:pt x="6666" y="449"/>
                    <a:pt x="6325" y="499"/>
                  </a:cubicBezTo>
                  <a:cubicBezTo>
                    <a:pt x="6029" y="543"/>
                    <a:pt x="5682" y="561"/>
                    <a:pt x="5307" y="561"/>
                  </a:cubicBezTo>
                  <a:cubicBezTo>
                    <a:pt x="4461" y="561"/>
                    <a:pt x="3477" y="472"/>
                    <a:pt x="2635" y="398"/>
                  </a:cubicBezTo>
                  <a:cubicBezTo>
                    <a:pt x="1992" y="339"/>
                    <a:pt x="1457" y="291"/>
                    <a:pt x="1103" y="291"/>
                  </a:cubicBezTo>
                  <a:cubicBezTo>
                    <a:pt x="1004" y="291"/>
                    <a:pt x="919" y="295"/>
                    <a:pt x="849" y="303"/>
                  </a:cubicBezTo>
                  <a:cubicBezTo>
                    <a:pt x="43" y="393"/>
                    <a:pt x="51" y="1659"/>
                    <a:pt x="56" y="2496"/>
                  </a:cubicBezTo>
                  <a:lnTo>
                    <a:pt x="56" y="2681"/>
                  </a:lnTo>
                  <a:cubicBezTo>
                    <a:pt x="56" y="2848"/>
                    <a:pt x="51" y="3106"/>
                    <a:pt x="43" y="3405"/>
                  </a:cubicBezTo>
                  <a:cubicBezTo>
                    <a:pt x="1" y="5223"/>
                    <a:pt x="9" y="6177"/>
                    <a:pt x="177" y="6347"/>
                  </a:cubicBezTo>
                  <a:cubicBezTo>
                    <a:pt x="844" y="7025"/>
                    <a:pt x="3184" y="7232"/>
                    <a:pt x="5405" y="7232"/>
                  </a:cubicBezTo>
                  <a:cubicBezTo>
                    <a:pt x="7495" y="7232"/>
                    <a:pt x="9477" y="7047"/>
                    <a:pt x="9854" y="6900"/>
                  </a:cubicBezTo>
                  <a:cubicBezTo>
                    <a:pt x="10527" y="6640"/>
                    <a:pt x="10462" y="4702"/>
                    <a:pt x="10306" y="2196"/>
                  </a:cubicBezTo>
                  <a:cubicBezTo>
                    <a:pt x="10285" y="1853"/>
                    <a:pt x="10265" y="1530"/>
                    <a:pt x="10250" y="1236"/>
                  </a:cubicBezTo>
                  <a:cubicBezTo>
                    <a:pt x="10227" y="757"/>
                    <a:pt x="10086" y="428"/>
                    <a:pt x="9818" y="226"/>
                  </a:cubicBezTo>
                  <a:cubicBezTo>
                    <a:pt x="9600" y="62"/>
                    <a:pt x="9320" y="0"/>
                    <a:pt x="9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5403850" y="2172700"/>
              <a:ext cx="292250" cy="298075"/>
            </a:xfrm>
            <a:custGeom>
              <a:avLst/>
              <a:gdLst/>
              <a:ahLst/>
              <a:cxnLst/>
              <a:rect l="l" t="t" r="r" b="b"/>
              <a:pathLst>
                <a:path w="11690" h="11923" extrusionOk="0">
                  <a:moveTo>
                    <a:pt x="87" y="1"/>
                  </a:moveTo>
                  <a:cubicBezTo>
                    <a:pt x="38" y="2"/>
                    <a:pt x="1" y="44"/>
                    <a:pt x="2" y="91"/>
                  </a:cubicBezTo>
                  <a:lnTo>
                    <a:pt x="93" y="2191"/>
                  </a:lnTo>
                  <a:cubicBezTo>
                    <a:pt x="94" y="2227"/>
                    <a:pt x="117" y="2257"/>
                    <a:pt x="151" y="2270"/>
                  </a:cubicBezTo>
                  <a:cubicBezTo>
                    <a:pt x="4044" y="3634"/>
                    <a:pt x="9927" y="5753"/>
                    <a:pt x="10178" y="5987"/>
                  </a:cubicBezTo>
                  <a:cubicBezTo>
                    <a:pt x="10319" y="6195"/>
                    <a:pt x="11051" y="9609"/>
                    <a:pt x="11509" y="11854"/>
                  </a:cubicBezTo>
                  <a:cubicBezTo>
                    <a:pt x="11518" y="11894"/>
                    <a:pt x="11553" y="11922"/>
                    <a:pt x="11595" y="11922"/>
                  </a:cubicBezTo>
                  <a:cubicBezTo>
                    <a:pt x="11599" y="11922"/>
                    <a:pt x="11602" y="11922"/>
                    <a:pt x="11606" y="11922"/>
                  </a:cubicBezTo>
                  <a:cubicBezTo>
                    <a:pt x="11608" y="11922"/>
                    <a:pt x="11610" y="11922"/>
                    <a:pt x="11612" y="11922"/>
                  </a:cubicBezTo>
                  <a:cubicBezTo>
                    <a:pt x="11659" y="11912"/>
                    <a:pt x="11689" y="11865"/>
                    <a:pt x="11681" y="11819"/>
                  </a:cubicBezTo>
                  <a:cubicBezTo>
                    <a:pt x="11565" y="11243"/>
                    <a:pt x="10528" y="6186"/>
                    <a:pt x="10322" y="5889"/>
                  </a:cubicBezTo>
                  <a:cubicBezTo>
                    <a:pt x="10119" y="5592"/>
                    <a:pt x="2041" y="2746"/>
                    <a:pt x="266" y="2124"/>
                  </a:cubicBezTo>
                  <a:lnTo>
                    <a:pt x="178" y="84"/>
                  </a:lnTo>
                  <a:cubicBezTo>
                    <a:pt x="177" y="37"/>
                    <a:pt x="135" y="2"/>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5332425" y="1997975"/>
              <a:ext cx="58350" cy="21575"/>
            </a:xfrm>
            <a:custGeom>
              <a:avLst/>
              <a:gdLst/>
              <a:ahLst/>
              <a:cxnLst/>
              <a:rect l="l" t="t" r="r" b="b"/>
              <a:pathLst>
                <a:path w="2334" h="863" extrusionOk="0">
                  <a:moveTo>
                    <a:pt x="1185" y="1"/>
                  </a:moveTo>
                  <a:cubicBezTo>
                    <a:pt x="1170" y="1"/>
                    <a:pt x="1155" y="1"/>
                    <a:pt x="1140" y="1"/>
                  </a:cubicBezTo>
                  <a:cubicBezTo>
                    <a:pt x="519" y="12"/>
                    <a:pt x="46" y="697"/>
                    <a:pt x="26" y="727"/>
                  </a:cubicBezTo>
                  <a:cubicBezTo>
                    <a:pt x="1" y="765"/>
                    <a:pt x="11" y="821"/>
                    <a:pt x="51" y="848"/>
                  </a:cubicBezTo>
                  <a:cubicBezTo>
                    <a:pt x="66" y="857"/>
                    <a:pt x="85" y="863"/>
                    <a:pt x="101" y="863"/>
                  </a:cubicBezTo>
                  <a:cubicBezTo>
                    <a:pt x="129" y="863"/>
                    <a:pt x="157" y="848"/>
                    <a:pt x="172" y="824"/>
                  </a:cubicBezTo>
                  <a:cubicBezTo>
                    <a:pt x="175" y="818"/>
                    <a:pt x="615" y="186"/>
                    <a:pt x="1144" y="177"/>
                  </a:cubicBezTo>
                  <a:cubicBezTo>
                    <a:pt x="1159" y="177"/>
                    <a:pt x="1174" y="177"/>
                    <a:pt x="1188" y="177"/>
                  </a:cubicBezTo>
                  <a:cubicBezTo>
                    <a:pt x="1730" y="177"/>
                    <a:pt x="2201" y="329"/>
                    <a:pt x="2207" y="330"/>
                  </a:cubicBezTo>
                  <a:cubicBezTo>
                    <a:pt x="2216" y="334"/>
                    <a:pt x="2226" y="336"/>
                    <a:pt x="2236" y="336"/>
                  </a:cubicBezTo>
                  <a:cubicBezTo>
                    <a:pt x="2272" y="336"/>
                    <a:pt x="2306" y="312"/>
                    <a:pt x="2317" y="276"/>
                  </a:cubicBezTo>
                  <a:cubicBezTo>
                    <a:pt x="2334" y="229"/>
                    <a:pt x="2308" y="179"/>
                    <a:pt x="2262" y="164"/>
                  </a:cubicBezTo>
                  <a:cubicBezTo>
                    <a:pt x="2241" y="157"/>
                    <a:pt x="1761" y="1"/>
                    <a:pt x="1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5214600" y="1993300"/>
              <a:ext cx="62600" cy="24325"/>
            </a:xfrm>
            <a:custGeom>
              <a:avLst/>
              <a:gdLst/>
              <a:ahLst/>
              <a:cxnLst/>
              <a:rect l="l" t="t" r="r" b="b"/>
              <a:pathLst>
                <a:path w="2504" h="973" extrusionOk="0">
                  <a:moveTo>
                    <a:pt x="1051" y="1"/>
                  </a:moveTo>
                  <a:cubicBezTo>
                    <a:pt x="568" y="1"/>
                    <a:pt x="100" y="134"/>
                    <a:pt x="75" y="142"/>
                  </a:cubicBezTo>
                  <a:cubicBezTo>
                    <a:pt x="27" y="157"/>
                    <a:pt x="1" y="204"/>
                    <a:pt x="14" y="251"/>
                  </a:cubicBezTo>
                  <a:cubicBezTo>
                    <a:pt x="26" y="289"/>
                    <a:pt x="61" y="314"/>
                    <a:pt x="99" y="314"/>
                  </a:cubicBezTo>
                  <a:cubicBezTo>
                    <a:pt x="107" y="314"/>
                    <a:pt x="115" y="313"/>
                    <a:pt x="123" y="311"/>
                  </a:cubicBezTo>
                  <a:cubicBezTo>
                    <a:pt x="129" y="309"/>
                    <a:pt x="596" y="178"/>
                    <a:pt x="1059" y="178"/>
                  </a:cubicBezTo>
                  <a:cubicBezTo>
                    <a:pt x="1180" y="178"/>
                    <a:pt x="1301" y="187"/>
                    <a:pt x="1414" y="209"/>
                  </a:cubicBezTo>
                  <a:cubicBezTo>
                    <a:pt x="1939" y="317"/>
                    <a:pt x="2324" y="925"/>
                    <a:pt x="2329" y="931"/>
                  </a:cubicBezTo>
                  <a:cubicBezTo>
                    <a:pt x="2346" y="958"/>
                    <a:pt x="2374" y="972"/>
                    <a:pt x="2403" y="972"/>
                  </a:cubicBezTo>
                  <a:cubicBezTo>
                    <a:pt x="2419" y="972"/>
                    <a:pt x="2436" y="967"/>
                    <a:pt x="2449" y="961"/>
                  </a:cubicBezTo>
                  <a:cubicBezTo>
                    <a:pt x="2490" y="934"/>
                    <a:pt x="2503" y="881"/>
                    <a:pt x="2478" y="839"/>
                  </a:cubicBezTo>
                  <a:cubicBezTo>
                    <a:pt x="2460" y="811"/>
                    <a:pt x="2051" y="159"/>
                    <a:pt x="1450" y="38"/>
                  </a:cubicBezTo>
                  <a:cubicBezTo>
                    <a:pt x="1322" y="11"/>
                    <a:pt x="1186" y="1"/>
                    <a:pt x="1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5353425" y="1998675"/>
              <a:ext cx="18900" cy="19450"/>
            </a:xfrm>
            <a:custGeom>
              <a:avLst/>
              <a:gdLst/>
              <a:ahLst/>
              <a:cxnLst/>
              <a:rect l="l" t="t" r="r" b="b"/>
              <a:pathLst>
                <a:path w="756" h="778" extrusionOk="0">
                  <a:moveTo>
                    <a:pt x="1" y="388"/>
                  </a:moveTo>
                  <a:cubicBezTo>
                    <a:pt x="1" y="173"/>
                    <a:pt x="170" y="0"/>
                    <a:pt x="377" y="0"/>
                  </a:cubicBezTo>
                  <a:cubicBezTo>
                    <a:pt x="585" y="0"/>
                    <a:pt x="755" y="173"/>
                    <a:pt x="755" y="388"/>
                  </a:cubicBezTo>
                  <a:cubicBezTo>
                    <a:pt x="755" y="603"/>
                    <a:pt x="586" y="776"/>
                    <a:pt x="377" y="776"/>
                  </a:cubicBezTo>
                  <a:cubicBezTo>
                    <a:pt x="170" y="778"/>
                    <a:pt x="1" y="603"/>
                    <a:pt x="1" y="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5236475" y="1995475"/>
              <a:ext cx="18850" cy="19500"/>
            </a:xfrm>
            <a:custGeom>
              <a:avLst/>
              <a:gdLst/>
              <a:ahLst/>
              <a:cxnLst/>
              <a:rect l="l" t="t" r="r" b="b"/>
              <a:pathLst>
                <a:path w="754" h="780" extrusionOk="0">
                  <a:moveTo>
                    <a:pt x="1" y="390"/>
                  </a:moveTo>
                  <a:cubicBezTo>
                    <a:pt x="1" y="175"/>
                    <a:pt x="168" y="1"/>
                    <a:pt x="377" y="1"/>
                  </a:cubicBezTo>
                  <a:cubicBezTo>
                    <a:pt x="585" y="1"/>
                    <a:pt x="754" y="175"/>
                    <a:pt x="754" y="390"/>
                  </a:cubicBezTo>
                  <a:cubicBezTo>
                    <a:pt x="754" y="605"/>
                    <a:pt x="585" y="778"/>
                    <a:pt x="377" y="778"/>
                  </a:cubicBezTo>
                  <a:cubicBezTo>
                    <a:pt x="168" y="780"/>
                    <a:pt x="1" y="605"/>
                    <a:pt x="1" y="3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5424725" y="1976875"/>
              <a:ext cx="26575" cy="46475"/>
            </a:xfrm>
            <a:custGeom>
              <a:avLst/>
              <a:gdLst/>
              <a:ahLst/>
              <a:cxnLst/>
              <a:rect l="l" t="t" r="r" b="b"/>
              <a:pathLst>
                <a:path w="1063" h="1859" extrusionOk="0">
                  <a:moveTo>
                    <a:pt x="699" y="0"/>
                  </a:moveTo>
                  <a:cubicBezTo>
                    <a:pt x="655" y="0"/>
                    <a:pt x="611" y="9"/>
                    <a:pt x="567" y="26"/>
                  </a:cubicBezTo>
                  <a:cubicBezTo>
                    <a:pt x="258" y="146"/>
                    <a:pt x="41" y="663"/>
                    <a:pt x="18" y="722"/>
                  </a:cubicBezTo>
                  <a:cubicBezTo>
                    <a:pt x="1" y="766"/>
                    <a:pt x="22" y="819"/>
                    <a:pt x="66" y="836"/>
                  </a:cubicBezTo>
                  <a:cubicBezTo>
                    <a:pt x="77" y="841"/>
                    <a:pt x="88" y="843"/>
                    <a:pt x="100" y="843"/>
                  </a:cubicBezTo>
                  <a:cubicBezTo>
                    <a:pt x="134" y="843"/>
                    <a:pt x="167" y="822"/>
                    <a:pt x="181" y="788"/>
                  </a:cubicBezTo>
                  <a:cubicBezTo>
                    <a:pt x="237" y="649"/>
                    <a:pt x="427" y="270"/>
                    <a:pt x="630" y="191"/>
                  </a:cubicBezTo>
                  <a:cubicBezTo>
                    <a:pt x="654" y="181"/>
                    <a:pt x="676" y="177"/>
                    <a:pt x="698" y="177"/>
                  </a:cubicBezTo>
                  <a:cubicBezTo>
                    <a:pt x="722" y="177"/>
                    <a:pt x="745" y="182"/>
                    <a:pt x="769" y="194"/>
                  </a:cubicBezTo>
                  <a:cubicBezTo>
                    <a:pt x="805" y="211"/>
                    <a:pt x="828" y="254"/>
                    <a:pt x="841" y="323"/>
                  </a:cubicBezTo>
                  <a:cubicBezTo>
                    <a:pt x="911" y="722"/>
                    <a:pt x="547" y="1614"/>
                    <a:pt x="466" y="1700"/>
                  </a:cubicBezTo>
                  <a:cubicBezTo>
                    <a:pt x="426" y="1728"/>
                    <a:pt x="417" y="1783"/>
                    <a:pt x="446" y="1823"/>
                  </a:cubicBezTo>
                  <a:cubicBezTo>
                    <a:pt x="463" y="1846"/>
                    <a:pt x="490" y="1859"/>
                    <a:pt x="517" y="1859"/>
                  </a:cubicBezTo>
                  <a:cubicBezTo>
                    <a:pt x="534" y="1859"/>
                    <a:pt x="552" y="1854"/>
                    <a:pt x="567" y="1840"/>
                  </a:cubicBezTo>
                  <a:cubicBezTo>
                    <a:pt x="691" y="1753"/>
                    <a:pt x="1063" y="826"/>
                    <a:pt x="1021" y="351"/>
                  </a:cubicBezTo>
                  <a:cubicBezTo>
                    <a:pt x="1007" y="191"/>
                    <a:pt x="948" y="85"/>
                    <a:pt x="847" y="35"/>
                  </a:cubicBezTo>
                  <a:cubicBezTo>
                    <a:pt x="798" y="12"/>
                    <a:pt x="749"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5149050" y="1982925"/>
              <a:ext cx="32050" cy="40575"/>
            </a:xfrm>
            <a:custGeom>
              <a:avLst/>
              <a:gdLst/>
              <a:ahLst/>
              <a:cxnLst/>
              <a:rect l="l" t="t" r="r" b="b"/>
              <a:pathLst>
                <a:path w="1282" h="1623" extrusionOk="0">
                  <a:moveTo>
                    <a:pt x="414" y="0"/>
                  </a:moveTo>
                  <a:cubicBezTo>
                    <a:pt x="351" y="6"/>
                    <a:pt x="265" y="38"/>
                    <a:pt x="212" y="171"/>
                  </a:cubicBezTo>
                  <a:cubicBezTo>
                    <a:pt x="0" y="686"/>
                    <a:pt x="458" y="1539"/>
                    <a:pt x="479" y="1575"/>
                  </a:cubicBezTo>
                  <a:cubicBezTo>
                    <a:pt x="494" y="1605"/>
                    <a:pt x="524" y="1622"/>
                    <a:pt x="556" y="1622"/>
                  </a:cubicBezTo>
                  <a:cubicBezTo>
                    <a:pt x="570" y="1622"/>
                    <a:pt x="584" y="1618"/>
                    <a:pt x="596" y="1611"/>
                  </a:cubicBezTo>
                  <a:cubicBezTo>
                    <a:pt x="639" y="1588"/>
                    <a:pt x="656" y="1534"/>
                    <a:pt x="632" y="1491"/>
                  </a:cubicBezTo>
                  <a:cubicBezTo>
                    <a:pt x="627" y="1482"/>
                    <a:pt x="194" y="675"/>
                    <a:pt x="373" y="237"/>
                  </a:cubicBezTo>
                  <a:cubicBezTo>
                    <a:pt x="387" y="198"/>
                    <a:pt x="406" y="178"/>
                    <a:pt x="424" y="176"/>
                  </a:cubicBezTo>
                  <a:lnTo>
                    <a:pt x="430" y="176"/>
                  </a:lnTo>
                  <a:cubicBezTo>
                    <a:pt x="567" y="176"/>
                    <a:pt x="887" y="574"/>
                    <a:pt x="1104" y="949"/>
                  </a:cubicBezTo>
                  <a:cubicBezTo>
                    <a:pt x="1121" y="978"/>
                    <a:pt x="1150" y="992"/>
                    <a:pt x="1180" y="992"/>
                  </a:cubicBezTo>
                  <a:cubicBezTo>
                    <a:pt x="1195" y="992"/>
                    <a:pt x="1210" y="989"/>
                    <a:pt x="1224" y="981"/>
                  </a:cubicBezTo>
                  <a:cubicBezTo>
                    <a:pt x="1267" y="957"/>
                    <a:pt x="1282" y="902"/>
                    <a:pt x="1257" y="861"/>
                  </a:cubicBezTo>
                  <a:cubicBezTo>
                    <a:pt x="1138" y="657"/>
                    <a:pt x="730"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5542650" y="2635050"/>
              <a:ext cx="7825" cy="73250"/>
            </a:xfrm>
            <a:custGeom>
              <a:avLst/>
              <a:gdLst/>
              <a:ahLst/>
              <a:cxnLst/>
              <a:rect l="l" t="t" r="r" b="b"/>
              <a:pathLst>
                <a:path w="313" h="2930" extrusionOk="0">
                  <a:moveTo>
                    <a:pt x="215" y="1"/>
                  </a:moveTo>
                  <a:cubicBezTo>
                    <a:pt x="178" y="1"/>
                    <a:pt x="142" y="25"/>
                    <a:pt x="131" y="62"/>
                  </a:cubicBezTo>
                  <a:cubicBezTo>
                    <a:pt x="29" y="390"/>
                    <a:pt x="3" y="2589"/>
                    <a:pt x="0" y="2839"/>
                  </a:cubicBezTo>
                  <a:cubicBezTo>
                    <a:pt x="0" y="2889"/>
                    <a:pt x="38" y="2930"/>
                    <a:pt x="88" y="2930"/>
                  </a:cubicBezTo>
                  <a:cubicBezTo>
                    <a:pt x="136" y="2930"/>
                    <a:pt x="175" y="2891"/>
                    <a:pt x="175" y="2841"/>
                  </a:cubicBezTo>
                  <a:cubicBezTo>
                    <a:pt x="182" y="2171"/>
                    <a:pt x="218" y="370"/>
                    <a:pt x="298" y="114"/>
                  </a:cubicBezTo>
                  <a:cubicBezTo>
                    <a:pt x="312" y="68"/>
                    <a:pt x="288" y="19"/>
                    <a:pt x="241" y="5"/>
                  </a:cubicBezTo>
                  <a:cubicBezTo>
                    <a:pt x="232" y="2"/>
                    <a:pt x="22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5069550" y="2492000"/>
              <a:ext cx="30450" cy="163775"/>
            </a:xfrm>
            <a:custGeom>
              <a:avLst/>
              <a:gdLst/>
              <a:ahLst/>
              <a:cxnLst/>
              <a:rect l="l" t="t" r="r" b="b"/>
              <a:pathLst>
                <a:path w="1218" h="6551" extrusionOk="0">
                  <a:moveTo>
                    <a:pt x="95" y="0"/>
                  </a:moveTo>
                  <a:cubicBezTo>
                    <a:pt x="92" y="0"/>
                    <a:pt x="88" y="0"/>
                    <a:pt x="85" y="1"/>
                  </a:cubicBezTo>
                  <a:cubicBezTo>
                    <a:pt x="37" y="2"/>
                    <a:pt x="1" y="44"/>
                    <a:pt x="2" y="92"/>
                  </a:cubicBezTo>
                  <a:cubicBezTo>
                    <a:pt x="124" y="2460"/>
                    <a:pt x="386" y="6444"/>
                    <a:pt x="773" y="6547"/>
                  </a:cubicBezTo>
                  <a:cubicBezTo>
                    <a:pt x="784" y="6549"/>
                    <a:pt x="795" y="6550"/>
                    <a:pt x="805" y="6550"/>
                  </a:cubicBezTo>
                  <a:cubicBezTo>
                    <a:pt x="834" y="6550"/>
                    <a:pt x="863" y="6541"/>
                    <a:pt x="889" y="6523"/>
                  </a:cubicBezTo>
                  <a:cubicBezTo>
                    <a:pt x="1218" y="6254"/>
                    <a:pt x="997" y="2357"/>
                    <a:pt x="923" y="1172"/>
                  </a:cubicBezTo>
                  <a:cubicBezTo>
                    <a:pt x="919" y="1123"/>
                    <a:pt x="884" y="1090"/>
                    <a:pt x="830" y="1089"/>
                  </a:cubicBezTo>
                  <a:cubicBezTo>
                    <a:pt x="781" y="1093"/>
                    <a:pt x="744" y="1133"/>
                    <a:pt x="747" y="1182"/>
                  </a:cubicBezTo>
                  <a:cubicBezTo>
                    <a:pt x="890" y="3438"/>
                    <a:pt x="953" y="5929"/>
                    <a:pt x="801" y="6341"/>
                  </a:cubicBezTo>
                  <a:cubicBezTo>
                    <a:pt x="582" y="5900"/>
                    <a:pt x="322" y="2861"/>
                    <a:pt x="178" y="85"/>
                  </a:cubicBezTo>
                  <a:cubicBezTo>
                    <a:pt x="175" y="39"/>
                    <a:pt x="133"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5420350" y="1920800"/>
              <a:ext cx="17725" cy="86300"/>
            </a:xfrm>
            <a:custGeom>
              <a:avLst/>
              <a:gdLst/>
              <a:ahLst/>
              <a:cxnLst/>
              <a:rect l="l" t="t" r="r" b="b"/>
              <a:pathLst>
                <a:path w="709" h="3452" extrusionOk="0">
                  <a:moveTo>
                    <a:pt x="708" y="0"/>
                  </a:moveTo>
                  <a:lnTo>
                    <a:pt x="80" y="3452"/>
                  </a:lnTo>
                  <a:lnTo>
                    <a:pt x="1" y="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5221525" y="2051075"/>
              <a:ext cx="169975" cy="30250"/>
            </a:xfrm>
            <a:custGeom>
              <a:avLst/>
              <a:gdLst/>
              <a:ahLst/>
              <a:cxnLst/>
              <a:rect l="l" t="t" r="r" b="b"/>
              <a:pathLst>
                <a:path w="6799" h="1210" extrusionOk="0">
                  <a:moveTo>
                    <a:pt x="6698" y="0"/>
                  </a:moveTo>
                  <a:cubicBezTo>
                    <a:pt x="6680" y="0"/>
                    <a:pt x="6662" y="6"/>
                    <a:pt x="6647" y="17"/>
                  </a:cubicBezTo>
                  <a:cubicBezTo>
                    <a:pt x="5596" y="789"/>
                    <a:pt x="4448" y="1035"/>
                    <a:pt x="3412" y="1035"/>
                  </a:cubicBezTo>
                  <a:cubicBezTo>
                    <a:pt x="1618" y="1035"/>
                    <a:pt x="163" y="297"/>
                    <a:pt x="141" y="286"/>
                  </a:cubicBezTo>
                  <a:cubicBezTo>
                    <a:pt x="127" y="280"/>
                    <a:pt x="113" y="277"/>
                    <a:pt x="100" y="277"/>
                  </a:cubicBezTo>
                  <a:cubicBezTo>
                    <a:pt x="68" y="277"/>
                    <a:pt x="38" y="293"/>
                    <a:pt x="22" y="323"/>
                  </a:cubicBezTo>
                  <a:cubicBezTo>
                    <a:pt x="0" y="366"/>
                    <a:pt x="16" y="421"/>
                    <a:pt x="59" y="442"/>
                  </a:cubicBezTo>
                  <a:cubicBezTo>
                    <a:pt x="85" y="454"/>
                    <a:pt x="1574" y="1210"/>
                    <a:pt x="3414" y="1210"/>
                  </a:cubicBezTo>
                  <a:cubicBezTo>
                    <a:pt x="4481" y="1210"/>
                    <a:pt x="5666" y="955"/>
                    <a:pt x="6751" y="159"/>
                  </a:cubicBezTo>
                  <a:cubicBezTo>
                    <a:pt x="6790" y="129"/>
                    <a:pt x="6799" y="74"/>
                    <a:pt x="6770" y="36"/>
                  </a:cubicBezTo>
                  <a:cubicBezTo>
                    <a:pt x="6752" y="13"/>
                    <a:pt x="6725" y="0"/>
                    <a:pt x="6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5227525" y="2108150"/>
              <a:ext cx="169950" cy="30250"/>
            </a:xfrm>
            <a:custGeom>
              <a:avLst/>
              <a:gdLst/>
              <a:ahLst/>
              <a:cxnLst/>
              <a:rect l="l" t="t" r="r" b="b"/>
              <a:pathLst>
                <a:path w="6798" h="1210" extrusionOk="0">
                  <a:moveTo>
                    <a:pt x="6698" y="0"/>
                  </a:moveTo>
                  <a:cubicBezTo>
                    <a:pt x="6680" y="0"/>
                    <a:pt x="6662" y="6"/>
                    <a:pt x="6646" y="17"/>
                  </a:cubicBezTo>
                  <a:cubicBezTo>
                    <a:pt x="5595" y="789"/>
                    <a:pt x="4447" y="1035"/>
                    <a:pt x="3412" y="1035"/>
                  </a:cubicBezTo>
                  <a:cubicBezTo>
                    <a:pt x="1618" y="1035"/>
                    <a:pt x="162" y="297"/>
                    <a:pt x="140" y="287"/>
                  </a:cubicBezTo>
                  <a:cubicBezTo>
                    <a:pt x="127" y="280"/>
                    <a:pt x="113" y="277"/>
                    <a:pt x="100" y="277"/>
                  </a:cubicBezTo>
                  <a:cubicBezTo>
                    <a:pt x="68" y="277"/>
                    <a:pt x="38" y="294"/>
                    <a:pt x="22" y="324"/>
                  </a:cubicBezTo>
                  <a:cubicBezTo>
                    <a:pt x="1" y="367"/>
                    <a:pt x="17" y="418"/>
                    <a:pt x="59" y="443"/>
                  </a:cubicBezTo>
                  <a:cubicBezTo>
                    <a:pt x="84" y="454"/>
                    <a:pt x="1573" y="1210"/>
                    <a:pt x="3415" y="1210"/>
                  </a:cubicBezTo>
                  <a:cubicBezTo>
                    <a:pt x="4481" y="1210"/>
                    <a:pt x="5665" y="955"/>
                    <a:pt x="6752" y="159"/>
                  </a:cubicBezTo>
                  <a:cubicBezTo>
                    <a:pt x="6789" y="129"/>
                    <a:pt x="6798" y="75"/>
                    <a:pt x="6769" y="36"/>
                  </a:cubicBezTo>
                  <a:cubicBezTo>
                    <a:pt x="6751" y="13"/>
                    <a:pt x="6725" y="0"/>
                    <a:pt x="6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5210750" y="2236625"/>
              <a:ext cx="57100" cy="35125"/>
            </a:xfrm>
            <a:custGeom>
              <a:avLst/>
              <a:gdLst/>
              <a:ahLst/>
              <a:cxnLst/>
              <a:rect l="l" t="t" r="r" b="b"/>
              <a:pathLst>
                <a:path w="2284" h="1405" extrusionOk="0">
                  <a:moveTo>
                    <a:pt x="0" y="0"/>
                  </a:moveTo>
                  <a:cubicBezTo>
                    <a:pt x="0" y="0"/>
                    <a:pt x="1211" y="1090"/>
                    <a:pt x="2284" y="14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5208275" y="2234450"/>
              <a:ext cx="61975" cy="39500"/>
            </a:xfrm>
            <a:custGeom>
              <a:avLst/>
              <a:gdLst/>
              <a:ahLst/>
              <a:cxnLst/>
              <a:rect l="l" t="t" r="r" b="b"/>
              <a:pathLst>
                <a:path w="2479" h="1580" extrusionOk="0">
                  <a:moveTo>
                    <a:pt x="99" y="1"/>
                  </a:moveTo>
                  <a:cubicBezTo>
                    <a:pt x="75" y="1"/>
                    <a:pt x="51" y="11"/>
                    <a:pt x="34" y="30"/>
                  </a:cubicBezTo>
                  <a:cubicBezTo>
                    <a:pt x="1" y="66"/>
                    <a:pt x="5" y="122"/>
                    <a:pt x="41" y="153"/>
                  </a:cubicBezTo>
                  <a:cubicBezTo>
                    <a:pt x="91" y="198"/>
                    <a:pt x="1279" y="1261"/>
                    <a:pt x="2357" y="1576"/>
                  </a:cubicBezTo>
                  <a:cubicBezTo>
                    <a:pt x="2367" y="1578"/>
                    <a:pt x="2374" y="1579"/>
                    <a:pt x="2383" y="1579"/>
                  </a:cubicBezTo>
                  <a:cubicBezTo>
                    <a:pt x="2420" y="1579"/>
                    <a:pt x="2456" y="1555"/>
                    <a:pt x="2464" y="1518"/>
                  </a:cubicBezTo>
                  <a:cubicBezTo>
                    <a:pt x="2479" y="1470"/>
                    <a:pt x="2453" y="1422"/>
                    <a:pt x="2406" y="1407"/>
                  </a:cubicBezTo>
                  <a:cubicBezTo>
                    <a:pt x="1366" y="1104"/>
                    <a:pt x="170" y="33"/>
                    <a:pt x="157" y="23"/>
                  </a:cubicBezTo>
                  <a:cubicBezTo>
                    <a:pt x="140" y="8"/>
                    <a:pt x="120"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5340800" y="2235725"/>
              <a:ext cx="59675" cy="39225"/>
            </a:xfrm>
            <a:custGeom>
              <a:avLst/>
              <a:gdLst/>
              <a:ahLst/>
              <a:cxnLst/>
              <a:rect l="l" t="t" r="r" b="b"/>
              <a:pathLst>
                <a:path w="2387" h="1569" extrusionOk="0">
                  <a:moveTo>
                    <a:pt x="2387" y="1"/>
                  </a:moveTo>
                  <a:cubicBezTo>
                    <a:pt x="2387" y="1"/>
                    <a:pt x="918" y="1366"/>
                    <a:pt x="1" y="15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5338375" y="2233500"/>
              <a:ext cx="64500" cy="43600"/>
            </a:xfrm>
            <a:custGeom>
              <a:avLst/>
              <a:gdLst/>
              <a:ahLst/>
              <a:cxnLst/>
              <a:rect l="l" t="t" r="r" b="b"/>
              <a:pathLst>
                <a:path w="2580" h="1744" extrusionOk="0">
                  <a:moveTo>
                    <a:pt x="2486" y="0"/>
                  </a:moveTo>
                  <a:cubicBezTo>
                    <a:pt x="2464" y="0"/>
                    <a:pt x="2442" y="8"/>
                    <a:pt x="2425" y="24"/>
                  </a:cubicBezTo>
                  <a:cubicBezTo>
                    <a:pt x="2411" y="38"/>
                    <a:pt x="961" y="1377"/>
                    <a:pt x="78" y="1570"/>
                  </a:cubicBezTo>
                  <a:cubicBezTo>
                    <a:pt x="30" y="1578"/>
                    <a:pt x="0" y="1627"/>
                    <a:pt x="12" y="1673"/>
                  </a:cubicBezTo>
                  <a:cubicBezTo>
                    <a:pt x="20" y="1714"/>
                    <a:pt x="56" y="1743"/>
                    <a:pt x="98" y="1743"/>
                  </a:cubicBezTo>
                  <a:cubicBezTo>
                    <a:pt x="102" y="1743"/>
                    <a:pt x="108" y="1743"/>
                    <a:pt x="115" y="1742"/>
                  </a:cubicBezTo>
                  <a:cubicBezTo>
                    <a:pt x="1045" y="1537"/>
                    <a:pt x="2482" y="210"/>
                    <a:pt x="2543" y="153"/>
                  </a:cubicBezTo>
                  <a:cubicBezTo>
                    <a:pt x="2578" y="120"/>
                    <a:pt x="2580" y="64"/>
                    <a:pt x="2548" y="28"/>
                  </a:cubicBezTo>
                  <a:cubicBezTo>
                    <a:pt x="2532" y="9"/>
                    <a:pt x="2509" y="0"/>
                    <a:pt x="2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5060675" y="2662175"/>
              <a:ext cx="45550" cy="61625"/>
            </a:xfrm>
            <a:custGeom>
              <a:avLst/>
              <a:gdLst/>
              <a:ahLst/>
              <a:cxnLst/>
              <a:rect l="l" t="t" r="r" b="b"/>
              <a:pathLst>
                <a:path w="1822" h="2465" extrusionOk="0">
                  <a:moveTo>
                    <a:pt x="343" y="1"/>
                  </a:moveTo>
                  <a:cubicBezTo>
                    <a:pt x="305" y="1"/>
                    <a:pt x="270" y="24"/>
                    <a:pt x="259" y="62"/>
                  </a:cubicBezTo>
                  <a:cubicBezTo>
                    <a:pt x="1" y="881"/>
                    <a:pt x="1594" y="2378"/>
                    <a:pt x="1662" y="2441"/>
                  </a:cubicBezTo>
                  <a:cubicBezTo>
                    <a:pt x="1679" y="2457"/>
                    <a:pt x="1700" y="2464"/>
                    <a:pt x="1722" y="2464"/>
                  </a:cubicBezTo>
                  <a:cubicBezTo>
                    <a:pt x="1745" y="2464"/>
                    <a:pt x="1767" y="2456"/>
                    <a:pt x="1787" y="2439"/>
                  </a:cubicBezTo>
                  <a:cubicBezTo>
                    <a:pt x="1822" y="2404"/>
                    <a:pt x="1819" y="2348"/>
                    <a:pt x="1783" y="2314"/>
                  </a:cubicBezTo>
                  <a:cubicBezTo>
                    <a:pt x="1344" y="1903"/>
                    <a:pt x="241" y="708"/>
                    <a:pt x="428" y="115"/>
                  </a:cubicBezTo>
                  <a:cubicBezTo>
                    <a:pt x="442" y="69"/>
                    <a:pt x="416" y="19"/>
                    <a:pt x="370" y="5"/>
                  </a:cubicBezTo>
                  <a:cubicBezTo>
                    <a:pt x="361" y="2"/>
                    <a:pt x="352" y="1"/>
                    <a:pt x="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5076075" y="2637550"/>
              <a:ext cx="61150" cy="79025"/>
            </a:xfrm>
            <a:custGeom>
              <a:avLst/>
              <a:gdLst/>
              <a:ahLst/>
              <a:cxnLst/>
              <a:rect l="l" t="t" r="r" b="b"/>
              <a:pathLst>
                <a:path w="2446" h="3161" extrusionOk="0">
                  <a:moveTo>
                    <a:pt x="331" y="1"/>
                  </a:moveTo>
                  <a:cubicBezTo>
                    <a:pt x="296" y="1"/>
                    <a:pt x="261" y="22"/>
                    <a:pt x="248" y="57"/>
                  </a:cubicBezTo>
                  <a:cubicBezTo>
                    <a:pt x="1" y="697"/>
                    <a:pt x="2052" y="2887"/>
                    <a:pt x="2287" y="3133"/>
                  </a:cubicBezTo>
                  <a:cubicBezTo>
                    <a:pt x="2304" y="3152"/>
                    <a:pt x="2327" y="3160"/>
                    <a:pt x="2351" y="3160"/>
                  </a:cubicBezTo>
                  <a:cubicBezTo>
                    <a:pt x="2373" y="3160"/>
                    <a:pt x="2395" y="3152"/>
                    <a:pt x="2408" y="3134"/>
                  </a:cubicBezTo>
                  <a:cubicBezTo>
                    <a:pt x="2444" y="3103"/>
                    <a:pt x="2446" y="3047"/>
                    <a:pt x="2411" y="3011"/>
                  </a:cubicBezTo>
                  <a:cubicBezTo>
                    <a:pt x="1554" y="2108"/>
                    <a:pt x="254" y="525"/>
                    <a:pt x="411" y="120"/>
                  </a:cubicBezTo>
                  <a:cubicBezTo>
                    <a:pt x="429" y="75"/>
                    <a:pt x="406" y="25"/>
                    <a:pt x="361" y="7"/>
                  </a:cubicBezTo>
                  <a:cubicBezTo>
                    <a:pt x="352" y="3"/>
                    <a:pt x="341" y="1"/>
                    <a:pt x="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5262000" y="1886875"/>
              <a:ext cx="137050" cy="39300"/>
            </a:xfrm>
            <a:custGeom>
              <a:avLst/>
              <a:gdLst/>
              <a:ahLst/>
              <a:cxnLst/>
              <a:rect l="l" t="t" r="r" b="b"/>
              <a:pathLst>
                <a:path w="5482" h="1572" extrusionOk="0">
                  <a:moveTo>
                    <a:pt x="0" y="1029"/>
                  </a:moveTo>
                  <a:cubicBezTo>
                    <a:pt x="0" y="1029"/>
                    <a:pt x="1386" y="0"/>
                    <a:pt x="2252" y="418"/>
                  </a:cubicBezTo>
                  <a:cubicBezTo>
                    <a:pt x="3118" y="835"/>
                    <a:pt x="3070" y="1058"/>
                    <a:pt x="3526" y="1006"/>
                  </a:cubicBezTo>
                  <a:cubicBezTo>
                    <a:pt x="3983" y="955"/>
                    <a:pt x="4126" y="461"/>
                    <a:pt x="4803" y="650"/>
                  </a:cubicBezTo>
                  <a:cubicBezTo>
                    <a:pt x="5482" y="840"/>
                    <a:pt x="4943" y="1180"/>
                    <a:pt x="4753" y="1264"/>
                  </a:cubicBezTo>
                  <a:cubicBezTo>
                    <a:pt x="4564" y="1350"/>
                    <a:pt x="2657" y="1572"/>
                    <a:pt x="2348" y="1516"/>
                  </a:cubicBezTo>
                  <a:cubicBezTo>
                    <a:pt x="2040" y="1459"/>
                    <a:pt x="0" y="1029"/>
                    <a:pt x="0" y="10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5105500" y="4419450"/>
              <a:ext cx="226050" cy="17575"/>
            </a:xfrm>
            <a:custGeom>
              <a:avLst/>
              <a:gdLst/>
              <a:ahLst/>
              <a:cxnLst/>
              <a:rect l="l" t="t" r="r" b="b"/>
              <a:pathLst>
                <a:path w="9042" h="703" extrusionOk="0">
                  <a:moveTo>
                    <a:pt x="0" y="702"/>
                  </a:moveTo>
                  <a:lnTo>
                    <a:pt x="9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5103200" y="4417250"/>
              <a:ext cx="230650" cy="22025"/>
            </a:xfrm>
            <a:custGeom>
              <a:avLst/>
              <a:gdLst/>
              <a:ahLst/>
              <a:cxnLst/>
              <a:rect l="l" t="t" r="r" b="b"/>
              <a:pathLst>
                <a:path w="9226" h="881" extrusionOk="0">
                  <a:moveTo>
                    <a:pt x="9143" y="0"/>
                  </a:moveTo>
                  <a:cubicBezTo>
                    <a:pt x="9138" y="0"/>
                    <a:pt x="9132" y="1"/>
                    <a:pt x="9127" y="3"/>
                  </a:cubicBezTo>
                  <a:lnTo>
                    <a:pt x="85" y="706"/>
                  </a:lnTo>
                  <a:cubicBezTo>
                    <a:pt x="36" y="708"/>
                    <a:pt x="1" y="751"/>
                    <a:pt x="3" y="800"/>
                  </a:cubicBezTo>
                  <a:cubicBezTo>
                    <a:pt x="8" y="844"/>
                    <a:pt x="46" y="880"/>
                    <a:pt x="92" y="880"/>
                  </a:cubicBezTo>
                  <a:lnTo>
                    <a:pt x="99" y="880"/>
                  </a:lnTo>
                  <a:lnTo>
                    <a:pt x="9141" y="179"/>
                  </a:lnTo>
                  <a:cubicBezTo>
                    <a:pt x="9190" y="176"/>
                    <a:pt x="9225" y="133"/>
                    <a:pt x="9221" y="84"/>
                  </a:cubicBezTo>
                  <a:cubicBezTo>
                    <a:pt x="9216" y="41"/>
                    <a:pt x="9184" y="0"/>
                    <a:pt x="9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5459625" y="4416650"/>
              <a:ext cx="230600" cy="22000"/>
            </a:xfrm>
            <a:custGeom>
              <a:avLst/>
              <a:gdLst/>
              <a:ahLst/>
              <a:cxnLst/>
              <a:rect l="l" t="t" r="r" b="b"/>
              <a:pathLst>
                <a:path w="9224" h="880" extrusionOk="0">
                  <a:moveTo>
                    <a:pt x="9142" y="0"/>
                  </a:moveTo>
                  <a:cubicBezTo>
                    <a:pt x="9137" y="0"/>
                    <a:pt x="9132" y="1"/>
                    <a:pt x="9126" y="2"/>
                  </a:cubicBezTo>
                  <a:lnTo>
                    <a:pt x="83" y="704"/>
                  </a:lnTo>
                  <a:cubicBezTo>
                    <a:pt x="36" y="707"/>
                    <a:pt x="0" y="750"/>
                    <a:pt x="3" y="798"/>
                  </a:cubicBezTo>
                  <a:cubicBezTo>
                    <a:pt x="7" y="844"/>
                    <a:pt x="46" y="880"/>
                    <a:pt x="90" y="880"/>
                  </a:cubicBezTo>
                  <a:lnTo>
                    <a:pt x="98" y="880"/>
                  </a:lnTo>
                  <a:lnTo>
                    <a:pt x="9141" y="177"/>
                  </a:lnTo>
                  <a:cubicBezTo>
                    <a:pt x="9188" y="174"/>
                    <a:pt x="9224" y="131"/>
                    <a:pt x="9221" y="83"/>
                  </a:cubicBezTo>
                  <a:cubicBezTo>
                    <a:pt x="9217" y="40"/>
                    <a:pt x="9181" y="0"/>
                    <a:pt x="9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5072075" y="3213675"/>
              <a:ext cx="547050" cy="21975"/>
            </a:xfrm>
            <a:custGeom>
              <a:avLst/>
              <a:gdLst/>
              <a:ahLst/>
              <a:cxnLst/>
              <a:rect l="l" t="t" r="r" b="b"/>
              <a:pathLst>
                <a:path w="21882" h="879" extrusionOk="0">
                  <a:moveTo>
                    <a:pt x="21788" y="1"/>
                  </a:moveTo>
                  <a:lnTo>
                    <a:pt x="86" y="702"/>
                  </a:lnTo>
                  <a:cubicBezTo>
                    <a:pt x="37" y="703"/>
                    <a:pt x="0" y="745"/>
                    <a:pt x="2" y="794"/>
                  </a:cubicBezTo>
                  <a:cubicBezTo>
                    <a:pt x="3" y="839"/>
                    <a:pt x="43" y="878"/>
                    <a:pt x="89" y="878"/>
                  </a:cubicBezTo>
                  <a:lnTo>
                    <a:pt x="92" y="878"/>
                  </a:lnTo>
                  <a:lnTo>
                    <a:pt x="21795" y="177"/>
                  </a:lnTo>
                  <a:cubicBezTo>
                    <a:pt x="21844" y="174"/>
                    <a:pt x="21881" y="134"/>
                    <a:pt x="21880" y="85"/>
                  </a:cubicBezTo>
                  <a:cubicBezTo>
                    <a:pt x="21877" y="36"/>
                    <a:pt x="21840" y="1"/>
                    <a:pt x="21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57"/>
        <p:cNvGrpSpPr/>
        <p:nvPr/>
      </p:nvGrpSpPr>
      <p:grpSpPr>
        <a:xfrm>
          <a:off x="0" y="0"/>
          <a:ext cx="0" cy="0"/>
          <a:chOff x="0" y="0"/>
          <a:chExt cx="0" cy="0"/>
        </a:xfrm>
      </p:grpSpPr>
      <p:pic>
        <p:nvPicPr>
          <p:cNvPr id="458" name="Google Shape;458;p30"/>
          <p:cNvPicPr preferRelativeResize="0"/>
          <p:nvPr/>
        </p:nvPicPr>
        <p:blipFill>
          <a:blip r:embed="rId2">
            <a:alphaModFix amt="62000"/>
          </a:blip>
          <a:stretch>
            <a:fillRect/>
          </a:stretch>
        </p:blipFill>
        <p:spPr>
          <a:xfrm rot="10800000">
            <a:off x="100" y="0"/>
            <a:ext cx="9144003" cy="5143501"/>
          </a:xfrm>
          <a:prstGeom prst="rect">
            <a:avLst/>
          </a:prstGeom>
          <a:noFill/>
          <a:ln>
            <a:noFill/>
          </a:ln>
        </p:spPr>
      </p:pic>
      <p:sp>
        <p:nvSpPr>
          <p:cNvPr id="459" name="Google Shape;459;p30"/>
          <p:cNvSpPr/>
          <p:nvPr/>
        </p:nvSpPr>
        <p:spPr>
          <a:xfrm>
            <a:off x="223251" y="212682"/>
            <a:ext cx="8604900" cy="4788175"/>
          </a:xfrm>
          <a:custGeom>
            <a:avLst/>
            <a:gdLst/>
            <a:ahLst/>
            <a:cxnLst/>
            <a:rect l="l" t="t" r="r" b="b"/>
            <a:pathLst>
              <a:path w="344196" h="191527" extrusionOk="0">
                <a:moveTo>
                  <a:pt x="3916" y="61606"/>
                </a:moveTo>
                <a:cubicBezTo>
                  <a:pt x="6322" y="38817"/>
                  <a:pt x="-12255" y="13904"/>
                  <a:pt x="15382" y="4491"/>
                </a:cubicBezTo>
                <a:cubicBezTo>
                  <a:pt x="43019" y="-4922"/>
                  <a:pt x="127240" y="5800"/>
                  <a:pt x="169740" y="5128"/>
                </a:cubicBezTo>
                <a:cubicBezTo>
                  <a:pt x="212240" y="4456"/>
                  <a:pt x="242213" y="-1702"/>
                  <a:pt x="270381" y="457"/>
                </a:cubicBezTo>
                <a:cubicBezTo>
                  <a:pt x="298549" y="2616"/>
                  <a:pt x="327424" y="-569"/>
                  <a:pt x="338748" y="18080"/>
                </a:cubicBezTo>
                <a:cubicBezTo>
                  <a:pt x="350072" y="36729"/>
                  <a:pt x="340589" y="84289"/>
                  <a:pt x="338324" y="112351"/>
                </a:cubicBezTo>
                <a:cubicBezTo>
                  <a:pt x="336059" y="140413"/>
                  <a:pt x="353151" y="174278"/>
                  <a:pt x="325160" y="186451"/>
                </a:cubicBezTo>
                <a:cubicBezTo>
                  <a:pt x="297169" y="198624"/>
                  <a:pt x="221476" y="185035"/>
                  <a:pt x="170377" y="185389"/>
                </a:cubicBezTo>
                <a:cubicBezTo>
                  <a:pt x="119278" y="185743"/>
                  <a:pt x="46806" y="195935"/>
                  <a:pt x="18567" y="188574"/>
                </a:cubicBezTo>
                <a:cubicBezTo>
                  <a:pt x="-9672" y="181214"/>
                  <a:pt x="3386" y="162387"/>
                  <a:pt x="944" y="141226"/>
                </a:cubicBezTo>
                <a:cubicBezTo>
                  <a:pt x="-1498" y="120065"/>
                  <a:pt x="1510" y="84395"/>
                  <a:pt x="3916" y="61606"/>
                </a:cubicBezTo>
                <a:close/>
              </a:path>
            </a:pathLst>
          </a:custGeom>
          <a:solidFill>
            <a:schemeClr val="accent2"/>
          </a:solidFill>
          <a:ln>
            <a:noFill/>
          </a:ln>
        </p:spPr>
      </p:sp>
      <p:grpSp>
        <p:nvGrpSpPr>
          <p:cNvPr id="460" name="Google Shape;460;p30"/>
          <p:cNvGrpSpPr/>
          <p:nvPr/>
        </p:nvGrpSpPr>
        <p:grpSpPr>
          <a:xfrm>
            <a:off x="720008" y="563715"/>
            <a:ext cx="377074" cy="2242357"/>
            <a:chOff x="7435525" y="1047775"/>
            <a:chExt cx="294750" cy="1752800"/>
          </a:xfrm>
        </p:grpSpPr>
        <p:sp>
          <p:nvSpPr>
            <p:cNvPr id="461" name="Google Shape;461;p30"/>
            <p:cNvSpPr/>
            <p:nvPr/>
          </p:nvSpPr>
          <p:spPr>
            <a:xfrm>
              <a:off x="7435525" y="1047775"/>
              <a:ext cx="294750" cy="1752800"/>
            </a:xfrm>
            <a:custGeom>
              <a:avLst/>
              <a:gdLst/>
              <a:ahLst/>
              <a:cxnLst/>
              <a:rect l="l" t="t" r="r" b="b"/>
              <a:pathLst>
                <a:path w="11790" h="70112" extrusionOk="0">
                  <a:moveTo>
                    <a:pt x="1799" y="47503"/>
                  </a:moveTo>
                  <a:lnTo>
                    <a:pt x="1839" y="47600"/>
                  </a:lnTo>
                  <a:cubicBezTo>
                    <a:pt x="1863" y="47692"/>
                    <a:pt x="1893" y="47783"/>
                    <a:pt x="1929" y="47869"/>
                  </a:cubicBezTo>
                  <a:lnTo>
                    <a:pt x="2122" y="67503"/>
                  </a:lnTo>
                  <a:cubicBezTo>
                    <a:pt x="2129" y="68943"/>
                    <a:pt x="3302" y="70111"/>
                    <a:pt x="4745" y="70111"/>
                  </a:cubicBezTo>
                  <a:cubicBezTo>
                    <a:pt x="6186" y="70111"/>
                    <a:pt x="7360" y="68941"/>
                    <a:pt x="7366" y="67503"/>
                  </a:cubicBezTo>
                  <a:lnTo>
                    <a:pt x="7538" y="47869"/>
                  </a:lnTo>
                  <a:cubicBezTo>
                    <a:pt x="7575" y="47778"/>
                    <a:pt x="7608" y="47685"/>
                    <a:pt x="7631" y="47589"/>
                  </a:cubicBezTo>
                  <a:lnTo>
                    <a:pt x="9187" y="43540"/>
                  </a:lnTo>
                  <a:cubicBezTo>
                    <a:pt x="9354" y="43110"/>
                    <a:pt x="9462" y="42531"/>
                    <a:pt x="9462" y="42067"/>
                  </a:cubicBezTo>
                  <a:lnTo>
                    <a:pt x="9462" y="40112"/>
                  </a:lnTo>
                  <a:cubicBezTo>
                    <a:pt x="9463" y="40078"/>
                    <a:pt x="9465" y="40040"/>
                    <a:pt x="9465" y="39999"/>
                  </a:cubicBezTo>
                  <a:cubicBezTo>
                    <a:pt x="9465" y="39962"/>
                    <a:pt x="9463" y="39926"/>
                    <a:pt x="9462" y="39889"/>
                  </a:cubicBezTo>
                  <a:lnTo>
                    <a:pt x="9462" y="39526"/>
                  </a:lnTo>
                  <a:cubicBezTo>
                    <a:pt x="9463" y="39494"/>
                    <a:pt x="9465" y="39455"/>
                    <a:pt x="9465" y="39415"/>
                  </a:cubicBezTo>
                  <a:cubicBezTo>
                    <a:pt x="9465" y="39376"/>
                    <a:pt x="9463" y="39340"/>
                    <a:pt x="9462" y="39303"/>
                  </a:cubicBezTo>
                  <a:lnTo>
                    <a:pt x="9462" y="38719"/>
                  </a:lnTo>
                  <a:cubicBezTo>
                    <a:pt x="9463" y="38686"/>
                    <a:pt x="9465" y="38647"/>
                    <a:pt x="9465" y="38607"/>
                  </a:cubicBezTo>
                  <a:cubicBezTo>
                    <a:pt x="9465" y="38569"/>
                    <a:pt x="9463" y="38533"/>
                    <a:pt x="9462" y="38496"/>
                  </a:cubicBezTo>
                  <a:lnTo>
                    <a:pt x="9462" y="38135"/>
                  </a:lnTo>
                  <a:cubicBezTo>
                    <a:pt x="9463" y="38101"/>
                    <a:pt x="9465" y="38063"/>
                    <a:pt x="9465" y="38022"/>
                  </a:cubicBezTo>
                  <a:cubicBezTo>
                    <a:pt x="9465" y="37985"/>
                    <a:pt x="9463" y="37949"/>
                    <a:pt x="9462" y="37912"/>
                  </a:cubicBezTo>
                  <a:lnTo>
                    <a:pt x="9462" y="37328"/>
                  </a:lnTo>
                  <a:cubicBezTo>
                    <a:pt x="9463" y="37293"/>
                    <a:pt x="9465" y="37256"/>
                    <a:pt x="9465" y="37215"/>
                  </a:cubicBezTo>
                  <a:cubicBezTo>
                    <a:pt x="9465" y="37177"/>
                    <a:pt x="9463" y="37142"/>
                    <a:pt x="9462" y="37104"/>
                  </a:cubicBezTo>
                  <a:lnTo>
                    <a:pt x="9462" y="36742"/>
                  </a:lnTo>
                  <a:cubicBezTo>
                    <a:pt x="9463" y="36709"/>
                    <a:pt x="9465" y="36671"/>
                    <a:pt x="9465" y="36629"/>
                  </a:cubicBezTo>
                  <a:cubicBezTo>
                    <a:pt x="9465" y="36592"/>
                    <a:pt x="9463" y="36556"/>
                    <a:pt x="9462" y="36519"/>
                  </a:cubicBezTo>
                  <a:lnTo>
                    <a:pt x="9462" y="35935"/>
                  </a:lnTo>
                  <a:cubicBezTo>
                    <a:pt x="9463" y="35902"/>
                    <a:pt x="9465" y="35863"/>
                    <a:pt x="9465" y="35823"/>
                  </a:cubicBezTo>
                  <a:cubicBezTo>
                    <a:pt x="9465" y="35784"/>
                    <a:pt x="9463" y="35749"/>
                    <a:pt x="9462" y="35711"/>
                  </a:cubicBezTo>
                  <a:lnTo>
                    <a:pt x="9462" y="35351"/>
                  </a:lnTo>
                  <a:cubicBezTo>
                    <a:pt x="9463" y="35316"/>
                    <a:pt x="9465" y="35279"/>
                    <a:pt x="9465" y="35238"/>
                  </a:cubicBezTo>
                  <a:cubicBezTo>
                    <a:pt x="9465" y="35200"/>
                    <a:pt x="9463" y="35165"/>
                    <a:pt x="9462" y="35126"/>
                  </a:cubicBezTo>
                  <a:lnTo>
                    <a:pt x="9462" y="19528"/>
                  </a:lnTo>
                  <a:cubicBezTo>
                    <a:pt x="9462" y="19064"/>
                    <a:pt x="9354" y="18487"/>
                    <a:pt x="9187" y="18059"/>
                  </a:cubicBezTo>
                  <a:lnTo>
                    <a:pt x="7667" y="14100"/>
                  </a:lnTo>
                  <a:cubicBezTo>
                    <a:pt x="7608" y="13944"/>
                    <a:pt x="7532" y="13793"/>
                    <a:pt x="7443" y="13653"/>
                  </a:cubicBezTo>
                  <a:cubicBezTo>
                    <a:pt x="7480" y="13006"/>
                    <a:pt x="7525" y="12106"/>
                    <a:pt x="7543" y="11138"/>
                  </a:cubicBezTo>
                  <a:cubicBezTo>
                    <a:pt x="7569" y="9739"/>
                    <a:pt x="9602" y="6813"/>
                    <a:pt x="10973" y="5267"/>
                  </a:cubicBezTo>
                  <a:lnTo>
                    <a:pt x="11031" y="5206"/>
                  </a:lnTo>
                  <a:lnTo>
                    <a:pt x="11095" y="5118"/>
                  </a:lnTo>
                  <a:cubicBezTo>
                    <a:pt x="11703" y="4304"/>
                    <a:pt x="11789" y="3264"/>
                    <a:pt x="11313" y="2400"/>
                  </a:cubicBezTo>
                  <a:cubicBezTo>
                    <a:pt x="10717" y="1323"/>
                    <a:pt x="9452" y="718"/>
                    <a:pt x="6945" y="317"/>
                  </a:cubicBezTo>
                  <a:cubicBezTo>
                    <a:pt x="5564" y="95"/>
                    <a:pt x="4136" y="1"/>
                    <a:pt x="3711" y="1"/>
                  </a:cubicBezTo>
                  <a:cubicBezTo>
                    <a:pt x="3643" y="1"/>
                    <a:pt x="3581" y="2"/>
                    <a:pt x="3521" y="8"/>
                  </a:cubicBezTo>
                  <a:cubicBezTo>
                    <a:pt x="2523" y="86"/>
                    <a:pt x="1719" y="895"/>
                    <a:pt x="1646" y="1883"/>
                  </a:cubicBezTo>
                  <a:cubicBezTo>
                    <a:pt x="1575" y="2802"/>
                    <a:pt x="2094" y="3614"/>
                    <a:pt x="2967" y="3944"/>
                  </a:cubicBezTo>
                  <a:cubicBezTo>
                    <a:pt x="3164" y="4019"/>
                    <a:pt x="3352" y="4065"/>
                    <a:pt x="3764" y="4162"/>
                  </a:cubicBezTo>
                  <a:cubicBezTo>
                    <a:pt x="4327" y="4297"/>
                    <a:pt x="4792" y="4415"/>
                    <a:pt x="5177" y="4518"/>
                  </a:cubicBezTo>
                  <a:cubicBezTo>
                    <a:pt x="3886" y="6276"/>
                    <a:pt x="2318" y="8840"/>
                    <a:pt x="2227" y="11036"/>
                  </a:cubicBezTo>
                  <a:cubicBezTo>
                    <a:pt x="2201" y="11623"/>
                    <a:pt x="2172" y="12687"/>
                    <a:pt x="2154" y="13467"/>
                  </a:cubicBezTo>
                  <a:cubicBezTo>
                    <a:pt x="2003" y="13660"/>
                    <a:pt x="1883" y="13873"/>
                    <a:pt x="1797" y="14100"/>
                  </a:cubicBezTo>
                  <a:lnTo>
                    <a:pt x="273" y="18062"/>
                  </a:lnTo>
                  <a:cubicBezTo>
                    <a:pt x="108" y="18494"/>
                    <a:pt x="1" y="19070"/>
                    <a:pt x="1" y="19532"/>
                  </a:cubicBezTo>
                  <a:lnTo>
                    <a:pt x="1" y="42065"/>
                  </a:lnTo>
                  <a:cubicBezTo>
                    <a:pt x="1" y="42525"/>
                    <a:pt x="108" y="43104"/>
                    <a:pt x="273" y="43533"/>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7533950" y="2169225"/>
              <a:ext cx="39750" cy="580550"/>
            </a:xfrm>
            <a:custGeom>
              <a:avLst/>
              <a:gdLst/>
              <a:ahLst/>
              <a:cxnLst/>
              <a:rect l="l" t="t" r="r" b="b"/>
              <a:pathLst>
                <a:path w="1590" h="23222" extrusionOk="0">
                  <a:moveTo>
                    <a:pt x="805" y="1"/>
                  </a:moveTo>
                  <a:lnTo>
                    <a:pt x="805" y="1"/>
                  </a:lnTo>
                  <a:cubicBezTo>
                    <a:pt x="1131" y="1"/>
                    <a:pt x="1589" y="154"/>
                    <a:pt x="1589" y="479"/>
                  </a:cubicBezTo>
                  <a:lnTo>
                    <a:pt x="1395" y="22633"/>
                  </a:lnTo>
                  <a:cubicBezTo>
                    <a:pt x="1395" y="22960"/>
                    <a:pt x="1131" y="23222"/>
                    <a:pt x="805" y="23222"/>
                  </a:cubicBezTo>
                  <a:lnTo>
                    <a:pt x="805" y="23222"/>
                  </a:lnTo>
                  <a:cubicBezTo>
                    <a:pt x="480" y="23222"/>
                    <a:pt x="217" y="22960"/>
                    <a:pt x="217" y="22633"/>
                  </a:cubicBezTo>
                  <a:lnTo>
                    <a:pt x="0" y="513"/>
                  </a:lnTo>
                  <a:cubicBezTo>
                    <a:pt x="0" y="187"/>
                    <a:pt x="481" y="1"/>
                    <a:pt x="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7531775" y="2167050"/>
              <a:ext cx="44100" cy="584950"/>
            </a:xfrm>
            <a:custGeom>
              <a:avLst/>
              <a:gdLst/>
              <a:ahLst/>
              <a:cxnLst/>
              <a:rect l="l" t="t" r="r" b="b"/>
              <a:pathLst>
                <a:path w="1764" h="23398" extrusionOk="0">
                  <a:moveTo>
                    <a:pt x="892" y="175"/>
                  </a:moveTo>
                  <a:cubicBezTo>
                    <a:pt x="1184" y="175"/>
                    <a:pt x="1589" y="313"/>
                    <a:pt x="1589" y="565"/>
                  </a:cubicBezTo>
                  <a:lnTo>
                    <a:pt x="1393" y="22720"/>
                  </a:lnTo>
                  <a:cubicBezTo>
                    <a:pt x="1393" y="22998"/>
                    <a:pt x="1170" y="23221"/>
                    <a:pt x="892" y="23221"/>
                  </a:cubicBezTo>
                  <a:cubicBezTo>
                    <a:pt x="616" y="23221"/>
                    <a:pt x="391" y="22998"/>
                    <a:pt x="391" y="22720"/>
                  </a:cubicBezTo>
                  <a:lnTo>
                    <a:pt x="175" y="600"/>
                  </a:lnTo>
                  <a:cubicBezTo>
                    <a:pt x="175" y="340"/>
                    <a:pt x="598" y="175"/>
                    <a:pt x="892" y="175"/>
                  </a:cubicBezTo>
                  <a:close/>
                  <a:moveTo>
                    <a:pt x="892" y="1"/>
                  </a:moveTo>
                  <a:cubicBezTo>
                    <a:pt x="527" y="1"/>
                    <a:pt x="0" y="214"/>
                    <a:pt x="0" y="600"/>
                  </a:cubicBezTo>
                  <a:lnTo>
                    <a:pt x="216" y="22720"/>
                  </a:lnTo>
                  <a:cubicBezTo>
                    <a:pt x="216" y="23093"/>
                    <a:pt x="520" y="23397"/>
                    <a:pt x="892" y="23397"/>
                  </a:cubicBezTo>
                  <a:cubicBezTo>
                    <a:pt x="1267" y="23397"/>
                    <a:pt x="1570" y="23093"/>
                    <a:pt x="1569" y="22723"/>
                  </a:cubicBezTo>
                  <a:lnTo>
                    <a:pt x="1764" y="566"/>
                  </a:lnTo>
                  <a:cubicBezTo>
                    <a:pt x="1764" y="177"/>
                    <a:pt x="1254" y="1"/>
                    <a:pt x="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7555625" y="2206300"/>
              <a:ext cx="18100" cy="545975"/>
            </a:xfrm>
            <a:custGeom>
              <a:avLst/>
              <a:gdLst/>
              <a:ahLst/>
              <a:cxnLst/>
              <a:rect l="l" t="t" r="r" b="b"/>
              <a:pathLst>
                <a:path w="724" h="21839" extrusionOk="0">
                  <a:moveTo>
                    <a:pt x="343" y="100"/>
                  </a:moveTo>
                  <a:cubicBezTo>
                    <a:pt x="343" y="100"/>
                    <a:pt x="724" y="1"/>
                    <a:pt x="724" y="157"/>
                  </a:cubicBezTo>
                  <a:lnTo>
                    <a:pt x="564" y="21321"/>
                  </a:lnTo>
                  <a:cubicBezTo>
                    <a:pt x="564" y="21477"/>
                    <a:pt x="2" y="21839"/>
                    <a:pt x="2" y="21684"/>
                  </a:cubicBezTo>
                  <a:lnTo>
                    <a:pt x="2" y="226"/>
                  </a:lnTo>
                  <a:cubicBezTo>
                    <a:pt x="1" y="70"/>
                    <a:pt x="187" y="100"/>
                    <a:pt x="343" y="1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7531775" y="2167050"/>
              <a:ext cx="44100" cy="584950"/>
            </a:xfrm>
            <a:custGeom>
              <a:avLst/>
              <a:gdLst/>
              <a:ahLst/>
              <a:cxnLst/>
              <a:rect l="l" t="t" r="r" b="b"/>
              <a:pathLst>
                <a:path w="1764" h="23398" extrusionOk="0">
                  <a:moveTo>
                    <a:pt x="892" y="175"/>
                  </a:moveTo>
                  <a:cubicBezTo>
                    <a:pt x="1184" y="175"/>
                    <a:pt x="1589" y="313"/>
                    <a:pt x="1589" y="565"/>
                  </a:cubicBezTo>
                  <a:lnTo>
                    <a:pt x="1393" y="22720"/>
                  </a:lnTo>
                  <a:cubicBezTo>
                    <a:pt x="1393" y="22998"/>
                    <a:pt x="1170" y="23221"/>
                    <a:pt x="892" y="23221"/>
                  </a:cubicBezTo>
                  <a:cubicBezTo>
                    <a:pt x="616" y="23221"/>
                    <a:pt x="391" y="22998"/>
                    <a:pt x="391" y="22720"/>
                  </a:cubicBezTo>
                  <a:lnTo>
                    <a:pt x="175" y="600"/>
                  </a:lnTo>
                  <a:cubicBezTo>
                    <a:pt x="175" y="340"/>
                    <a:pt x="598" y="175"/>
                    <a:pt x="892" y="175"/>
                  </a:cubicBezTo>
                  <a:close/>
                  <a:moveTo>
                    <a:pt x="892" y="1"/>
                  </a:moveTo>
                  <a:cubicBezTo>
                    <a:pt x="527" y="1"/>
                    <a:pt x="0" y="214"/>
                    <a:pt x="0" y="600"/>
                  </a:cubicBezTo>
                  <a:lnTo>
                    <a:pt x="216" y="22720"/>
                  </a:lnTo>
                  <a:cubicBezTo>
                    <a:pt x="216" y="23093"/>
                    <a:pt x="520" y="23397"/>
                    <a:pt x="892" y="23397"/>
                  </a:cubicBezTo>
                  <a:cubicBezTo>
                    <a:pt x="1267" y="23397"/>
                    <a:pt x="1570" y="23093"/>
                    <a:pt x="1569" y="22723"/>
                  </a:cubicBezTo>
                  <a:lnTo>
                    <a:pt x="1764" y="566"/>
                  </a:lnTo>
                  <a:cubicBezTo>
                    <a:pt x="1764" y="177"/>
                    <a:pt x="1254" y="1"/>
                    <a:pt x="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7486675" y="1409550"/>
              <a:ext cx="119100" cy="822050"/>
            </a:xfrm>
            <a:custGeom>
              <a:avLst/>
              <a:gdLst/>
              <a:ahLst/>
              <a:cxnLst/>
              <a:rect l="l" t="t" r="r" b="b"/>
              <a:pathLst>
                <a:path w="4764" h="32882" extrusionOk="0">
                  <a:moveTo>
                    <a:pt x="4311" y="27867"/>
                  </a:moveTo>
                  <a:lnTo>
                    <a:pt x="2757" y="32882"/>
                  </a:lnTo>
                  <a:lnTo>
                    <a:pt x="1850" y="32789"/>
                  </a:lnTo>
                  <a:lnTo>
                    <a:pt x="0" y="27867"/>
                  </a:lnTo>
                  <a:lnTo>
                    <a:pt x="62" y="5004"/>
                  </a:lnTo>
                  <a:lnTo>
                    <a:pt x="258" y="4198"/>
                  </a:lnTo>
                  <a:lnTo>
                    <a:pt x="1793" y="193"/>
                  </a:lnTo>
                  <a:lnTo>
                    <a:pt x="2123" y="1"/>
                  </a:lnTo>
                  <a:lnTo>
                    <a:pt x="3271" y="61"/>
                  </a:lnTo>
                  <a:lnTo>
                    <a:pt x="4763" y="459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7572275" y="1943875"/>
              <a:ext cx="11275" cy="12475"/>
            </a:xfrm>
            <a:custGeom>
              <a:avLst/>
              <a:gdLst/>
              <a:ahLst/>
              <a:cxnLst/>
              <a:rect l="l" t="t" r="r" b="b"/>
              <a:pathLst>
                <a:path w="451" h="499" extrusionOk="0">
                  <a:moveTo>
                    <a:pt x="1" y="1"/>
                  </a:moveTo>
                  <a:lnTo>
                    <a:pt x="450" y="1"/>
                  </a:lnTo>
                  <a:lnTo>
                    <a:pt x="450" y="499"/>
                  </a:lnTo>
                  <a:lnTo>
                    <a:pt x="1" y="4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7572275" y="1976075"/>
              <a:ext cx="11275" cy="15325"/>
            </a:xfrm>
            <a:custGeom>
              <a:avLst/>
              <a:gdLst/>
              <a:ahLst/>
              <a:cxnLst/>
              <a:rect l="l" t="t" r="r" b="b"/>
              <a:pathLst>
                <a:path w="451" h="613" extrusionOk="0">
                  <a:moveTo>
                    <a:pt x="1" y="1"/>
                  </a:moveTo>
                  <a:lnTo>
                    <a:pt x="450" y="1"/>
                  </a:lnTo>
                  <a:lnTo>
                    <a:pt x="450" y="612"/>
                  </a:lnTo>
                  <a:lnTo>
                    <a:pt x="1" y="61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7572275" y="2011875"/>
              <a:ext cx="11275" cy="14350"/>
            </a:xfrm>
            <a:custGeom>
              <a:avLst/>
              <a:gdLst/>
              <a:ahLst/>
              <a:cxnLst/>
              <a:rect l="l" t="t" r="r" b="b"/>
              <a:pathLst>
                <a:path w="451" h="574" extrusionOk="0">
                  <a:moveTo>
                    <a:pt x="1" y="0"/>
                  </a:moveTo>
                  <a:lnTo>
                    <a:pt x="450" y="0"/>
                  </a:lnTo>
                  <a:lnTo>
                    <a:pt x="450" y="573"/>
                  </a:lnTo>
                  <a:lnTo>
                    <a:pt x="1" y="5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7572275" y="2044650"/>
              <a:ext cx="11275" cy="15750"/>
            </a:xfrm>
            <a:custGeom>
              <a:avLst/>
              <a:gdLst/>
              <a:ahLst/>
              <a:cxnLst/>
              <a:rect l="l" t="t" r="r" b="b"/>
              <a:pathLst>
                <a:path w="451" h="630" extrusionOk="0">
                  <a:moveTo>
                    <a:pt x="1" y="1"/>
                  </a:moveTo>
                  <a:lnTo>
                    <a:pt x="450" y="1"/>
                  </a:lnTo>
                  <a:lnTo>
                    <a:pt x="450" y="629"/>
                  </a:lnTo>
                  <a:lnTo>
                    <a:pt x="1" y="62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7572050" y="1591675"/>
              <a:ext cx="12750" cy="12450"/>
            </a:xfrm>
            <a:custGeom>
              <a:avLst/>
              <a:gdLst/>
              <a:ahLst/>
              <a:cxnLst/>
              <a:rect l="l" t="t" r="r" b="b"/>
              <a:pathLst>
                <a:path w="510" h="498" extrusionOk="0">
                  <a:moveTo>
                    <a:pt x="1" y="1"/>
                  </a:moveTo>
                  <a:lnTo>
                    <a:pt x="509" y="1"/>
                  </a:lnTo>
                  <a:lnTo>
                    <a:pt x="509" y="498"/>
                  </a:lnTo>
                  <a:lnTo>
                    <a:pt x="1" y="49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7572050" y="1625675"/>
              <a:ext cx="12750" cy="12750"/>
            </a:xfrm>
            <a:custGeom>
              <a:avLst/>
              <a:gdLst/>
              <a:ahLst/>
              <a:cxnLst/>
              <a:rect l="l" t="t" r="r" b="b"/>
              <a:pathLst>
                <a:path w="510" h="510" extrusionOk="0">
                  <a:moveTo>
                    <a:pt x="1" y="1"/>
                  </a:moveTo>
                  <a:lnTo>
                    <a:pt x="509" y="1"/>
                  </a:lnTo>
                  <a:lnTo>
                    <a:pt x="509" y="509"/>
                  </a:lnTo>
                  <a:lnTo>
                    <a:pt x="1" y="5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572050" y="1661475"/>
              <a:ext cx="12750" cy="11650"/>
            </a:xfrm>
            <a:custGeom>
              <a:avLst/>
              <a:gdLst/>
              <a:ahLst/>
              <a:cxnLst/>
              <a:rect l="l" t="t" r="r" b="b"/>
              <a:pathLst>
                <a:path w="510" h="466" extrusionOk="0">
                  <a:moveTo>
                    <a:pt x="1" y="0"/>
                  </a:moveTo>
                  <a:lnTo>
                    <a:pt x="509" y="0"/>
                  </a:lnTo>
                  <a:lnTo>
                    <a:pt x="509" y="466"/>
                  </a:lnTo>
                  <a:lnTo>
                    <a:pt x="1" y="46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572050" y="1696425"/>
              <a:ext cx="12750" cy="11500"/>
            </a:xfrm>
            <a:custGeom>
              <a:avLst/>
              <a:gdLst/>
              <a:ahLst/>
              <a:cxnLst/>
              <a:rect l="l" t="t" r="r" b="b"/>
              <a:pathLst>
                <a:path w="510" h="460" extrusionOk="0">
                  <a:moveTo>
                    <a:pt x="1" y="1"/>
                  </a:moveTo>
                  <a:lnTo>
                    <a:pt x="509" y="1"/>
                  </a:lnTo>
                  <a:lnTo>
                    <a:pt x="509" y="459"/>
                  </a:lnTo>
                  <a:lnTo>
                    <a:pt x="1" y="45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7550100" y="1407975"/>
              <a:ext cx="73875" cy="822450"/>
            </a:xfrm>
            <a:custGeom>
              <a:avLst/>
              <a:gdLst/>
              <a:ahLst/>
              <a:cxnLst/>
              <a:rect l="l" t="t" r="r" b="b"/>
              <a:pathLst>
                <a:path w="2955" h="32898" extrusionOk="0">
                  <a:moveTo>
                    <a:pt x="198" y="385"/>
                  </a:moveTo>
                  <a:cubicBezTo>
                    <a:pt x="198" y="385"/>
                    <a:pt x="1187" y="4095"/>
                    <a:pt x="1200" y="4718"/>
                  </a:cubicBezTo>
                  <a:cubicBezTo>
                    <a:pt x="1214" y="5340"/>
                    <a:pt x="1021" y="28040"/>
                    <a:pt x="1021" y="28040"/>
                  </a:cubicBezTo>
                  <a:lnTo>
                    <a:pt x="0" y="32833"/>
                  </a:lnTo>
                  <a:lnTo>
                    <a:pt x="680" y="32897"/>
                  </a:lnTo>
                  <a:lnTo>
                    <a:pt x="1099" y="32638"/>
                  </a:lnTo>
                  <a:cubicBezTo>
                    <a:pt x="1099" y="32638"/>
                    <a:pt x="2857" y="28432"/>
                    <a:pt x="2877" y="27691"/>
                  </a:cubicBezTo>
                  <a:cubicBezTo>
                    <a:pt x="2903" y="26776"/>
                    <a:pt x="2955" y="5080"/>
                    <a:pt x="2857" y="4733"/>
                  </a:cubicBezTo>
                  <a:cubicBezTo>
                    <a:pt x="2761" y="4388"/>
                    <a:pt x="1175" y="274"/>
                    <a:pt x="1064" y="138"/>
                  </a:cubicBezTo>
                  <a:cubicBezTo>
                    <a:pt x="952" y="1"/>
                    <a:pt x="198" y="385"/>
                    <a:pt x="198" y="3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a:off x="7530500" y="1405950"/>
              <a:ext cx="46750" cy="13500"/>
            </a:xfrm>
            <a:custGeom>
              <a:avLst/>
              <a:gdLst/>
              <a:ahLst/>
              <a:cxnLst/>
              <a:rect l="l" t="t" r="r" b="b"/>
              <a:pathLst>
                <a:path w="1870" h="540" extrusionOk="0">
                  <a:moveTo>
                    <a:pt x="1" y="269"/>
                  </a:moveTo>
                  <a:cubicBezTo>
                    <a:pt x="1" y="119"/>
                    <a:pt x="418" y="0"/>
                    <a:pt x="934" y="0"/>
                  </a:cubicBezTo>
                  <a:cubicBezTo>
                    <a:pt x="1450" y="0"/>
                    <a:pt x="1869" y="122"/>
                    <a:pt x="1869" y="269"/>
                  </a:cubicBezTo>
                  <a:cubicBezTo>
                    <a:pt x="1869" y="420"/>
                    <a:pt x="1451" y="540"/>
                    <a:pt x="934" y="540"/>
                  </a:cubicBezTo>
                  <a:cubicBezTo>
                    <a:pt x="418" y="540"/>
                    <a:pt x="1" y="418"/>
                    <a:pt x="1" y="2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a:off x="7484250" y="1407450"/>
              <a:ext cx="139275" cy="825575"/>
            </a:xfrm>
            <a:custGeom>
              <a:avLst/>
              <a:gdLst/>
              <a:ahLst/>
              <a:cxnLst/>
              <a:rect l="l" t="t" r="r" b="b"/>
              <a:pathLst>
                <a:path w="5571" h="33023" extrusionOk="0">
                  <a:moveTo>
                    <a:pt x="3297" y="174"/>
                  </a:moveTo>
                  <a:cubicBezTo>
                    <a:pt x="3471" y="174"/>
                    <a:pt x="3672" y="312"/>
                    <a:pt x="3735" y="477"/>
                  </a:cubicBezTo>
                  <a:lnTo>
                    <a:pt x="5258" y="4442"/>
                  </a:lnTo>
                  <a:cubicBezTo>
                    <a:pt x="5331" y="4630"/>
                    <a:pt x="5390" y="4948"/>
                    <a:pt x="5390" y="5151"/>
                  </a:cubicBezTo>
                  <a:lnTo>
                    <a:pt x="5390" y="27679"/>
                  </a:lnTo>
                  <a:cubicBezTo>
                    <a:pt x="5390" y="27881"/>
                    <a:pt x="5331" y="28197"/>
                    <a:pt x="5258" y="28388"/>
                  </a:cubicBezTo>
                  <a:lnTo>
                    <a:pt x="3735" y="32353"/>
                  </a:lnTo>
                  <a:lnTo>
                    <a:pt x="3705" y="32432"/>
                  </a:lnTo>
                  <a:cubicBezTo>
                    <a:pt x="3640" y="32591"/>
                    <a:pt x="3628" y="32631"/>
                    <a:pt x="3628" y="32659"/>
                  </a:cubicBezTo>
                  <a:cubicBezTo>
                    <a:pt x="3613" y="32709"/>
                    <a:pt x="3333" y="32844"/>
                    <a:pt x="2783" y="32844"/>
                  </a:cubicBezTo>
                  <a:cubicBezTo>
                    <a:pt x="2269" y="32844"/>
                    <a:pt x="1954" y="32722"/>
                    <a:pt x="1937" y="32661"/>
                  </a:cubicBezTo>
                  <a:cubicBezTo>
                    <a:pt x="1937" y="32631"/>
                    <a:pt x="1924" y="32593"/>
                    <a:pt x="1861" y="32437"/>
                  </a:cubicBezTo>
                  <a:lnTo>
                    <a:pt x="305" y="28389"/>
                  </a:lnTo>
                  <a:cubicBezTo>
                    <a:pt x="233" y="28201"/>
                    <a:pt x="173" y="27884"/>
                    <a:pt x="173" y="27680"/>
                  </a:cubicBezTo>
                  <a:lnTo>
                    <a:pt x="173" y="5148"/>
                  </a:lnTo>
                  <a:cubicBezTo>
                    <a:pt x="173" y="4946"/>
                    <a:pt x="233" y="4629"/>
                    <a:pt x="305" y="4440"/>
                  </a:cubicBezTo>
                  <a:lnTo>
                    <a:pt x="1830" y="477"/>
                  </a:lnTo>
                  <a:cubicBezTo>
                    <a:pt x="1891" y="312"/>
                    <a:pt x="2091" y="174"/>
                    <a:pt x="2268" y="174"/>
                  </a:cubicBezTo>
                  <a:close/>
                  <a:moveTo>
                    <a:pt x="2270" y="0"/>
                  </a:moveTo>
                  <a:cubicBezTo>
                    <a:pt x="2020" y="0"/>
                    <a:pt x="1758" y="184"/>
                    <a:pt x="1668" y="416"/>
                  </a:cubicBezTo>
                  <a:lnTo>
                    <a:pt x="143" y="4379"/>
                  </a:lnTo>
                  <a:cubicBezTo>
                    <a:pt x="63" y="4587"/>
                    <a:pt x="0" y="4926"/>
                    <a:pt x="0" y="5151"/>
                  </a:cubicBezTo>
                  <a:lnTo>
                    <a:pt x="0" y="27683"/>
                  </a:lnTo>
                  <a:cubicBezTo>
                    <a:pt x="0" y="27907"/>
                    <a:pt x="63" y="28244"/>
                    <a:pt x="143" y="28453"/>
                  </a:cubicBezTo>
                  <a:lnTo>
                    <a:pt x="1666" y="32417"/>
                  </a:lnTo>
                  <a:lnTo>
                    <a:pt x="1701" y="32505"/>
                  </a:lnTo>
                  <a:cubicBezTo>
                    <a:pt x="1722" y="32558"/>
                    <a:pt x="1759" y="32652"/>
                    <a:pt x="1762" y="32665"/>
                  </a:cubicBezTo>
                  <a:cubicBezTo>
                    <a:pt x="1762" y="32947"/>
                    <a:pt x="2405" y="33023"/>
                    <a:pt x="2784" y="33023"/>
                  </a:cubicBezTo>
                  <a:cubicBezTo>
                    <a:pt x="3162" y="33023"/>
                    <a:pt x="3805" y="32947"/>
                    <a:pt x="3806" y="32675"/>
                  </a:cubicBezTo>
                  <a:cubicBezTo>
                    <a:pt x="3812" y="32652"/>
                    <a:pt x="3851" y="32553"/>
                    <a:pt x="3872" y="32502"/>
                  </a:cubicBezTo>
                  <a:lnTo>
                    <a:pt x="5427" y="28456"/>
                  </a:lnTo>
                  <a:cubicBezTo>
                    <a:pt x="5509" y="28246"/>
                    <a:pt x="5570" y="27907"/>
                    <a:pt x="5570" y="27683"/>
                  </a:cubicBezTo>
                  <a:lnTo>
                    <a:pt x="5570" y="5151"/>
                  </a:lnTo>
                  <a:cubicBezTo>
                    <a:pt x="5570" y="4926"/>
                    <a:pt x="5509" y="4588"/>
                    <a:pt x="5427" y="4379"/>
                  </a:cubicBezTo>
                  <a:lnTo>
                    <a:pt x="3905" y="416"/>
                  </a:lnTo>
                  <a:cubicBezTo>
                    <a:pt x="3815" y="184"/>
                    <a:pt x="3552" y="0"/>
                    <a:pt x="3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7484200" y="1678925"/>
              <a:ext cx="139250" cy="19075"/>
            </a:xfrm>
            <a:custGeom>
              <a:avLst/>
              <a:gdLst/>
              <a:ahLst/>
              <a:cxnLst/>
              <a:rect l="l" t="t" r="r" b="b"/>
              <a:pathLst>
                <a:path w="5570" h="763" extrusionOk="0">
                  <a:moveTo>
                    <a:pt x="88" y="1"/>
                  </a:moveTo>
                  <a:cubicBezTo>
                    <a:pt x="39" y="1"/>
                    <a:pt x="1" y="41"/>
                    <a:pt x="1" y="90"/>
                  </a:cubicBezTo>
                  <a:cubicBezTo>
                    <a:pt x="1" y="584"/>
                    <a:pt x="1667" y="763"/>
                    <a:pt x="2785" y="763"/>
                  </a:cubicBezTo>
                  <a:cubicBezTo>
                    <a:pt x="3904" y="763"/>
                    <a:pt x="5569" y="584"/>
                    <a:pt x="5569" y="90"/>
                  </a:cubicBezTo>
                  <a:cubicBezTo>
                    <a:pt x="5569" y="41"/>
                    <a:pt x="5529" y="1"/>
                    <a:pt x="5480" y="1"/>
                  </a:cubicBezTo>
                  <a:cubicBezTo>
                    <a:pt x="5433" y="1"/>
                    <a:pt x="5393" y="41"/>
                    <a:pt x="5393" y="90"/>
                  </a:cubicBezTo>
                  <a:cubicBezTo>
                    <a:pt x="5393" y="293"/>
                    <a:pt x="4377" y="586"/>
                    <a:pt x="2785" y="586"/>
                  </a:cubicBezTo>
                  <a:cubicBezTo>
                    <a:pt x="1192" y="586"/>
                    <a:pt x="175" y="292"/>
                    <a:pt x="175" y="90"/>
                  </a:cubicBezTo>
                  <a:cubicBezTo>
                    <a:pt x="175" y="41"/>
                    <a:pt x="137"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7484200" y="1693575"/>
              <a:ext cx="139250" cy="19025"/>
            </a:xfrm>
            <a:custGeom>
              <a:avLst/>
              <a:gdLst/>
              <a:ahLst/>
              <a:cxnLst/>
              <a:rect l="l" t="t" r="r" b="b"/>
              <a:pathLst>
                <a:path w="5570" h="761" extrusionOk="0">
                  <a:moveTo>
                    <a:pt x="88" y="0"/>
                  </a:moveTo>
                  <a:cubicBezTo>
                    <a:pt x="39" y="0"/>
                    <a:pt x="1" y="41"/>
                    <a:pt x="1" y="88"/>
                  </a:cubicBezTo>
                  <a:cubicBezTo>
                    <a:pt x="1" y="582"/>
                    <a:pt x="1667" y="761"/>
                    <a:pt x="2785" y="761"/>
                  </a:cubicBezTo>
                  <a:cubicBezTo>
                    <a:pt x="3904" y="761"/>
                    <a:pt x="5569" y="582"/>
                    <a:pt x="5569" y="88"/>
                  </a:cubicBezTo>
                  <a:cubicBezTo>
                    <a:pt x="5569" y="39"/>
                    <a:pt x="5529" y="0"/>
                    <a:pt x="5480" y="0"/>
                  </a:cubicBezTo>
                  <a:cubicBezTo>
                    <a:pt x="5433" y="0"/>
                    <a:pt x="5393" y="41"/>
                    <a:pt x="5393" y="88"/>
                  </a:cubicBezTo>
                  <a:cubicBezTo>
                    <a:pt x="5393" y="292"/>
                    <a:pt x="4377" y="586"/>
                    <a:pt x="2785" y="586"/>
                  </a:cubicBezTo>
                  <a:cubicBezTo>
                    <a:pt x="1192" y="586"/>
                    <a:pt x="175" y="291"/>
                    <a:pt x="175" y="88"/>
                  </a:cubicBezTo>
                  <a:cubicBezTo>
                    <a:pt x="175" y="39"/>
                    <a:pt x="137"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7484350" y="2030950"/>
              <a:ext cx="139175" cy="19075"/>
            </a:xfrm>
            <a:custGeom>
              <a:avLst/>
              <a:gdLst/>
              <a:ahLst/>
              <a:cxnLst/>
              <a:rect l="l" t="t" r="r" b="b"/>
              <a:pathLst>
                <a:path w="5567" h="763" extrusionOk="0">
                  <a:moveTo>
                    <a:pt x="88" y="0"/>
                  </a:moveTo>
                  <a:cubicBezTo>
                    <a:pt x="39" y="0"/>
                    <a:pt x="0" y="41"/>
                    <a:pt x="0" y="89"/>
                  </a:cubicBezTo>
                  <a:cubicBezTo>
                    <a:pt x="0" y="583"/>
                    <a:pt x="1665" y="762"/>
                    <a:pt x="2785" y="762"/>
                  </a:cubicBezTo>
                  <a:cubicBezTo>
                    <a:pt x="3903" y="762"/>
                    <a:pt x="5566" y="583"/>
                    <a:pt x="5566" y="89"/>
                  </a:cubicBezTo>
                  <a:cubicBezTo>
                    <a:pt x="5566" y="41"/>
                    <a:pt x="5527" y="0"/>
                    <a:pt x="5479" y="0"/>
                  </a:cubicBezTo>
                  <a:cubicBezTo>
                    <a:pt x="5430" y="0"/>
                    <a:pt x="5391" y="41"/>
                    <a:pt x="5391" y="89"/>
                  </a:cubicBezTo>
                  <a:cubicBezTo>
                    <a:pt x="5391" y="292"/>
                    <a:pt x="4377" y="586"/>
                    <a:pt x="2785" y="586"/>
                  </a:cubicBezTo>
                  <a:cubicBezTo>
                    <a:pt x="1191" y="586"/>
                    <a:pt x="175" y="291"/>
                    <a:pt x="175" y="89"/>
                  </a:cubicBezTo>
                  <a:cubicBezTo>
                    <a:pt x="175" y="41"/>
                    <a:pt x="13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7484350" y="2045650"/>
              <a:ext cx="139175" cy="19000"/>
            </a:xfrm>
            <a:custGeom>
              <a:avLst/>
              <a:gdLst/>
              <a:ahLst/>
              <a:cxnLst/>
              <a:rect l="l" t="t" r="r" b="b"/>
              <a:pathLst>
                <a:path w="5567" h="760" extrusionOk="0">
                  <a:moveTo>
                    <a:pt x="88" y="1"/>
                  </a:moveTo>
                  <a:cubicBezTo>
                    <a:pt x="39" y="1"/>
                    <a:pt x="0" y="39"/>
                    <a:pt x="0" y="88"/>
                  </a:cubicBezTo>
                  <a:cubicBezTo>
                    <a:pt x="0" y="581"/>
                    <a:pt x="1665" y="760"/>
                    <a:pt x="2785" y="760"/>
                  </a:cubicBezTo>
                  <a:cubicBezTo>
                    <a:pt x="3903" y="760"/>
                    <a:pt x="5566" y="581"/>
                    <a:pt x="5566" y="88"/>
                  </a:cubicBezTo>
                  <a:cubicBezTo>
                    <a:pt x="5566" y="39"/>
                    <a:pt x="5527" y="1"/>
                    <a:pt x="5479" y="1"/>
                  </a:cubicBezTo>
                  <a:cubicBezTo>
                    <a:pt x="5430" y="1"/>
                    <a:pt x="5391" y="39"/>
                    <a:pt x="5391" y="88"/>
                  </a:cubicBezTo>
                  <a:cubicBezTo>
                    <a:pt x="5391" y="290"/>
                    <a:pt x="4377" y="583"/>
                    <a:pt x="2785" y="583"/>
                  </a:cubicBezTo>
                  <a:cubicBezTo>
                    <a:pt x="1191" y="583"/>
                    <a:pt x="175" y="290"/>
                    <a:pt x="175" y="88"/>
                  </a:cubicBezTo>
                  <a:cubicBezTo>
                    <a:pt x="175" y="39"/>
                    <a:pt x="136"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7484200" y="1644175"/>
              <a:ext cx="139250" cy="19050"/>
            </a:xfrm>
            <a:custGeom>
              <a:avLst/>
              <a:gdLst/>
              <a:ahLst/>
              <a:cxnLst/>
              <a:rect l="l" t="t" r="r" b="b"/>
              <a:pathLst>
                <a:path w="5570" h="762" extrusionOk="0">
                  <a:moveTo>
                    <a:pt x="88" y="1"/>
                  </a:moveTo>
                  <a:cubicBezTo>
                    <a:pt x="39" y="1"/>
                    <a:pt x="1" y="41"/>
                    <a:pt x="1" y="88"/>
                  </a:cubicBezTo>
                  <a:cubicBezTo>
                    <a:pt x="1" y="582"/>
                    <a:pt x="1667" y="761"/>
                    <a:pt x="2785" y="761"/>
                  </a:cubicBezTo>
                  <a:cubicBezTo>
                    <a:pt x="3904" y="761"/>
                    <a:pt x="5569" y="582"/>
                    <a:pt x="5569" y="88"/>
                  </a:cubicBezTo>
                  <a:cubicBezTo>
                    <a:pt x="5569" y="41"/>
                    <a:pt x="5529" y="1"/>
                    <a:pt x="5480" y="1"/>
                  </a:cubicBezTo>
                  <a:cubicBezTo>
                    <a:pt x="5433" y="1"/>
                    <a:pt x="5393" y="41"/>
                    <a:pt x="5393" y="88"/>
                  </a:cubicBezTo>
                  <a:cubicBezTo>
                    <a:pt x="5393" y="293"/>
                    <a:pt x="4377" y="586"/>
                    <a:pt x="2785" y="586"/>
                  </a:cubicBezTo>
                  <a:cubicBezTo>
                    <a:pt x="1192" y="586"/>
                    <a:pt x="175" y="292"/>
                    <a:pt x="175" y="88"/>
                  </a:cubicBezTo>
                  <a:cubicBezTo>
                    <a:pt x="175" y="41"/>
                    <a:pt x="137"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7484200" y="1658825"/>
              <a:ext cx="139250" cy="19025"/>
            </a:xfrm>
            <a:custGeom>
              <a:avLst/>
              <a:gdLst/>
              <a:ahLst/>
              <a:cxnLst/>
              <a:rect l="l" t="t" r="r" b="b"/>
              <a:pathLst>
                <a:path w="5570" h="761" extrusionOk="0">
                  <a:moveTo>
                    <a:pt x="88" y="0"/>
                  </a:moveTo>
                  <a:cubicBezTo>
                    <a:pt x="39" y="0"/>
                    <a:pt x="1" y="39"/>
                    <a:pt x="1" y="88"/>
                  </a:cubicBezTo>
                  <a:cubicBezTo>
                    <a:pt x="1" y="582"/>
                    <a:pt x="1667" y="761"/>
                    <a:pt x="2785" y="761"/>
                  </a:cubicBezTo>
                  <a:cubicBezTo>
                    <a:pt x="3904" y="761"/>
                    <a:pt x="5569" y="582"/>
                    <a:pt x="5569" y="88"/>
                  </a:cubicBezTo>
                  <a:cubicBezTo>
                    <a:pt x="5569" y="39"/>
                    <a:pt x="5529" y="0"/>
                    <a:pt x="5480" y="0"/>
                  </a:cubicBezTo>
                  <a:cubicBezTo>
                    <a:pt x="5433" y="0"/>
                    <a:pt x="5393" y="39"/>
                    <a:pt x="5393" y="88"/>
                  </a:cubicBezTo>
                  <a:cubicBezTo>
                    <a:pt x="5393" y="292"/>
                    <a:pt x="4377" y="586"/>
                    <a:pt x="2785" y="586"/>
                  </a:cubicBezTo>
                  <a:cubicBezTo>
                    <a:pt x="1192" y="586"/>
                    <a:pt x="175" y="290"/>
                    <a:pt x="175" y="88"/>
                  </a:cubicBezTo>
                  <a:cubicBezTo>
                    <a:pt x="175" y="39"/>
                    <a:pt x="137"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7484350" y="1996275"/>
              <a:ext cx="139175" cy="18975"/>
            </a:xfrm>
            <a:custGeom>
              <a:avLst/>
              <a:gdLst/>
              <a:ahLst/>
              <a:cxnLst/>
              <a:rect l="l" t="t" r="r" b="b"/>
              <a:pathLst>
                <a:path w="5567" h="759" extrusionOk="0">
                  <a:moveTo>
                    <a:pt x="88" y="0"/>
                  </a:moveTo>
                  <a:cubicBezTo>
                    <a:pt x="39" y="0"/>
                    <a:pt x="0" y="39"/>
                    <a:pt x="0" y="88"/>
                  </a:cubicBezTo>
                  <a:cubicBezTo>
                    <a:pt x="0" y="580"/>
                    <a:pt x="1665" y="759"/>
                    <a:pt x="2785" y="759"/>
                  </a:cubicBezTo>
                  <a:cubicBezTo>
                    <a:pt x="3903" y="759"/>
                    <a:pt x="5566" y="580"/>
                    <a:pt x="5566" y="88"/>
                  </a:cubicBezTo>
                  <a:cubicBezTo>
                    <a:pt x="5566" y="39"/>
                    <a:pt x="5527" y="0"/>
                    <a:pt x="5479" y="0"/>
                  </a:cubicBezTo>
                  <a:cubicBezTo>
                    <a:pt x="5430" y="0"/>
                    <a:pt x="5391" y="39"/>
                    <a:pt x="5391" y="88"/>
                  </a:cubicBezTo>
                  <a:cubicBezTo>
                    <a:pt x="5391" y="289"/>
                    <a:pt x="4377" y="583"/>
                    <a:pt x="2785" y="583"/>
                  </a:cubicBezTo>
                  <a:cubicBezTo>
                    <a:pt x="1191" y="583"/>
                    <a:pt x="175" y="289"/>
                    <a:pt x="175" y="88"/>
                  </a:cubicBezTo>
                  <a:cubicBezTo>
                    <a:pt x="175" y="39"/>
                    <a:pt x="13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7484350" y="2010825"/>
              <a:ext cx="139175" cy="19050"/>
            </a:xfrm>
            <a:custGeom>
              <a:avLst/>
              <a:gdLst/>
              <a:ahLst/>
              <a:cxnLst/>
              <a:rect l="l" t="t" r="r" b="b"/>
              <a:pathLst>
                <a:path w="5567" h="762" extrusionOk="0">
                  <a:moveTo>
                    <a:pt x="88" y="1"/>
                  </a:moveTo>
                  <a:cubicBezTo>
                    <a:pt x="39" y="1"/>
                    <a:pt x="0" y="40"/>
                    <a:pt x="0" y="88"/>
                  </a:cubicBezTo>
                  <a:cubicBezTo>
                    <a:pt x="0" y="582"/>
                    <a:pt x="1665" y="761"/>
                    <a:pt x="2785" y="761"/>
                  </a:cubicBezTo>
                  <a:cubicBezTo>
                    <a:pt x="3903" y="761"/>
                    <a:pt x="5566" y="582"/>
                    <a:pt x="5566" y="88"/>
                  </a:cubicBezTo>
                  <a:cubicBezTo>
                    <a:pt x="5566" y="40"/>
                    <a:pt x="5527" y="1"/>
                    <a:pt x="5479" y="1"/>
                  </a:cubicBezTo>
                  <a:cubicBezTo>
                    <a:pt x="5430" y="1"/>
                    <a:pt x="5391" y="40"/>
                    <a:pt x="5391" y="88"/>
                  </a:cubicBezTo>
                  <a:cubicBezTo>
                    <a:pt x="5391" y="293"/>
                    <a:pt x="4377" y="586"/>
                    <a:pt x="2785" y="586"/>
                  </a:cubicBezTo>
                  <a:cubicBezTo>
                    <a:pt x="1191" y="586"/>
                    <a:pt x="175" y="290"/>
                    <a:pt x="175" y="88"/>
                  </a:cubicBezTo>
                  <a:cubicBezTo>
                    <a:pt x="175" y="40"/>
                    <a:pt x="136"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7484200" y="1609425"/>
              <a:ext cx="139250" cy="19050"/>
            </a:xfrm>
            <a:custGeom>
              <a:avLst/>
              <a:gdLst/>
              <a:ahLst/>
              <a:cxnLst/>
              <a:rect l="l" t="t" r="r" b="b"/>
              <a:pathLst>
                <a:path w="5570" h="762" extrusionOk="0">
                  <a:moveTo>
                    <a:pt x="88" y="1"/>
                  </a:moveTo>
                  <a:cubicBezTo>
                    <a:pt x="39" y="1"/>
                    <a:pt x="1" y="40"/>
                    <a:pt x="1" y="88"/>
                  </a:cubicBezTo>
                  <a:cubicBezTo>
                    <a:pt x="1" y="582"/>
                    <a:pt x="1667" y="761"/>
                    <a:pt x="2785" y="761"/>
                  </a:cubicBezTo>
                  <a:cubicBezTo>
                    <a:pt x="3904" y="761"/>
                    <a:pt x="5569" y="582"/>
                    <a:pt x="5569" y="88"/>
                  </a:cubicBezTo>
                  <a:cubicBezTo>
                    <a:pt x="5569" y="40"/>
                    <a:pt x="5529" y="1"/>
                    <a:pt x="5480" y="1"/>
                  </a:cubicBezTo>
                  <a:cubicBezTo>
                    <a:pt x="5433" y="1"/>
                    <a:pt x="5393" y="40"/>
                    <a:pt x="5393" y="88"/>
                  </a:cubicBezTo>
                  <a:cubicBezTo>
                    <a:pt x="5393" y="293"/>
                    <a:pt x="4377" y="586"/>
                    <a:pt x="2785" y="586"/>
                  </a:cubicBezTo>
                  <a:cubicBezTo>
                    <a:pt x="1192" y="586"/>
                    <a:pt x="175" y="290"/>
                    <a:pt x="175" y="88"/>
                  </a:cubicBezTo>
                  <a:cubicBezTo>
                    <a:pt x="175" y="40"/>
                    <a:pt x="137"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7484200" y="1624075"/>
              <a:ext cx="139250" cy="19025"/>
            </a:xfrm>
            <a:custGeom>
              <a:avLst/>
              <a:gdLst/>
              <a:ahLst/>
              <a:cxnLst/>
              <a:rect l="l" t="t" r="r" b="b"/>
              <a:pathLst>
                <a:path w="5570" h="761" extrusionOk="0">
                  <a:moveTo>
                    <a:pt x="88" y="0"/>
                  </a:moveTo>
                  <a:cubicBezTo>
                    <a:pt x="39" y="0"/>
                    <a:pt x="1" y="39"/>
                    <a:pt x="1" y="88"/>
                  </a:cubicBezTo>
                  <a:cubicBezTo>
                    <a:pt x="1" y="582"/>
                    <a:pt x="1667" y="761"/>
                    <a:pt x="2785" y="761"/>
                  </a:cubicBezTo>
                  <a:cubicBezTo>
                    <a:pt x="3904" y="761"/>
                    <a:pt x="5569" y="582"/>
                    <a:pt x="5569" y="88"/>
                  </a:cubicBezTo>
                  <a:cubicBezTo>
                    <a:pt x="5569" y="39"/>
                    <a:pt x="5529" y="0"/>
                    <a:pt x="5480" y="0"/>
                  </a:cubicBezTo>
                  <a:cubicBezTo>
                    <a:pt x="5433" y="0"/>
                    <a:pt x="5393" y="39"/>
                    <a:pt x="5393" y="88"/>
                  </a:cubicBezTo>
                  <a:cubicBezTo>
                    <a:pt x="5393" y="291"/>
                    <a:pt x="4377" y="584"/>
                    <a:pt x="2785" y="584"/>
                  </a:cubicBezTo>
                  <a:cubicBezTo>
                    <a:pt x="1192" y="584"/>
                    <a:pt x="175" y="290"/>
                    <a:pt x="175" y="88"/>
                  </a:cubicBezTo>
                  <a:cubicBezTo>
                    <a:pt x="175" y="39"/>
                    <a:pt x="137"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7484350" y="1961475"/>
              <a:ext cx="139175" cy="19000"/>
            </a:xfrm>
            <a:custGeom>
              <a:avLst/>
              <a:gdLst/>
              <a:ahLst/>
              <a:cxnLst/>
              <a:rect l="l" t="t" r="r" b="b"/>
              <a:pathLst>
                <a:path w="5567" h="760" extrusionOk="0">
                  <a:moveTo>
                    <a:pt x="88" y="1"/>
                  </a:moveTo>
                  <a:cubicBezTo>
                    <a:pt x="39" y="1"/>
                    <a:pt x="0" y="41"/>
                    <a:pt x="0" y="90"/>
                  </a:cubicBezTo>
                  <a:cubicBezTo>
                    <a:pt x="0" y="581"/>
                    <a:pt x="1665" y="760"/>
                    <a:pt x="2785" y="760"/>
                  </a:cubicBezTo>
                  <a:cubicBezTo>
                    <a:pt x="3903" y="760"/>
                    <a:pt x="5566" y="581"/>
                    <a:pt x="5566" y="90"/>
                  </a:cubicBezTo>
                  <a:cubicBezTo>
                    <a:pt x="5566" y="41"/>
                    <a:pt x="5527" y="1"/>
                    <a:pt x="5479" y="1"/>
                  </a:cubicBezTo>
                  <a:cubicBezTo>
                    <a:pt x="5430" y="1"/>
                    <a:pt x="5391" y="41"/>
                    <a:pt x="5391" y="90"/>
                  </a:cubicBezTo>
                  <a:cubicBezTo>
                    <a:pt x="5391" y="291"/>
                    <a:pt x="4377" y="585"/>
                    <a:pt x="2785" y="585"/>
                  </a:cubicBezTo>
                  <a:cubicBezTo>
                    <a:pt x="1191" y="585"/>
                    <a:pt x="175" y="291"/>
                    <a:pt x="175" y="90"/>
                  </a:cubicBezTo>
                  <a:cubicBezTo>
                    <a:pt x="175" y="41"/>
                    <a:pt x="136"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7484350" y="1976075"/>
              <a:ext cx="139175" cy="19050"/>
            </a:xfrm>
            <a:custGeom>
              <a:avLst/>
              <a:gdLst/>
              <a:ahLst/>
              <a:cxnLst/>
              <a:rect l="l" t="t" r="r" b="b"/>
              <a:pathLst>
                <a:path w="5567" h="762" extrusionOk="0">
                  <a:moveTo>
                    <a:pt x="88" y="1"/>
                  </a:moveTo>
                  <a:cubicBezTo>
                    <a:pt x="39" y="1"/>
                    <a:pt x="0" y="40"/>
                    <a:pt x="0" y="88"/>
                  </a:cubicBezTo>
                  <a:cubicBezTo>
                    <a:pt x="0" y="582"/>
                    <a:pt x="1665" y="761"/>
                    <a:pt x="2785" y="761"/>
                  </a:cubicBezTo>
                  <a:cubicBezTo>
                    <a:pt x="3903" y="761"/>
                    <a:pt x="5566" y="582"/>
                    <a:pt x="5566" y="88"/>
                  </a:cubicBezTo>
                  <a:cubicBezTo>
                    <a:pt x="5566" y="40"/>
                    <a:pt x="5527" y="1"/>
                    <a:pt x="5479" y="1"/>
                  </a:cubicBezTo>
                  <a:cubicBezTo>
                    <a:pt x="5430" y="1"/>
                    <a:pt x="5391" y="40"/>
                    <a:pt x="5391" y="88"/>
                  </a:cubicBezTo>
                  <a:cubicBezTo>
                    <a:pt x="5391" y="293"/>
                    <a:pt x="4377" y="585"/>
                    <a:pt x="2785" y="585"/>
                  </a:cubicBezTo>
                  <a:cubicBezTo>
                    <a:pt x="1191" y="585"/>
                    <a:pt x="175" y="290"/>
                    <a:pt x="175" y="88"/>
                  </a:cubicBezTo>
                  <a:cubicBezTo>
                    <a:pt x="175" y="40"/>
                    <a:pt x="136"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7484200" y="1574725"/>
              <a:ext cx="139250" cy="19025"/>
            </a:xfrm>
            <a:custGeom>
              <a:avLst/>
              <a:gdLst/>
              <a:ahLst/>
              <a:cxnLst/>
              <a:rect l="l" t="t" r="r" b="b"/>
              <a:pathLst>
                <a:path w="5570" h="761" extrusionOk="0">
                  <a:moveTo>
                    <a:pt x="88" y="0"/>
                  </a:moveTo>
                  <a:cubicBezTo>
                    <a:pt x="39" y="0"/>
                    <a:pt x="1" y="39"/>
                    <a:pt x="1" y="88"/>
                  </a:cubicBezTo>
                  <a:cubicBezTo>
                    <a:pt x="1" y="582"/>
                    <a:pt x="1667" y="760"/>
                    <a:pt x="2785" y="760"/>
                  </a:cubicBezTo>
                  <a:cubicBezTo>
                    <a:pt x="3904" y="760"/>
                    <a:pt x="5569" y="580"/>
                    <a:pt x="5569" y="88"/>
                  </a:cubicBezTo>
                  <a:cubicBezTo>
                    <a:pt x="5569" y="39"/>
                    <a:pt x="5529" y="0"/>
                    <a:pt x="5480" y="0"/>
                  </a:cubicBezTo>
                  <a:cubicBezTo>
                    <a:pt x="5433" y="0"/>
                    <a:pt x="5393" y="39"/>
                    <a:pt x="5393" y="88"/>
                  </a:cubicBezTo>
                  <a:cubicBezTo>
                    <a:pt x="5393" y="292"/>
                    <a:pt x="4377" y="586"/>
                    <a:pt x="2785" y="586"/>
                  </a:cubicBezTo>
                  <a:cubicBezTo>
                    <a:pt x="1192" y="586"/>
                    <a:pt x="175" y="290"/>
                    <a:pt x="175" y="88"/>
                  </a:cubicBezTo>
                  <a:cubicBezTo>
                    <a:pt x="175" y="39"/>
                    <a:pt x="137"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7484200" y="1589275"/>
              <a:ext cx="139250" cy="19075"/>
            </a:xfrm>
            <a:custGeom>
              <a:avLst/>
              <a:gdLst/>
              <a:ahLst/>
              <a:cxnLst/>
              <a:rect l="l" t="t" r="r" b="b"/>
              <a:pathLst>
                <a:path w="5570" h="763" extrusionOk="0">
                  <a:moveTo>
                    <a:pt x="88" y="1"/>
                  </a:moveTo>
                  <a:cubicBezTo>
                    <a:pt x="39" y="1"/>
                    <a:pt x="1" y="41"/>
                    <a:pt x="1" y="90"/>
                  </a:cubicBezTo>
                  <a:cubicBezTo>
                    <a:pt x="1" y="584"/>
                    <a:pt x="1667" y="763"/>
                    <a:pt x="2785" y="763"/>
                  </a:cubicBezTo>
                  <a:cubicBezTo>
                    <a:pt x="3904" y="763"/>
                    <a:pt x="5569" y="584"/>
                    <a:pt x="5569" y="90"/>
                  </a:cubicBezTo>
                  <a:cubicBezTo>
                    <a:pt x="5569" y="41"/>
                    <a:pt x="5529" y="1"/>
                    <a:pt x="5480" y="1"/>
                  </a:cubicBezTo>
                  <a:cubicBezTo>
                    <a:pt x="5433" y="1"/>
                    <a:pt x="5393" y="41"/>
                    <a:pt x="5393" y="90"/>
                  </a:cubicBezTo>
                  <a:cubicBezTo>
                    <a:pt x="5393" y="293"/>
                    <a:pt x="4377" y="586"/>
                    <a:pt x="2785" y="586"/>
                  </a:cubicBezTo>
                  <a:cubicBezTo>
                    <a:pt x="1192" y="586"/>
                    <a:pt x="175" y="292"/>
                    <a:pt x="175" y="90"/>
                  </a:cubicBezTo>
                  <a:cubicBezTo>
                    <a:pt x="175" y="41"/>
                    <a:pt x="137"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7484350" y="1926700"/>
              <a:ext cx="139175" cy="19025"/>
            </a:xfrm>
            <a:custGeom>
              <a:avLst/>
              <a:gdLst/>
              <a:ahLst/>
              <a:cxnLst/>
              <a:rect l="l" t="t" r="r" b="b"/>
              <a:pathLst>
                <a:path w="5567" h="761" extrusionOk="0">
                  <a:moveTo>
                    <a:pt x="88" y="0"/>
                  </a:moveTo>
                  <a:cubicBezTo>
                    <a:pt x="39" y="0"/>
                    <a:pt x="0" y="39"/>
                    <a:pt x="0" y="88"/>
                  </a:cubicBezTo>
                  <a:cubicBezTo>
                    <a:pt x="0" y="582"/>
                    <a:pt x="1665" y="761"/>
                    <a:pt x="2785" y="761"/>
                  </a:cubicBezTo>
                  <a:cubicBezTo>
                    <a:pt x="3903" y="761"/>
                    <a:pt x="5566" y="582"/>
                    <a:pt x="5566" y="88"/>
                  </a:cubicBezTo>
                  <a:cubicBezTo>
                    <a:pt x="5566" y="39"/>
                    <a:pt x="5527" y="0"/>
                    <a:pt x="5479" y="0"/>
                  </a:cubicBezTo>
                  <a:cubicBezTo>
                    <a:pt x="5430" y="0"/>
                    <a:pt x="5391" y="39"/>
                    <a:pt x="5391" y="88"/>
                  </a:cubicBezTo>
                  <a:cubicBezTo>
                    <a:pt x="5391" y="292"/>
                    <a:pt x="4377" y="586"/>
                    <a:pt x="2785" y="586"/>
                  </a:cubicBezTo>
                  <a:cubicBezTo>
                    <a:pt x="1191" y="586"/>
                    <a:pt x="175" y="290"/>
                    <a:pt x="175" y="88"/>
                  </a:cubicBezTo>
                  <a:cubicBezTo>
                    <a:pt x="175" y="39"/>
                    <a:pt x="13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7484350" y="1941325"/>
              <a:ext cx="139175" cy="19050"/>
            </a:xfrm>
            <a:custGeom>
              <a:avLst/>
              <a:gdLst/>
              <a:ahLst/>
              <a:cxnLst/>
              <a:rect l="l" t="t" r="r" b="b"/>
              <a:pathLst>
                <a:path w="5567" h="762" extrusionOk="0">
                  <a:moveTo>
                    <a:pt x="88" y="1"/>
                  </a:moveTo>
                  <a:cubicBezTo>
                    <a:pt x="39" y="1"/>
                    <a:pt x="0" y="40"/>
                    <a:pt x="0" y="88"/>
                  </a:cubicBezTo>
                  <a:cubicBezTo>
                    <a:pt x="0" y="582"/>
                    <a:pt x="1665" y="761"/>
                    <a:pt x="2785" y="761"/>
                  </a:cubicBezTo>
                  <a:cubicBezTo>
                    <a:pt x="3903" y="761"/>
                    <a:pt x="5566" y="582"/>
                    <a:pt x="5566" y="88"/>
                  </a:cubicBezTo>
                  <a:cubicBezTo>
                    <a:pt x="5566" y="40"/>
                    <a:pt x="5527" y="1"/>
                    <a:pt x="5479" y="1"/>
                  </a:cubicBezTo>
                  <a:cubicBezTo>
                    <a:pt x="5430" y="1"/>
                    <a:pt x="5391" y="40"/>
                    <a:pt x="5391" y="88"/>
                  </a:cubicBezTo>
                  <a:cubicBezTo>
                    <a:pt x="5391" y="292"/>
                    <a:pt x="4377" y="585"/>
                    <a:pt x="2785" y="585"/>
                  </a:cubicBezTo>
                  <a:cubicBezTo>
                    <a:pt x="1191" y="585"/>
                    <a:pt x="175" y="290"/>
                    <a:pt x="175" y="88"/>
                  </a:cubicBezTo>
                  <a:cubicBezTo>
                    <a:pt x="175" y="40"/>
                    <a:pt x="136"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7521275" y="1098100"/>
              <a:ext cx="178225" cy="316425"/>
            </a:xfrm>
            <a:custGeom>
              <a:avLst/>
              <a:gdLst/>
              <a:ahLst/>
              <a:cxnLst/>
              <a:rect l="l" t="t" r="r" b="b"/>
              <a:pathLst>
                <a:path w="7129" h="12657" extrusionOk="0">
                  <a:moveTo>
                    <a:pt x="6036" y="1897"/>
                  </a:moveTo>
                  <a:cubicBezTo>
                    <a:pt x="6036" y="1897"/>
                    <a:pt x="2135" y="6256"/>
                    <a:pt x="2081" y="9095"/>
                  </a:cubicBezTo>
                  <a:cubicBezTo>
                    <a:pt x="2045" y="10906"/>
                    <a:pt x="1919" y="12480"/>
                    <a:pt x="1919" y="12480"/>
                  </a:cubicBezTo>
                  <a:cubicBezTo>
                    <a:pt x="1919" y="12656"/>
                    <a:pt x="732" y="12656"/>
                    <a:pt x="732" y="12480"/>
                  </a:cubicBezTo>
                  <a:cubicBezTo>
                    <a:pt x="732" y="12480"/>
                    <a:pt x="787" y="10090"/>
                    <a:pt x="828" y="9110"/>
                  </a:cubicBezTo>
                  <a:cubicBezTo>
                    <a:pt x="945" y="6275"/>
                    <a:pt x="4851" y="1896"/>
                    <a:pt x="4851" y="1896"/>
                  </a:cubicBezTo>
                  <a:cubicBezTo>
                    <a:pt x="5506" y="1080"/>
                    <a:pt x="1" y="45"/>
                    <a:pt x="250" y="26"/>
                  </a:cubicBezTo>
                  <a:cubicBezTo>
                    <a:pt x="585" y="0"/>
                    <a:pt x="7128" y="441"/>
                    <a:pt x="6036" y="18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7524925" y="1096525"/>
              <a:ext cx="153925" cy="319150"/>
            </a:xfrm>
            <a:custGeom>
              <a:avLst/>
              <a:gdLst/>
              <a:ahLst/>
              <a:cxnLst/>
              <a:rect l="l" t="t" r="r" b="b"/>
              <a:pathLst>
                <a:path w="6157" h="12766" extrusionOk="0">
                  <a:moveTo>
                    <a:pt x="950" y="219"/>
                  </a:moveTo>
                  <a:lnTo>
                    <a:pt x="950" y="219"/>
                  </a:lnTo>
                  <a:cubicBezTo>
                    <a:pt x="2460" y="342"/>
                    <a:pt x="5465" y="729"/>
                    <a:pt x="5881" y="1485"/>
                  </a:cubicBezTo>
                  <a:cubicBezTo>
                    <a:pt x="5954" y="1615"/>
                    <a:pt x="5936" y="1752"/>
                    <a:pt x="5823" y="1906"/>
                  </a:cubicBezTo>
                  <a:cubicBezTo>
                    <a:pt x="5628" y="2123"/>
                    <a:pt x="1900" y="6332"/>
                    <a:pt x="1846" y="9156"/>
                  </a:cubicBezTo>
                  <a:cubicBezTo>
                    <a:pt x="1814" y="10834"/>
                    <a:pt x="1701" y="12327"/>
                    <a:pt x="1687" y="12522"/>
                  </a:cubicBezTo>
                  <a:cubicBezTo>
                    <a:pt x="1624" y="12566"/>
                    <a:pt x="1401" y="12588"/>
                    <a:pt x="1179" y="12588"/>
                  </a:cubicBezTo>
                  <a:cubicBezTo>
                    <a:pt x="960" y="12588"/>
                    <a:pt x="742" y="12567"/>
                    <a:pt x="676" y="12523"/>
                  </a:cubicBezTo>
                  <a:cubicBezTo>
                    <a:pt x="682" y="12280"/>
                    <a:pt x="734" y="10095"/>
                    <a:pt x="769" y="9178"/>
                  </a:cubicBezTo>
                  <a:cubicBezTo>
                    <a:pt x="885" y="6405"/>
                    <a:pt x="4730" y="2060"/>
                    <a:pt x="4772" y="2014"/>
                  </a:cubicBezTo>
                  <a:cubicBezTo>
                    <a:pt x="4844" y="1924"/>
                    <a:pt x="4864" y="1823"/>
                    <a:pt x="4829" y="1722"/>
                  </a:cubicBezTo>
                  <a:cubicBezTo>
                    <a:pt x="4649" y="1193"/>
                    <a:pt x="2888" y="689"/>
                    <a:pt x="950" y="219"/>
                  </a:cubicBezTo>
                  <a:close/>
                  <a:moveTo>
                    <a:pt x="136" y="1"/>
                  </a:moveTo>
                  <a:cubicBezTo>
                    <a:pt x="118" y="1"/>
                    <a:pt x="105" y="1"/>
                    <a:pt x="97" y="2"/>
                  </a:cubicBezTo>
                  <a:cubicBezTo>
                    <a:pt x="55" y="5"/>
                    <a:pt x="12" y="42"/>
                    <a:pt x="8" y="85"/>
                  </a:cubicBezTo>
                  <a:cubicBezTo>
                    <a:pt x="1" y="172"/>
                    <a:pt x="1" y="172"/>
                    <a:pt x="638" y="325"/>
                  </a:cubicBezTo>
                  <a:cubicBezTo>
                    <a:pt x="1688" y="576"/>
                    <a:pt x="4479" y="1240"/>
                    <a:pt x="4663" y="1780"/>
                  </a:cubicBezTo>
                  <a:cubicBezTo>
                    <a:pt x="4673" y="1810"/>
                    <a:pt x="4679" y="1850"/>
                    <a:pt x="4637" y="1901"/>
                  </a:cubicBezTo>
                  <a:cubicBezTo>
                    <a:pt x="4479" y="2080"/>
                    <a:pt x="712" y="6336"/>
                    <a:pt x="593" y="9171"/>
                  </a:cubicBezTo>
                  <a:cubicBezTo>
                    <a:pt x="555" y="10138"/>
                    <a:pt x="499" y="12516"/>
                    <a:pt x="499" y="12543"/>
                  </a:cubicBezTo>
                  <a:cubicBezTo>
                    <a:pt x="499" y="12689"/>
                    <a:pt x="729" y="12765"/>
                    <a:pt x="1180" y="12765"/>
                  </a:cubicBezTo>
                  <a:cubicBezTo>
                    <a:pt x="1631" y="12765"/>
                    <a:pt x="1863" y="12689"/>
                    <a:pt x="1860" y="12546"/>
                  </a:cubicBezTo>
                  <a:cubicBezTo>
                    <a:pt x="1862" y="12532"/>
                    <a:pt x="1986" y="10949"/>
                    <a:pt x="2022" y="9156"/>
                  </a:cubicBezTo>
                  <a:cubicBezTo>
                    <a:pt x="2074" y="6382"/>
                    <a:pt x="5916" y="2059"/>
                    <a:pt x="5954" y="2016"/>
                  </a:cubicBezTo>
                  <a:lnTo>
                    <a:pt x="5960" y="2010"/>
                  </a:lnTo>
                  <a:cubicBezTo>
                    <a:pt x="6156" y="1747"/>
                    <a:pt x="6109" y="1531"/>
                    <a:pt x="6035" y="1397"/>
                  </a:cubicBezTo>
                  <a:cubicBezTo>
                    <a:pt x="5436" y="315"/>
                    <a:pt x="672"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30"/>
          <p:cNvGrpSpPr/>
          <p:nvPr/>
        </p:nvGrpSpPr>
        <p:grpSpPr>
          <a:xfrm>
            <a:off x="7796707" y="1129673"/>
            <a:ext cx="556176" cy="1975431"/>
            <a:chOff x="6596725" y="3093275"/>
            <a:chExt cx="434750" cy="1544150"/>
          </a:xfrm>
        </p:grpSpPr>
        <p:sp>
          <p:nvSpPr>
            <p:cNvPr id="497" name="Google Shape;497;p30"/>
            <p:cNvSpPr/>
            <p:nvPr/>
          </p:nvSpPr>
          <p:spPr>
            <a:xfrm>
              <a:off x="6596725" y="3093275"/>
              <a:ext cx="434750" cy="1544150"/>
            </a:xfrm>
            <a:custGeom>
              <a:avLst/>
              <a:gdLst/>
              <a:ahLst/>
              <a:cxnLst/>
              <a:rect l="l" t="t" r="r" b="b"/>
              <a:pathLst>
                <a:path w="17390" h="61766" extrusionOk="0">
                  <a:moveTo>
                    <a:pt x="16635" y="14109"/>
                  </a:moveTo>
                  <a:cubicBezTo>
                    <a:pt x="16537" y="12418"/>
                    <a:pt x="16426" y="10518"/>
                    <a:pt x="16426" y="9947"/>
                  </a:cubicBezTo>
                  <a:cubicBezTo>
                    <a:pt x="16598" y="9173"/>
                    <a:pt x="16460" y="8454"/>
                    <a:pt x="16019" y="7803"/>
                  </a:cubicBezTo>
                  <a:cubicBezTo>
                    <a:pt x="16065" y="7730"/>
                    <a:pt x="16107" y="7651"/>
                    <a:pt x="16145" y="7568"/>
                  </a:cubicBezTo>
                  <a:cubicBezTo>
                    <a:pt x="16303" y="7224"/>
                    <a:pt x="16503" y="6526"/>
                    <a:pt x="16094" y="5703"/>
                  </a:cubicBezTo>
                  <a:cubicBezTo>
                    <a:pt x="15545" y="4602"/>
                    <a:pt x="13534" y="3047"/>
                    <a:pt x="13135" y="2747"/>
                  </a:cubicBezTo>
                  <a:cubicBezTo>
                    <a:pt x="11896" y="1810"/>
                    <a:pt x="10020" y="604"/>
                    <a:pt x="8117" y="178"/>
                  </a:cubicBezTo>
                  <a:cubicBezTo>
                    <a:pt x="7592" y="60"/>
                    <a:pt x="7054" y="1"/>
                    <a:pt x="6518" y="1"/>
                  </a:cubicBezTo>
                  <a:cubicBezTo>
                    <a:pt x="3347" y="1"/>
                    <a:pt x="955" y="2071"/>
                    <a:pt x="491" y="2934"/>
                  </a:cubicBezTo>
                  <a:lnTo>
                    <a:pt x="486" y="2946"/>
                  </a:lnTo>
                  <a:cubicBezTo>
                    <a:pt x="363" y="3179"/>
                    <a:pt x="284" y="3434"/>
                    <a:pt x="255" y="3691"/>
                  </a:cubicBezTo>
                  <a:cubicBezTo>
                    <a:pt x="234" y="3743"/>
                    <a:pt x="215" y="3793"/>
                    <a:pt x="198" y="3846"/>
                  </a:cubicBezTo>
                  <a:cubicBezTo>
                    <a:pt x="0" y="4454"/>
                    <a:pt x="101" y="5124"/>
                    <a:pt x="466" y="5647"/>
                  </a:cubicBezTo>
                  <a:cubicBezTo>
                    <a:pt x="2318" y="8309"/>
                    <a:pt x="3290" y="9333"/>
                    <a:pt x="4183" y="10052"/>
                  </a:cubicBezTo>
                  <a:cubicBezTo>
                    <a:pt x="4593" y="10381"/>
                    <a:pt x="5151" y="10631"/>
                    <a:pt x="6345" y="10787"/>
                  </a:cubicBezTo>
                  <a:cubicBezTo>
                    <a:pt x="6285" y="11639"/>
                    <a:pt x="6187" y="12870"/>
                    <a:pt x="6094" y="14007"/>
                  </a:cubicBezTo>
                  <a:lnTo>
                    <a:pt x="6092" y="14034"/>
                  </a:lnTo>
                  <a:cubicBezTo>
                    <a:pt x="5698" y="18901"/>
                    <a:pt x="5042" y="27050"/>
                    <a:pt x="5021" y="33679"/>
                  </a:cubicBezTo>
                  <a:cubicBezTo>
                    <a:pt x="5006" y="38250"/>
                    <a:pt x="5386" y="44551"/>
                    <a:pt x="6034" y="50540"/>
                  </a:cubicBezTo>
                  <a:cubicBezTo>
                    <a:pt x="6328" y="53247"/>
                    <a:pt x="6647" y="55593"/>
                    <a:pt x="6958" y="57325"/>
                  </a:cubicBezTo>
                  <a:cubicBezTo>
                    <a:pt x="7426" y="59935"/>
                    <a:pt x="7787" y="61212"/>
                    <a:pt x="9075" y="61654"/>
                  </a:cubicBezTo>
                  <a:cubicBezTo>
                    <a:pt x="9295" y="61728"/>
                    <a:pt x="9526" y="61766"/>
                    <a:pt x="9759" y="61766"/>
                  </a:cubicBezTo>
                  <a:cubicBezTo>
                    <a:pt x="10156" y="61766"/>
                    <a:pt x="10535" y="61657"/>
                    <a:pt x="10870" y="61449"/>
                  </a:cubicBezTo>
                  <a:cubicBezTo>
                    <a:pt x="11192" y="61637"/>
                    <a:pt x="11560" y="61740"/>
                    <a:pt x="11935" y="61740"/>
                  </a:cubicBezTo>
                  <a:cubicBezTo>
                    <a:pt x="12136" y="61740"/>
                    <a:pt x="12333" y="61711"/>
                    <a:pt x="12529" y="61654"/>
                  </a:cubicBezTo>
                  <a:lnTo>
                    <a:pt x="12575" y="61640"/>
                  </a:lnTo>
                  <a:cubicBezTo>
                    <a:pt x="13872" y="61227"/>
                    <a:pt x="14261" y="59959"/>
                    <a:pt x="14788" y="57361"/>
                  </a:cubicBezTo>
                  <a:cubicBezTo>
                    <a:pt x="15137" y="55636"/>
                    <a:pt x="15510" y="53297"/>
                    <a:pt x="15865" y="50598"/>
                  </a:cubicBezTo>
                  <a:cubicBezTo>
                    <a:pt x="16649" y="44627"/>
                    <a:pt x="17170" y="38334"/>
                    <a:pt x="17260" y="33766"/>
                  </a:cubicBezTo>
                  <a:cubicBezTo>
                    <a:pt x="17389" y="27163"/>
                    <a:pt x="16918" y="19014"/>
                    <a:pt x="16635" y="14144"/>
                  </a:cubicBezTo>
                  <a:close/>
                  <a:moveTo>
                    <a:pt x="11367" y="35201"/>
                  </a:moveTo>
                  <a:cubicBezTo>
                    <a:pt x="11352" y="36078"/>
                    <a:pt x="11322" y="37042"/>
                    <a:pt x="11274" y="38071"/>
                  </a:cubicBezTo>
                  <a:cubicBezTo>
                    <a:pt x="11271" y="38111"/>
                    <a:pt x="11267" y="38151"/>
                    <a:pt x="11265" y="38191"/>
                  </a:cubicBezTo>
                  <a:lnTo>
                    <a:pt x="11257" y="38404"/>
                  </a:lnTo>
                  <a:lnTo>
                    <a:pt x="11255" y="38445"/>
                  </a:lnTo>
                  <a:lnTo>
                    <a:pt x="11255" y="38516"/>
                  </a:lnTo>
                  <a:cubicBezTo>
                    <a:pt x="11245" y="38685"/>
                    <a:pt x="11238" y="38855"/>
                    <a:pt x="11229" y="39024"/>
                  </a:cubicBezTo>
                  <a:lnTo>
                    <a:pt x="11228" y="39030"/>
                  </a:lnTo>
                  <a:lnTo>
                    <a:pt x="11194" y="39598"/>
                  </a:lnTo>
                  <a:cubicBezTo>
                    <a:pt x="11192" y="39641"/>
                    <a:pt x="11191" y="39687"/>
                    <a:pt x="11191" y="39730"/>
                  </a:cubicBezTo>
                  <a:cubicBezTo>
                    <a:pt x="11148" y="40467"/>
                    <a:pt x="11101" y="41209"/>
                    <a:pt x="11049" y="41956"/>
                  </a:cubicBezTo>
                  <a:cubicBezTo>
                    <a:pt x="11033" y="41627"/>
                    <a:pt x="11019" y="41298"/>
                    <a:pt x="11006" y="40968"/>
                  </a:cubicBezTo>
                  <a:cubicBezTo>
                    <a:pt x="11007" y="40925"/>
                    <a:pt x="11009" y="40882"/>
                    <a:pt x="11009" y="40837"/>
                  </a:cubicBezTo>
                  <a:lnTo>
                    <a:pt x="11009" y="40804"/>
                  </a:lnTo>
                  <a:lnTo>
                    <a:pt x="11006" y="40721"/>
                  </a:lnTo>
                  <a:cubicBezTo>
                    <a:pt x="11002" y="40636"/>
                    <a:pt x="10995" y="40563"/>
                    <a:pt x="10986" y="40505"/>
                  </a:cubicBezTo>
                  <a:cubicBezTo>
                    <a:pt x="10977" y="40275"/>
                    <a:pt x="10969" y="40046"/>
                    <a:pt x="10962" y="39817"/>
                  </a:cubicBezTo>
                  <a:cubicBezTo>
                    <a:pt x="10963" y="39784"/>
                    <a:pt x="10963" y="39752"/>
                    <a:pt x="10963" y="39719"/>
                  </a:cubicBezTo>
                  <a:lnTo>
                    <a:pt x="10963" y="39690"/>
                  </a:lnTo>
                  <a:lnTo>
                    <a:pt x="10952" y="39432"/>
                  </a:lnTo>
                  <a:cubicBezTo>
                    <a:pt x="10950" y="39402"/>
                    <a:pt x="10949" y="39374"/>
                    <a:pt x="10947" y="39344"/>
                  </a:cubicBezTo>
                  <a:cubicBezTo>
                    <a:pt x="10940" y="39139"/>
                    <a:pt x="10934" y="38936"/>
                    <a:pt x="10929" y="38731"/>
                  </a:cubicBezTo>
                  <a:lnTo>
                    <a:pt x="10930" y="38725"/>
                  </a:lnTo>
                  <a:lnTo>
                    <a:pt x="10920" y="38251"/>
                  </a:lnTo>
                  <a:cubicBezTo>
                    <a:pt x="10920" y="38220"/>
                    <a:pt x="10919" y="38187"/>
                    <a:pt x="10914" y="38155"/>
                  </a:cubicBezTo>
                  <a:cubicBezTo>
                    <a:pt x="10909" y="37908"/>
                    <a:pt x="10904" y="37662"/>
                    <a:pt x="10900" y="37415"/>
                  </a:cubicBezTo>
                  <a:lnTo>
                    <a:pt x="10900" y="37382"/>
                  </a:lnTo>
                  <a:lnTo>
                    <a:pt x="10897" y="37069"/>
                  </a:lnTo>
                  <a:cubicBezTo>
                    <a:pt x="10897" y="37047"/>
                    <a:pt x="10894" y="37027"/>
                    <a:pt x="10894" y="37006"/>
                  </a:cubicBezTo>
                  <a:cubicBezTo>
                    <a:pt x="10892" y="36771"/>
                    <a:pt x="10890" y="36538"/>
                    <a:pt x="10887" y="36306"/>
                  </a:cubicBezTo>
                  <a:cubicBezTo>
                    <a:pt x="10890" y="36261"/>
                    <a:pt x="10892" y="36216"/>
                    <a:pt x="10892" y="36170"/>
                  </a:cubicBezTo>
                  <a:lnTo>
                    <a:pt x="10892" y="36156"/>
                  </a:lnTo>
                  <a:lnTo>
                    <a:pt x="10892" y="36052"/>
                  </a:lnTo>
                  <a:lnTo>
                    <a:pt x="10892" y="35905"/>
                  </a:lnTo>
                  <a:cubicBezTo>
                    <a:pt x="10892" y="35859"/>
                    <a:pt x="10890" y="35812"/>
                    <a:pt x="10886" y="35765"/>
                  </a:cubicBezTo>
                  <a:cubicBezTo>
                    <a:pt x="10886" y="35589"/>
                    <a:pt x="10886" y="35417"/>
                    <a:pt x="10887" y="35245"/>
                  </a:cubicBezTo>
                  <a:lnTo>
                    <a:pt x="10890" y="35088"/>
                  </a:lnTo>
                  <a:lnTo>
                    <a:pt x="10892" y="35038"/>
                  </a:lnTo>
                  <a:lnTo>
                    <a:pt x="10892" y="35000"/>
                  </a:lnTo>
                  <a:cubicBezTo>
                    <a:pt x="10892" y="34979"/>
                    <a:pt x="10892" y="34956"/>
                    <a:pt x="10893" y="34933"/>
                  </a:cubicBezTo>
                  <a:lnTo>
                    <a:pt x="10897" y="34728"/>
                  </a:lnTo>
                  <a:cubicBezTo>
                    <a:pt x="10897" y="34693"/>
                    <a:pt x="10897" y="34657"/>
                    <a:pt x="10894" y="34620"/>
                  </a:cubicBezTo>
                  <a:cubicBezTo>
                    <a:pt x="10926" y="32707"/>
                    <a:pt x="11040" y="30676"/>
                    <a:pt x="11206" y="28649"/>
                  </a:cubicBezTo>
                  <a:lnTo>
                    <a:pt x="11224" y="28931"/>
                  </a:lnTo>
                  <a:cubicBezTo>
                    <a:pt x="11241" y="29221"/>
                    <a:pt x="11255" y="29510"/>
                    <a:pt x="11269" y="29801"/>
                  </a:cubicBezTo>
                  <a:lnTo>
                    <a:pt x="11265" y="29827"/>
                  </a:lnTo>
                  <a:lnTo>
                    <a:pt x="11279" y="30026"/>
                  </a:lnTo>
                  <a:lnTo>
                    <a:pt x="11287" y="30177"/>
                  </a:lnTo>
                  <a:lnTo>
                    <a:pt x="11294" y="30379"/>
                  </a:lnTo>
                  <a:lnTo>
                    <a:pt x="11298" y="30394"/>
                  </a:lnTo>
                  <a:cubicBezTo>
                    <a:pt x="11365" y="32142"/>
                    <a:pt x="11391" y="33756"/>
                    <a:pt x="11367" y="35201"/>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6651225" y="3130600"/>
              <a:ext cx="306350" cy="187000"/>
            </a:xfrm>
            <a:custGeom>
              <a:avLst/>
              <a:gdLst/>
              <a:ahLst/>
              <a:cxnLst/>
              <a:rect l="l" t="t" r="r" b="b"/>
              <a:pathLst>
                <a:path w="12254" h="7480" extrusionOk="0">
                  <a:moveTo>
                    <a:pt x="905" y="2778"/>
                  </a:moveTo>
                  <a:cubicBezTo>
                    <a:pt x="905" y="2778"/>
                    <a:pt x="1" y="2622"/>
                    <a:pt x="114" y="2409"/>
                  </a:cubicBezTo>
                  <a:cubicBezTo>
                    <a:pt x="228" y="2197"/>
                    <a:pt x="2450" y="1"/>
                    <a:pt x="5496" y="681"/>
                  </a:cubicBezTo>
                  <a:cubicBezTo>
                    <a:pt x="8541" y="1361"/>
                    <a:pt x="12253" y="4914"/>
                    <a:pt x="12110" y="5227"/>
                  </a:cubicBezTo>
                  <a:cubicBezTo>
                    <a:pt x="11968" y="5538"/>
                    <a:pt x="7422" y="7479"/>
                    <a:pt x="7422" y="7479"/>
                  </a:cubicBezTo>
                  <a:cubicBezTo>
                    <a:pt x="7422" y="7479"/>
                    <a:pt x="7562" y="4223"/>
                    <a:pt x="5863" y="2791"/>
                  </a:cubicBezTo>
                  <a:cubicBezTo>
                    <a:pt x="4162" y="1361"/>
                    <a:pt x="1528" y="3046"/>
                    <a:pt x="905" y="27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6651225" y="3163575"/>
              <a:ext cx="59825" cy="39075"/>
            </a:xfrm>
            <a:custGeom>
              <a:avLst/>
              <a:gdLst/>
              <a:ahLst/>
              <a:cxnLst/>
              <a:rect l="l" t="t" r="r" b="b"/>
              <a:pathLst>
                <a:path w="2393" h="1563" extrusionOk="0">
                  <a:moveTo>
                    <a:pt x="1518" y="0"/>
                  </a:moveTo>
                  <a:cubicBezTo>
                    <a:pt x="686" y="467"/>
                    <a:pt x="165" y="992"/>
                    <a:pt x="114" y="1090"/>
                  </a:cubicBezTo>
                  <a:cubicBezTo>
                    <a:pt x="1" y="1303"/>
                    <a:pt x="905" y="1458"/>
                    <a:pt x="905" y="1458"/>
                  </a:cubicBezTo>
                  <a:cubicBezTo>
                    <a:pt x="1152" y="1562"/>
                    <a:pt x="1707" y="1370"/>
                    <a:pt x="2393" y="1181"/>
                  </a:cubicBezTo>
                  <a:cubicBezTo>
                    <a:pt x="2270" y="680"/>
                    <a:pt x="1949" y="258"/>
                    <a:pt x="1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6651125" y="3141975"/>
              <a:ext cx="305800" cy="178050"/>
            </a:xfrm>
            <a:custGeom>
              <a:avLst/>
              <a:gdLst/>
              <a:ahLst/>
              <a:cxnLst/>
              <a:rect l="l" t="t" r="r" b="b"/>
              <a:pathLst>
                <a:path w="12232" h="7122" extrusionOk="0">
                  <a:moveTo>
                    <a:pt x="4337" y="195"/>
                  </a:moveTo>
                  <a:cubicBezTo>
                    <a:pt x="4702" y="195"/>
                    <a:pt x="5083" y="234"/>
                    <a:pt x="5479" y="322"/>
                  </a:cubicBezTo>
                  <a:cubicBezTo>
                    <a:pt x="8392" y="972"/>
                    <a:pt x="11908" y="4251"/>
                    <a:pt x="12017" y="4740"/>
                  </a:cubicBezTo>
                  <a:cubicBezTo>
                    <a:pt x="11792" y="4990"/>
                    <a:pt x="9217" y="6151"/>
                    <a:pt x="7526" y="6875"/>
                  </a:cubicBezTo>
                  <a:cubicBezTo>
                    <a:pt x="7530" y="6201"/>
                    <a:pt x="7454" y="3543"/>
                    <a:pt x="5930" y="2260"/>
                  </a:cubicBezTo>
                  <a:cubicBezTo>
                    <a:pt x="5390" y="1808"/>
                    <a:pt x="4760" y="1657"/>
                    <a:pt x="4130" y="1657"/>
                  </a:cubicBezTo>
                  <a:cubicBezTo>
                    <a:pt x="3374" y="1657"/>
                    <a:pt x="2620" y="1875"/>
                    <a:pt x="2030" y="2045"/>
                  </a:cubicBezTo>
                  <a:cubicBezTo>
                    <a:pt x="1645" y="2157"/>
                    <a:pt x="1299" y="2256"/>
                    <a:pt x="1088" y="2256"/>
                  </a:cubicBezTo>
                  <a:cubicBezTo>
                    <a:pt x="1032" y="2256"/>
                    <a:pt x="985" y="2249"/>
                    <a:pt x="949" y="2233"/>
                  </a:cubicBezTo>
                  <a:cubicBezTo>
                    <a:pt x="942" y="2230"/>
                    <a:pt x="935" y="2229"/>
                    <a:pt x="928" y="2226"/>
                  </a:cubicBezTo>
                  <a:cubicBezTo>
                    <a:pt x="583" y="2167"/>
                    <a:pt x="237" y="2051"/>
                    <a:pt x="204" y="2001"/>
                  </a:cubicBezTo>
                  <a:cubicBezTo>
                    <a:pt x="304" y="1815"/>
                    <a:pt x="1968" y="195"/>
                    <a:pt x="4337" y="195"/>
                  </a:cubicBezTo>
                  <a:close/>
                  <a:moveTo>
                    <a:pt x="4341" y="1"/>
                  </a:moveTo>
                  <a:cubicBezTo>
                    <a:pt x="1871" y="1"/>
                    <a:pt x="135" y="1711"/>
                    <a:pt x="29" y="1908"/>
                  </a:cubicBezTo>
                  <a:cubicBezTo>
                    <a:pt x="3" y="1958"/>
                    <a:pt x="0" y="2015"/>
                    <a:pt x="26" y="2067"/>
                  </a:cubicBezTo>
                  <a:cubicBezTo>
                    <a:pt x="122" y="2262"/>
                    <a:pt x="646" y="2375"/>
                    <a:pt x="881" y="2416"/>
                  </a:cubicBezTo>
                  <a:cubicBezTo>
                    <a:pt x="940" y="2439"/>
                    <a:pt x="1008" y="2449"/>
                    <a:pt x="1087" y="2449"/>
                  </a:cubicBezTo>
                  <a:cubicBezTo>
                    <a:pt x="1328" y="2449"/>
                    <a:pt x="1661" y="2353"/>
                    <a:pt x="2083" y="2232"/>
                  </a:cubicBezTo>
                  <a:cubicBezTo>
                    <a:pt x="2688" y="2058"/>
                    <a:pt x="3415" y="1849"/>
                    <a:pt x="4132" y="1849"/>
                  </a:cubicBezTo>
                  <a:cubicBezTo>
                    <a:pt x="4721" y="1849"/>
                    <a:pt x="5304" y="1990"/>
                    <a:pt x="5804" y="2410"/>
                  </a:cubicBezTo>
                  <a:cubicBezTo>
                    <a:pt x="7447" y="3793"/>
                    <a:pt x="7328" y="6988"/>
                    <a:pt x="7327" y="7020"/>
                  </a:cubicBezTo>
                  <a:cubicBezTo>
                    <a:pt x="7327" y="7054"/>
                    <a:pt x="7343" y="7084"/>
                    <a:pt x="7370" y="7104"/>
                  </a:cubicBezTo>
                  <a:cubicBezTo>
                    <a:pt x="7386" y="7114"/>
                    <a:pt x="7406" y="7122"/>
                    <a:pt x="7426" y="7122"/>
                  </a:cubicBezTo>
                  <a:cubicBezTo>
                    <a:pt x="7437" y="7122"/>
                    <a:pt x="7450" y="7119"/>
                    <a:pt x="7463" y="7114"/>
                  </a:cubicBezTo>
                  <a:cubicBezTo>
                    <a:pt x="8538" y="6656"/>
                    <a:pt x="12057" y="5133"/>
                    <a:pt x="12201" y="4814"/>
                  </a:cubicBezTo>
                  <a:cubicBezTo>
                    <a:pt x="12231" y="4748"/>
                    <a:pt x="12201" y="4672"/>
                    <a:pt x="12176" y="4622"/>
                  </a:cubicBezTo>
                  <a:cubicBezTo>
                    <a:pt x="11825" y="3915"/>
                    <a:pt x="8375" y="770"/>
                    <a:pt x="5519" y="131"/>
                  </a:cubicBezTo>
                  <a:cubicBezTo>
                    <a:pt x="5111" y="41"/>
                    <a:pt x="4718" y="1"/>
                    <a:pt x="4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6868500" y="3300150"/>
              <a:ext cx="113650" cy="1292250"/>
            </a:xfrm>
            <a:custGeom>
              <a:avLst/>
              <a:gdLst/>
              <a:ahLst/>
              <a:cxnLst/>
              <a:rect l="l" t="t" r="r" b="b"/>
              <a:pathLst>
                <a:path w="4546" h="51690" extrusionOk="0">
                  <a:moveTo>
                    <a:pt x="91" y="1901"/>
                  </a:moveTo>
                  <a:lnTo>
                    <a:pt x="529" y="3406"/>
                  </a:lnTo>
                  <a:cubicBezTo>
                    <a:pt x="529" y="3406"/>
                    <a:pt x="2705" y="16842"/>
                    <a:pt x="2539" y="26962"/>
                  </a:cubicBezTo>
                  <a:cubicBezTo>
                    <a:pt x="2371" y="37081"/>
                    <a:pt x="237" y="51690"/>
                    <a:pt x="1088" y="51421"/>
                  </a:cubicBezTo>
                  <a:cubicBezTo>
                    <a:pt x="1940" y="51151"/>
                    <a:pt x="4152" y="35478"/>
                    <a:pt x="4349" y="25453"/>
                  </a:cubicBezTo>
                  <a:cubicBezTo>
                    <a:pt x="4546" y="15429"/>
                    <a:pt x="3350" y="1950"/>
                    <a:pt x="3535" y="1337"/>
                  </a:cubicBezTo>
                  <a:cubicBezTo>
                    <a:pt x="3720" y="726"/>
                    <a:pt x="3340" y="614"/>
                    <a:pt x="3183" y="308"/>
                  </a:cubicBezTo>
                  <a:cubicBezTo>
                    <a:pt x="3025" y="0"/>
                    <a:pt x="0" y="491"/>
                    <a:pt x="91" y="190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6867200" y="3303225"/>
              <a:ext cx="115675" cy="1284925"/>
            </a:xfrm>
            <a:custGeom>
              <a:avLst/>
              <a:gdLst/>
              <a:ahLst/>
              <a:cxnLst/>
              <a:rect l="l" t="t" r="r" b="b"/>
              <a:pathLst>
                <a:path w="4627" h="51397" extrusionOk="0">
                  <a:moveTo>
                    <a:pt x="2908" y="190"/>
                  </a:moveTo>
                  <a:cubicBezTo>
                    <a:pt x="3036" y="190"/>
                    <a:pt x="3123" y="204"/>
                    <a:pt x="3150" y="228"/>
                  </a:cubicBezTo>
                  <a:cubicBezTo>
                    <a:pt x="3200" y="325"/>
                    <a:pt x="3266" y="403"/>
                    <a:pt x="3331" y="476"/>
                  </a:cubicBezTo>
                  <a:cubicBezTo>
                    <a:pt x="3481" y="647"/>
                    <a:pt x="3611" y="796"/>
                    <a:pt x="3495" y="1184"/>
                  </a:cubicBezTo>
                  <a:cubicBezTo>
                    <a:pt x="3428" y="1405"/>
                    <a:pt x="3508" y="2848"/>
                    <a:pt x="3681" y="5835"/>
                  </a:cubicBezTo>
                  <a:cubicBezTo>
                    <a:pt x="3962" y="10681"/>
                    <a:pt x="4432" y="18790"/>
                    <a:pt x="4304" y="25327"/>
                  </a:cubicBezTo>
                  <a:cubicBezTo>
                    <a:pt x="4102" y="35672"/>
                    <a:pt x="1848" y="50696"/>
                    <a:pt x="1126" y="51195"/>
                  </a:cubicBezTo>
                  <a:cubicBezTo>
                    <a:pt x="860" y="50840"/>
                    <a:pt x="1225" y="46871"/>
                    <a:pt x="1610" y="42676"/>
                  </a:cubicBezTo>
                  <a:cubicBezTo>
                    <a:pt x="2054" y="37830"/>
                    <a:pt x="2606" y="31799"/>
                    <a:pt x="2688" y="26839"/>
                  </a:cubicBezTo>
                  <a:cubicBezTo>
                    <a:pt x="2853" y="16826"/>
                    <a:pt x="698" y="3402"/>
                    <a:pt x="674" y="3254"/>
                  </a:cubicBezTo>
                  <a:lnTo>
                    <a:pt x="239" y="1760"/>
                  </a:lnTo>
                  <a:cubicBezTo>
                    <a:pt x="210" y="1198"/>
                    <a:pt x="740" y="822"/>
                    <a:pt x="1195" y="606"/>
                  </a:cubicBezTo>
                  <a:cubicBezTo>
                    <a:pt x="1824" y="304"/>
                    <a:pt x="2539" y="190"/>
                    <a:pt x="2908" y="190"/>
                  </a:cubicBezTo>
                  <a:close/>
                  <a:moveTo>
                    <a:pt x="2873" y="0"/>
                  </a:moveTo>
                  <a:cubicBezTo>
                    <a:pt x="2557" y="0"/>
                    <a:pt x="2143" y="78"/>
                    <a:pt x="1848" y="159"/>
                  </a:cubicBezTo>
                  <a:cubicBezTo>
                    <a:pt x="675" y="481"/>
                    <a:pt x="1" y="1087"/>
                    <a:pt x="45" y="1784"/>
                  </a:cubicBezTo>
                  <a:cubicBezTo>
                    <a:pt x="45" y="1791"/>
                    <a:pt x="47" y="1798"/>
                    <a:pt x="50" y="1805"/>
                  </a:cubicBezTo>
                  <a:lnTo>
                    <a:pt x="483" y="3297"/>
                  </a:lnTo>
                  <a:cubicBezTo>
                    <a:pt x="506" y="3432"/>
                    <a:pt x="2658" y="16841"/>
                    <a:pt x="2493" y="26836"/>
                  </a:cubicBezTo>
                  <a:cubicBezTo>
                    <a:pt x="2412" y="31789"/>
                    <a:pt x="1858" y="37815"/>
                    <a:pt x="1414" y="42657"/>
                  </a:cubicBezTo>
                  <a:cubicBezTo>
                    <a:pt x="894" y="48331"/>
                    <a:pt x="659" y="51073"/>
                    <a:pt x="1016" y="51359"/>
                  </a:cubicBezTo>
                  <a:cubicBezTo>
                    <a:pt x="1045" y="51383"/>
                    <a:pt x="1082" y="51396"/>
                    <a:pt x="1118" y="51396"/>
                  </a:cubicBezTo>
                  <a:cubicBezTo>
                    <a:pt x="1133" y="51396"/>
                    <a:pt x="1152" y="51394"/>
                    <a:pt x="1169" y="51388"/>
                  </a:cubicBezTo>
                  <a:cubicBezTo>
                    <a:pt x="2121" y="51086"/>
                    <a:pt x="4304" y="35199"/>
                    <a:pt x="4497" y="25328"/>
                  </a:cubicBezTo>
                  <a:cubicBezTo>
                    <a:pt x="4626" y="18785"/>
                    <a:pt x="4155" y="10671"/>
                    <a:pt x="3875" y="5822"/>
                  </a:cubicBezTo>
                  <a:cubicBezTo>
                    <a:pt x="3733" y="3373"/>
                    <a:pt x="3621" y="1436"/>
                    <a:pt x="3680" y="1240"/>
                  </a:cubicBezTo>
                  <a:cubicBezTo>
                    <a:pt x="3829" y="748"/>
                    <a:pt x="3640" y="534"/>
                    <a:pt x="3475" y="347"/>
                  </a:cubicBezTo>
                  <a:cubicBezTo>
                    <a:pt x="3417" y="278"/>
                    <a:pt x="3361" y="214"/>
                    <a:pt x="3322" y="139"/>
                  </a:cubicBezTo>
                  <a:cubicBezTo>
                    <a:pt x="3270" y="38"/>
                    <a:pt x="3095" y="0"/>
                    <a:pt x="2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6894475" y="3305225"/>
              <a:ext cx="87650" cy="1280550"/>
            </a:xfrm>
            <a:custGeom>
              <a:avLst/>
              <a:gdLst/>
              <a:ahLst/>
              <a:cxnLst/>
              <a:rect l="l" t="t" r="r" b="b"/>
              <a:pathLst>
                <a:path w="3506" h="51222" extrusionOk="0">
                  <a:moveTo>
                    <a:pt x="1581" y="25"/>
                  </a:moveTo>
                  <a:cubicBezTo>
                    <a:pt x="1392" y="40"/>
                    <a:pt x="1167" y="83"/>
                    <a:pt x="934" y="141"/>
                  </a:cubicBezTo>
                  <a:cubicBezTo>
                    <a:pt x="928" y="162"/>
                    <a:pt x="921" y="182"/>
                    <a:pt x="916" y="204"/>
                  </a:cubicBezTo>
                  <a:cubicBezTo>
                    <a:pt x="916" y="204"/>
                    <a:pt x="3027" y="17180"/>
                    <a:pt x="2895" y="23450"/>
                  </a:cubicBezTo>
                  <a:cubicBezTo>
                    <a:pt x="2771" y="29299"/>
                    <a:pt x="1094" y="47373"/>
                    <a:pt x="1" y="51203"/>
                  </a:cubicBezTo>
                  <a:cubicBezTo>
                    <a:pt x="15" y="51210"/>
                    <a:pt x="32" y="51222"/>
                    <a:pt x="49" y="51216"/>
                  </a:cubicBezTo>
                  <a:cubicBezTo>
                    <a:pt x="900" y="50946"/>
                    <a:pt x="3111" y="35273"/>
                    <a:pt x="3308" y="25248"/>
                  </a:cubicBezTo>
                  <a:cubicBezTo>
                    <a:pt x="3505" y="15226"/>
                    <a:pt x="2311" y="1744"/>
                    <a:pt x="2496" y="1133"/>
                  </a:cubicBezTo>
                  <a:cubicBezTo>
                    <a:pt x="2681" y="520"/>
                    <a:pt x="2298" y="410"/>
                    <a:pt x="2141" y="103"/>
                  </a:cubicBezTo>
                  <a:cubicBezTo>
                    <a:pt x="2104" y="26"/>
                    <a:pt x="1886" y="0"/>
                    <a:pt x="1581" y="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6867200" y="3303225"/>
              <a:ext cx="115675" cy="1284925"/>
            </a:xfrm>
            <a:custGeom>
              <a:avLst/>
              <a:gdLst/>
              <a:ahLst/>
              <a:cxnLst/>
              <a:rect l="l" t="t" r="r" b="b"/>
              <a:pathLst>
                <a:path w="4627" h="51397" extrusionOk="0">
                  <a:moveTo>
                    <a:pt x="2908" y="190"/>
                  </a:moveTo>
                  <a:cubicBezTo>
                    <a:pt x="3036" y="190"/>
                    <a:pt x="3123" y="204"/>
                    <a:pt x="3150" y="228"/>
                  </a:cubicBezTo>
                  <a:cubicBezTo>
                    <a:pt x="3200" y="325"/>
                    <a:pt x="3266" y="403"/>
                    <a:pt x="3331" y="476"/>
                  </a:cubicBezTo>
                  <a:cubicBezTo>
                    <a:pt x="3481" y="647"/>
                    <a:pt x="3611" y="796"/>
                    <a:pt x="3495" y="1184"/>
                  </a:cubicBezTo>
                  <a:cubicBezTo>
                    <a:pt x="3428" y="1405"/>
                    <a:pt x="3508" y="2848"/>
                    <a:pt x="3681" y="5835"/>
                  </a:cubicBezTo>
                  <a:cubicBezTo>
                    <a:pt x="3962" y="10681"/>
                    <a:pt x="4432" y="18790"/>
                    <a:pt x="4304" y="25327"/>
                  </a:cubicBezTo>
                  <a:cubicBezTo>
                    <a:pt x="4102" y="35672"/>
                    <a:pt x="1848" y="50696"/>
                    <a:pt x="1126" y="51195"/>
                  </a:cubicBezTo>
                  <a:cubicBezTo>
                    <a:pt x="860" y="50840"/>
                    <a:pt x="1225" y="46871"/>
                    <a:pt x="1610" y="42676"/>
                  </a:cubicBezTo>
                  <a:cubicBezTo>
                    <a:pt x="2054" y="37830"/>
                    <a:pt x="2606" y="31799"/>
                    <a:pt x="2688" y="26839"/>
                  </a:cubicBezTo>
                  <a:cubicBezTo>
                    <a:pt x="2853" y="16826"/>
                    <a:pt x="698" y="3402"/>
                    <a:pt x="674" y="3254"/>
                  </a:cubicBezTo>
                  <a:lnTo>
                    <a:pt x="239" y="1760"/>
                  </a:lnTo>
                  <a:cubicBezTo>
                    <a:pt x="210" y="1198"/>
                    <a:pt x="740" y="822"/>
                    <a:pt x="1195" y="606"/>
                  </a:cubicBezTo>
                  <a:cubicBezTo>
                    <a:pt x="1824" y="304"/>
                    <a:pt x="2539" y="190"/>
                    <a:pt x="2908" y="190"/>
                  </a:cubicBezTo>
                  <a:close/>
                  <a:moveTo>
                    <a:pt x="2873" y="0"/>
                  </a:moveTo>
                  <a:cubicBezTo>
                    <a:pt x="2557" y="0"/>
                    <a:pt x="2143" y="78"/>
                    <a:pt x="1848" y="159"/>
                  </a:cubicBezTo>
                  <a:cubicBezTo>
                    <a:pt x="675" y="481"/>
                    <a:pt x="1" y="1087"/>
                    <a:pt x="45" y="1784"/>
                  </a:cubicBezTo>
                  <a:cubicBezTo>
                    <a:pt x="45" y="1791"/>
                    <a:pt x="47" y="1798"/>
                    <a:pt x="50" y="1805"/>
                  </a:cubicBezTo>
                  <a:lnTo>
                    <a:pt x="483" y="3297"/>
                  </a:lnTo>
                  <a:cubicBezTo>
                    <a:pt x="506" y="3432"/>
                    <a:pt x="2658" y="16841"/>
                    <a:pt x="2493" y="26836"/>
                  </a:cubicBezTo>
                  <a:cubicBezTo>
                    <a:pt x="2412" y="31789"/>
                    <a:pt x="1858" y="37815"/>
                    <a:pt x="1414" y="42657"/>
                  </a:cubicBezTo>
                  <a:cubicBezTo>
                    <a:pt x="894" y="48331"/>
                    <a:pt x="659" y="51073"/>
                    <a:pt x="1016" y="51359"/>
                  </a:cubicBezTo>
                  <a:cubicBezTo>
                    <a:pt x="1045" y="51383"/>
                    <a:pt x="1082" y="51396"/>
                    <a:pt x="1118" y="51396"/>
                  </a:cubicBezTo>
                  <a:cubicBezTo>
                    <a:pt x="1133" y="51396"/>
                    <a:pt x="1152" y="51394"/>
                    <a:pt x="1169" y="51388"/>
                  </a:cubicBezTo>
                  <a:cubicBezTo>
                    <a:pt x="2121" y="51086"/>
                    <a:pt x="4304" y="35199"/>
                    <a:pt x="4497" y="25328"/>
                  </a:cubicBezTo>
                  <a:cubicBezTo>
                    <a:pt x="4626" y="18785"/>
                    <a:pt x="4155" y="10671"/>
                    <a:pt x="3875" y="5822"/>
                  </a:cubicBezTo>
                  <a:cubicBezTo>
                    <a:pt x="3733" y="3373"/>
                    <a:pt x="3621" y="1436"/>
                    <a:pt x="3680" y="1240"/>
                  </a:cubicBezTo>
                  <a:cubicBezTo>
                    <a:pt x="3829" y="748"/>
                    <a:pt x="3640" y="534"/>
                    <a:pt x="3475" y="347"/>
                  </a:cubicBezTo>
                  <a:cubicBezTo>
                    <a:pt x="3417" y="278"/>
                    <a:pt x="3361" y="214"/>
                    <a:pt x="3322" y="139"/>
                  </a:cubicBezTo>
                  <a:cubicBezTo>
                    <a:pt x="3270" y="38"/>
                    <a:pt x="3095" y="0"/>
                    <a:pt x="2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6926125" y="3765200"/>
              <a:ext cx="49225" cy="321275"/>
            </a:xfrm>
            <a:custGeom>
              <a:avLst/>
              <a:gdLst/>
              <a:ahLst/>
              <a:cxnLst/>
              <a:rect l="l" t="t" r="r" b="b"/>
              <a:pathLst>
                <a:path w="1969" h="12851" extrusionOk="0">
                  <a:moveTo>
                    <a:pt x="624" y="1"/>
                  </a:moveTo>
                  <a:cubicBezTo>
                    <a:pt x="543" y="1"/>
                    <a:pt x="474" y="70"/>
                    <a:pt x="474" y="151"/>
                  </a:cubicBezTo>
                  <a:cubicBezTo>
                    <a:pt x="474" y="234"/>
                    <a:pt x="543" y="300"/>
                    <a:pt x="624" y="300"/>
                  </a:cubicBezTo>
                  <a:cubicBezTo>
                    <a:pt x="707" y="300"/>
                    <a:pt x="773" y="234"/>
                    <a:pt x="773" y="151"/>
                  </a:cubicBezTo>
                  <a:cubicBezTo>
                    <a:pt x="773" y="70"/>
                    <a:pt x="707" y="1"/>
                    <a:pt x="624" y="1"/>
                  </a:cubicBezTo>
                  <a:close/>
                  <a:moveTo>
                    <a:pt x="1818" y="1"/>
                  </a:moveTo>
                  <a:cubicBezTo>
                    <a:pt x="1737" y="1"/>
                    <a:pt x="1669" y="70"/>
                    <a:pt x="1669" y="151"/>
                  </a:cubicBezTo>
                  <a:cubicBezTo>
                    <a:pt x="1669" y="234"/>
                    <a:pt x="1737" y="300"/>
                    <a:pt x="1818" y="300"/>
                  </a:cubicBezTo>
                  <a:cubicBezTo>
                    <a:pt x="1901" y="300"/>
                    <a:pt x="1969" y="234"/>
                    <a:pt x="1969" y="151"/>
                  </a:cubicBezTo>
                  <a:cubicBezTo>
                    <a:pt x="1969" y="70"/>
                    <a:pt x="1901" y="1"/>
                    <a:pt x="1818" y="1"/>
                  </a:cubicBezTo>
                  <a:close/>
                  <a:moveTo>
                    <a:pt x="27" y="599"/>
                  </a:moveTo>
                  <a:cubicBezTo>
                    <a:pt x="16" y="599"/>
                    <a:pt x="12" y="609"/>
                    <a:pt x="0" y="612"/>
                  </a:cubicBezTo>
                  <a:cubicBezTo>
                    <a:pt x="6" y="707"/>
                    <a:pt x="9" y="801"/>
                    <a:pt x="16" y="896"/>
                  </a:cubicBezTo>
                  <a:cubicBezTo>
                    <a:pt x="20" y="896"/>
                    <a:pt x="22" y="901"/>
                    <a:pt x="26" y="901"/>
                  </a:cubicBezTo>
                  <a:cubicBezTo>
                    <a:pt x="108" y="901"/>
                    <a:pt x="173" y="834"/>
                    <a:pt x="173" y="751"/>
                  </a:cubicBezTo>
                  <a:cubicBezTo>
                    <a:pt x="176" y="666"/>
                    <a:pt x="112" y="599"/>
                    <a:pt x="27" y="599"/>
                  </a:cubicBezTo>
                  <a:close/>
                  <a:moveTo>
                    <a:pt x="1223" y="599"/>
                  </a:moveTo>
                  <a:cubicBezTo>
                    <a:pt x="1140" y="599"/>
                    <a:pt x="1074" y="666"/>
                    <a:pt x="1074" y="750"/>
                  </a:cubicBezTo>
                  <a:cubicBezTo>
                    <a:pt x="1074" y="831"/>
                    <a:pt x="1140" y="900"/>
                    <a:pt x="1223" y="900"/>
                  </a:cubicBezTo>
                  <a:cubicBezTo>
                    <a:pt x="1304" y="900"/>
                    <a:pt x="1373" y="831"/>
                    <a:pt x="1373" y="750"/>
                  </a:cubicBezTo>
                  <a:cubicBezTo>
                    <a:pt x="1373" y="666"/>
                    <a:pt x="1304" y="599"/>
                    <a:pt x="1223" y="599"/>
                  </a:cubicBezTo>
                  <a:close/>
                  <a:moveTo>
                    <a:pt x="624" y="1199"/>
                  </a:moveTo>
                  <a:cubicBezTo>
                    <a:pt x="543" y="1199"/>
                    <a:pt x="474" y="1265"/>
                    <a:pt x="474" y="1346"/>
                  </a:cubicBezTo>
                  <a:cubicBezTo>
                    <a:pt x="474" y="1429"/>
                    <a:pt x="543" y="1497"/>
                    <a:pt x="624" y="1497"/>
                  </a:cubicBezTo>
                  <a:cubicBezTo>
                    <a:pt x="707" y="1497"/>
                    <a:pt x="773" y="1429"/>
                    <a:pt x="773" y="1346"/>
                  </a:cubicBezTo>
                  <a:cubicBezTo>
                    <a:pt x="773" y="1263"/>
                    <a:pt x="707" y="1199"/>
                    <a:pt x="624" y="1199"/>
                  </a:cubicBezTo>
                  <a:close/>
                  <a:moveTo>
                    <a:pt x="1818" y="1199"/>
                  </a:moveTo>
                  <a:cubicBezTo>
                    <a:pt x="1737" y="1199"/>
                    <a:pt x="1669" y="1265"/>
                    <a:pt x="1669" y="1346"/>
                  </a:cubicBezTo>
                  <a:cubicBezTo>
                    <a:pt x="1669" y="1429"/>
                    <a:pt x="1737" y="1497"/>
                    <a:pt x="1818" y="1497"/>
                  </a:cubicBezTo>
                  <a:cubicBezTo>
                    <a:pt x="1901" y="1497"/>
                    <a:pt x="1969" y="1429"/>
                    <a:pt x="1969" y="1346"/>
                  </a:cubicBezTo>
                  <a:cubicBezTo>
                    <a:pt x="1969" y="1263"/>
                    <a:pt x="1901" y="1199"/>
                    <a:pt x="1818" y="1199"/>
                  </a:cubicBezTo>
                  <a:close/>
                  <a:moveTo>
                    <a:pt x="1223" y="1795"/>
                  </a:moveTo>
                  <a:cubicBezTo>
                    <a:pt x="1140" y="1795"/>
                    <a:pt x="1074" y="1862"/>
                    <a:pt x="1074" y="1945"/>
                  </a:cubicBezTo>
                  <a:cubicBezTo>
                    <a:pt x="1074" y="2026"/>
                    <a:pt x="1140" y="2092"/>
                    <a:pt x="1223" y="2092"/>
                  </a:cubicBezTo>
                  <a:cubicBezTo>
                    <a:pt x="1304" y="2092"/>
                    <a:pt x="1373" y="2026"/>
                    <a:pt x="1373" y="1945"/>
                  </a:cubicBezTo>
                  <a:cubicBezTo>
                    <a:pt x="1373" y="1862"/>
                    <a:pt x="1304" y="1795"/>
                    <a:pt x="1223" y="1795"/>
                  </a:cubicBezTo>
                  <a:close/>
                  <a:moveTo>
                    <a:pt x="73" y="1812"/>
                  </a:moveTo>
                  <a:cubicBezTo>
                    <a:pt x="79" y="1898"/>
                    <a:pt x="86" y="1982"/>
                    <a:pt x="90" y="2068"/>
                  </a:cubicBezTo>
                  <a:cubicBezTo>
                    <a:pt x="138" y="2045"/>
                    <a:pt x="178" y="2002"/>
                    <a:pt x="178" y="1945"/>
                  </a:cubicBezTo>
                  <a:cubicBezTo>
                    <a:pt x="176" y="1880"/>
                    <a:pt x="131" y="1833"/>
                    <a:pt x="73" y="1812"/>
                  </a:cubicBezTo>
                  <a:close/>
                  <a:moveTo>
                    <a:pt x="624" y="2391"/>
                  </a:moveTo>
                  <a:cubicBezTo>
                    <a:pt x="543" y="2391"/>
                    <a:pt x="474" y="2460"/>
                    <a:pt x="474" y="2542"/>
                  </a:cubicBezTo>
                  <a:cubicBezTo>
                    <a:pt x="474" y="2625"/>
                    <a:pt x="543" y="2691"/>
                    <a:pt x="624" y="2691"/>
                  </a:cubicBezTo>
                  <a:cubicBezTo>
                    <a:pt x="707" y="2691"/>
                    <a:pt x="773" y="2625"/>
                    <a:pt x="773" y="2542"/>
                  </a:cubicBezTo>
                  <a:cubicBezTo>
                    <a:pt x="773" y="2460"/>
                    <a:pt x="707" y="2391"/>
                    <a:pt x="624" y="2391"/>
                  </a:cubicBezTo>
                  <a:close/>
                  <a:moveTo>
                    <a:pt x="1818" y="2391"/>
                  </a:moveTo>
                  <a:cubicBezTo>
                    <a:pt x="1737" y="2391"/>
                    <a:pt x="1669" y="2460"/>
                    <a:pt x="1669" y="2542"/>
                  </a:cubicBezTo>
                  <a:cubicBezTo>
                    <a:pt x="1669" y="2625"/>
                    <a:pt x="1737" y="2691"/>
                    <a:pt x="1818" y="2691"/>
                  </a:cubicBezTo>
                  <a:cubicBezTo>
                    <a:pt x="1901" y="2691"/>
                    <a:pt x="1969" y="2625"/>
                    <a:pt x="1969" y="2542"/>
                  </a:cubicBezTo>
                  <a:cubicBezTo>
                    <a:pt x="1969" y="2460"/>
                    <a:pt x="1901" y="2391"/>
                    <a:pt x="1818" y="2391"/>
                  </a:cubicBezTo>
                  <a:close/>
                  <a:moveTo>
                    <a:pt x="1223" y="2990"/>
                  </a:moveTo>
                  <a:cubicBezTo>
                    <a:pt x="1140" y="2990"/>
                    <a:pt x="1074" y="3056"/>
                    <a:pt x="1074" y="3139"/>
                  </a:cubicBezTo>
                  <a:cubicBezTo>
                    <a:pt x="1074" y="3220"/>
                    <a:pt x="1140" y="3288"/>
                    <a:pt x="1223" y="3288"/>
                  </a:cubicBezTo>
                  <a:cubicBezTo>
                    <a:pt x="1304" y="3288"/>
                    <a:pt x="1373" y="3220"/>
                    <a:pt x="1373" y="3139"/>
                  </a:cubicBezTo>
                  <a:cubicBezTo>
                    <a:pt x="1373" y="3056"/>
                    <a:pt x="1304" y="2990"/>
                    <a:pt x="1223" y="2990"/>
                  </a:cubicBezTo>
                  <a:close/>
                  <a:moveTo>
                    <a:pt x="136" y="3036"/>
                  </a:moveTo>
                  <a:cubicBezTo>
                    <a:pt x="138" y="3097"/>
                    <a:pt x="142" y="3160"/>
                    <a:pt x="143" y="3220"/>
                  </a:cubicBezTo>
                  <a:cubicBezTo>
                    <a:pt x="162" y="3196"/>
                    <a:pt x="175" y="3169"/>
                    <a:pt x="175" y="3136"/>
                  </a:cubicBezTo>
                  <a:cubicBezTo>
                    <a:pt x="176" y="3099"/>
                    <a:pt x="162" y="3063"/>
                    <a:pt x="136" y="3036"/>
                  </a:cubicBezTo>
                  <a:close/>
                  <a:moveTo>
                    <a:pt x="624" y="3587"/>
                  </a:moveTo>
                  <a:cubicBezTo>
                    <a:pt x="543" y="3587"/>
                    <a:pt x="474" y="3654"/>
                    <a:pt x="474" y="3736"/>
                  </a:cubicBezTo>
                  <a:cubicBezTo>
                    <a:pt x="474" y="3819"/>
                    <a:pt x="543" y="3886"/>
                    <a:pt x="624" y="3886"/>
                  </a:cubicBezTo>
                  <a:cubicBezTo>
                    <a:pt x="707" y="3886"/>
                    <a:pt x="773" y="3819"/>
                    <a:pt x="773" y="3736"/>
                  </a:cubicBezTo>
                  <a:cubicBezTo>
                    <a:pt x="773" y="3654"/>
                    <a:pt x="707" y="3587"/>
                    <a:pt x="624" y="3587"/>
                  </a:cubicBezTo>
                  <a:close/>
                  <a:moveTo>
                    <a:pt x="1818" y="3587"/>
                  </a:moveTo>
                  <a:cubicBezTo>
                    <a:pt x="1737" y="3587"/>
                    <a:pt x="1669" y="3654"/>
                    <a:pt x="1669" y="3736"/>
                  </a:cubicBezTo>
                  <a:cubicBezTo>
                    <a:pt x="1669" y="3819"/>
                    <a:pt x="1737" y="3886"/>
                    <a:pt x="1818" y="3886"/>
                  </a:cubicBezTo>
                  <a:cubicBezTo>
                    <a:pt x="1901" y="3886"/>
                    <a:pt x="1969" y="3819"/>
                    <a:pt x="1969" y="3736"/>
                  </a:cubicBezTo>
                  <a:cubicBezTo>
                    <a:pt x="1969" y="3654"/>
                    <a:pt x="1901" y="3587"/>
                    <a:pt x="1818" y="3587"/>
                  </a:cubicBezTo>
                  <a:close/>
                  <a:moveTo>
                    <a:pt x="1223" y="4185"/>
                  </a:moveTo>
                  <a:cubicBezTo>
                    <a:pt x="1140" y="4185"/>
                    <a:pt x="1074" y="4252"/>
                    <a:pt x="1074" y="4335"/>
                  </a:cubicBezTo>
                  <a:cubicBezTo>
                    <a:pt x="1074" y="4417"/>
                    <a:pt x="1140" y="4483"/>
                    <a:pt x="1223" y="4483"/>
                  </a:cubicBezTo>
                  <a:cubicBezTo>
                    <a:pt x="1304" y="4483"/>
                    <a:pt x="1373" y="4417"/>
                    <a:pt x="1373" y="4335"/>
                  </a:cubicBezTo>
                  <a:cubicBezTo>
                    <a:pt x="1373" y="4252"/>
                    <a:pt x="1304" y="4185"/>
                    <a:pt x="1223" y="4185"/>
                  </a:cubicBezTo>
                  <a:close/>
                  <a:moveTo>
                    <a:pt x="624" y="4781"/>
                  </a:moveTo>
                  <a:cubicBezTo>
                    <a:pt x="543" y="4781"/>
                    <a:pt x="474" y="4849"/>
                    <a:pt x="474" y="4931"/>
                  </a:cubicBezTo>
                  <a:cubicBezTo>
                    <a:pt x="474" y="5014"/>
                    <a:pt x="543" y="5081"/>
                    <a:pt x="624" y="5081"/>
                  </a:cubicBezTo>
                  <a:cubicBezTo>
                    <a:pt x="707" y="5081"/>
                    <a:pt x="773" y="5014"/>
                    <a:pt x="773" y="4931"/>
                  </a:cubicBezTo>
                  <a:cubicBezTo>
                    <a:pt x="773" y="4849"/>
                    <a:pt x="707" y="4781"/>
                    <a:pt x="624" y="4781"/>
                  </a:cubicBezTo>
                  <a:close/>
                  <a:moveTo>
                    <a:pt x="1818" y="4781"/>
                  </a:moveTo>
                  <a:cubicBezTo>
                    <a:pt x="1737" y="4781"/>
                    <a:pt x="1669" y="4849"/>
                    <a:pt x="1669" y="4931"/>
                  </a:cubicBezTo>
                  <a:cubicBezTo>
                    <a:pt x="1669" y="5014"/>
                    <a:pt x="1737" y="5081"/>
                    <a:pt x="1818" y="5081"/>
                  </a:cubicBezTo>
                  <a:cubicBezTo>
                    <a:pt x="1901" y="5081"/>
                    <a:pt x="1969" y="5014"/>
                    <a:pt x="1969" y="4931"/>
                  </a:cubicBezTo>
                  <a:cubicBezTo>
                    <a:pt x="1969" y="4849"/>
                    <a:pt x="1901" y="4781"/>
                    <a:pt x="1818" y="4781"/>
                  </a:cubicBezTo>
                  <a:close/>
                  <a:moveTo>
                    <a:pt x="1223" y="5381"/>
                  </a:moveTo>
                  <a:cubicBezTo>
                    <a:pt x="1140" y="5381"/>
                    <a:pt x="1074" y="5446"/>
                    <a:pt x="1074" y="5529"/>
                  </a:cubicBezTo>
                  <a:cubicBezTo>
                    <a:pt x="1074" y="5611"/>
                    <a:pt x="1140" y="5680"/>
                    <a:pt x="1223" y="5680"/>
                  </a:cubicBezTo>
                  <a:cubicBezTo>
                    <a:pt x="1304" y="5680"/>
                    <a:pt x="1373" y="5611"/>
                    <a:pt x="1373" y="5529"/>
                  </a:cubicBezTo>
                  <a:cubicBezTo>
                    <a:pt x="1373" y="5446"/>
                    <a:pt x="1304" y="5381"/>
                    <a:pt x="1223" y="5381"/>
                  </a:cubicBezTo>
                  <a:close/>
                  <a:moveTo>
                    <a:pt x="624" y="5976"/>
                  </a:moveTo>
                  <a:cubicBezTo>
                    <a:pt x="581" y="5976"/>
                    <a:pt x="546" y="5996"/>
                    <a:pt x="520" y="6023"/>
                  </a:cubicBezTo>
                  <a:cubicBezTo>
                    <a:pt x="493" y="6049"/>
                    <a:pt x="477" y="6085"/>
                    <a:pt x="474" y="6126"/>
                  </a:cubicBezTo>
                  <a:lnTo>
                    <a:pt x="474" y="6128"/>
                  </a:lnTo>
                  <a:cubicBezTo>
                    <a:pt x="474" y="6169"/>
                    <a:pt x="493" y="6205"/>
                    <a:pt x="520" y="6232"/>
                  </a:cubicBezTo>
                  <a:cubicBezTo>
                    <a:pt x="546" y="6261"/>
                    <a:pt x="584" y="6278"/>
                    <a:pt x="624" y="6278"/>
                  </a:cubicBezTo>
                  <a:cubicBezTo>
                    <a:pt x="666" y="6278"/>
                    <a:pt x="703" y="6258"/>
                    <a:pt x="730" y="6232"/>
                  </a:cubicBezTo>
                  <a:cubicBezTo>
                    <a:pt x="758" y="6205"/>
                    <a:pt x="773" y="6169"/>
                    <a:pt x="773" y="6128"/>
                  </a:cubicBezTo>
                  <a:lnTo>
                    <a:pt x="773" y="6126"/>
                  </a:lnTo>
                  <a:cubicBezTo>
                    <a:pt x="773" y="6085"/>
                    <a:pt x="758" y="6049"/>
                    <a:pt x="730" y="6023"/>
                  </a:cubicBezTo>
                  <a:cubicBezTo>
                    <a:pt x="703" y="5996"/>
                    <a:pt x="667" y="5976"/>
                    <a:pt x="624" y="5976"/>
                  </a:cubicBezTo>
                  <a:close/>
                  <a:moveTo>
                    <a:pt x="1818" y="5976"/>
                  </a:moveTo>
                  <a:cubicBezTo>
                    <a:pt x="1777" y="5976"/>
                    <a:pt x="1740" y="5996"/>
                    <a:pt x="1712" y="6023"/>
                  </a:cubicBezTo>
                  <a:cubicBezTo>
                    <a:pt x="1687" y="6049"/>
                    <a:pt x="1669" y="6085"/>
                    <a:pt x="1669" y="6126"/>
                  </a:cubicBezTo>
                  <a:lnTo>
                    <a:pt x="1669" y="6128"/>
                  </a:lnTo>
                  <a:cubicBezTo>
                    <a:pt x="1669" y="6169"/>
                    <a:pt x="1687" y="6205"/>
                    <a:pt x="1712" y="6232"/>
                  </a:cubicBezTo>
                  <a:cubicBezTo>
                    <a:pt x="1740" y="6261"/>
                    <a:pt x="1777" y="6278"/>
                    <a:pt x="1818" y="6278"/>
                  </a:cubicBezTo>
                  <a:cubicBezTo>
                    <a:pt x="1861" y="6278"/>
                    <a:pt x="1897" y="6258"/>
                    <a:pt x="1924" y="6232"/>
                  </a:cubicBezTo>
                  <a:cubicBezTo>
                    <a:pt x="1951" y="6205"/>
                    <a:pt x="1969" y="6169"/>
                    <a:pt x="1969" y="6128"/>
                  </a:cubicBezTo>
                  <a:lnTo>
                    <a:pt x="1969" y="6126"/>
                  </a:lnTo>
                  <a:cubicBezTo>
                    <a:pt x="1969" y="6085"/>
                    <a:pt x="1951" y="6049"/>
                    <a:pt x="1924" y="6023"/>
                  </a:cubicBezTo>
                  <a:cubicBezTo>
                    <a:pt x="1897" y="5996"/>
                    <a:pt x="1861" y="5976"/>
                    <a:pt x="1818" y="5976"/>
                  </a:cubicBezTo>
                  <a:close/>
                  <a:moveTo>
                    <a:pt x="1223" y="6574"/>
                  </a:moveTo>
                  <a:cubicBezTo>
                    <a:pt x="1180" y="6574"/>
                    <a:pt x="1144" y="6593"/>
                    <a:pt x="1117" y="6620"/>
                  </a:cubicBezTo>
                  <a:cubicBezTo>
                    <a:pt x="1090" y="6647"/>
                    <a:pt x="1074" y="6683"/>
                    <a:pt x="1074" y="6723"/>
                  </a:cubicBezTo>
                  <a:lnTo>
                    <a:pt x="1074" y="6726"/>
                  </a:lnTo>
                  <a:cubicBezTo>
                    <a:pt x="1074" y="6766"/>
                    <a:pt x="1090" y="6802"/>
                    <a:pt x="1117" y="6829"/>
                  </a:cubicBezTo>
                  <a:cubicBezTo>
                    <a:pt x="1144" y="6858"/>
                    <a:pt x="1181" y="6876"/>
                    <a:pt x="1223" y="6876"/>
                  </a:cubicBezTo>
                  <a:cubicBezTo>
                    <a:pt x="1264" y="6876"/>
                    <a:pt x="1302" y="6856"/>
                    <a:pt x="1329" y="6829"/>
                  </a:cubicBezTo>
                  <a:cubicBezTo>
                    <a:pt x="1354" y="6802"/>
                    <a:pt x="1373" y="6766"/>
                    <a:pt x="1373" y="6726"/>
                  </a:cubicBezTo>
                  <a:lnTo>
                    <a:pt x="1373" y="6723"/>
                  </a:lnTo>
                  <a:cubicBezTo>
                    <a:pt x="1373" y="6683"/>
                    <a:pt x="1354" y="6647"/>
                    <a:pt x="1329" y="6620"/>
                  </a:cubicBezTo>
                  <a:cubicBezTo>
                    <a:pt x="1300" y="6593"/>
                    <a:pt x="1264" y="6574"/>
                    <a:pt x="1223" y="6574"/>
                  </a:cubicBezTo>
                  <a:close/>
                  <a:moveTo>
                    <a:pt x="624" y="7176"/>
                  </a:moveTo>
                  <a:cubicBezTo>
                    <a:pt x="543" y="7176"/>
                    <a:pt x="474" y="7243"/>
                    <a:pt x="474" y="7326"/>
                  </a:cubicBezTo>
                  <a:cubicBezTo>
                    <a:pt x="474" y="7408"/>
                    <a:pt x="543" y="7473"/>
                    <a:pt x="624" y="7473"/>
                  </a:cubicBezTo>
                  <a:cubicBezTo>
                    <a:pt x="707" y="7473"/>
                    <a:pt x="773" y="7408"/>
                    <a:pt x="773" y="7326"/>
                  </a:cubicBezTo>
                  <a:cubicBezTo>
                    <a:pt x="773" y="7243"/>
                    <a:pt x="707" y="7176"/>
                    <a:pt x="624" y="7176"/>
                  </a:cubicBezTo>
                  <a:close/>
                  <a:moveTo>
                    <a:pt x="1818" y="7176"/>
                  </a:moveTo>
                  <a:cubicBezTo>
                    <a:pt x="1737" y="7176"/>
                    <a:pt x="1669" y="7243"/>
                    <a:pt x="1669" y="7326"/>
                  </a:cubicBezTo>
                  <a:cubicBezTo>
                    <a:pt x="1669" y="7408"/>
                    <a:pt x="1737" y="7473"/>
                    <a:pt x="1818" y="7473"/>
                  </a:cubicBezTo>
                  <a:cubicBezTo>
                    <a:pt x="1901" y="7473"/>
                    <a:pt x="1969" y="7408"/>
                    <a:pt x="1969" y="7326"/>
                  </a:cubicBezTo>
                  <a:cubicBezTo>
                    <a:pt x="1969" y="7243"/>
                    <a:pt x="1901" y="7176"/>
                    <a:pt x="1818" y="7176"/>
                  </a:cubicBezTo>
                  <a:close/>
                  <a:moveTo>
                    <a:pt x="1223" y="7771"/>
                  </a:moveTo>
                  <a:cubicBezTo>
                    <a:pt x="1140" y="7771"/>
                    <a:pt x="1074" y="7838"/>
                    <a:pt x="1074" y="7921"/>
                  </a:cubicBezTo>
                  <a:cubicBezTo>
                    <a:pt x="1074" y="8003"/>
                    <a:pt x="1140" y="8069"/>
                    <a:pt x="1223" y="8069"/>
                  </a:cubicBezTo>
                  <a:cubicBezTo>
                    <a:pt x="1304" y="8069"/>
                    <a:pt x="1373" y="8003"/>
                    <a:pt x="1373" y="7921"/>
                  </a:cubicBezTo>
                  <a:cubicBezTo>
                    <a:pt x="1373" y="7838"/>
                    <a:pt x="1304" y="7771"/>
                    <a:pt x="1223" y="7771"/>
                  </a:cubicBezTo>
                  <a:close/>
                  <a:moveTo>
                    <a:pt x="624" y="8370"/>
                  </a:moveTo>
                  <a:cubicBezTo>
                    <a:pt x="543" y="8370"/>
                    <a:pt x="474" y="8437"/>
                    <a:pt x="474" y="8518"/>
                  </a:cubicBezTo>
                  <a:cubicBezTo>
                    <a:pt x="474" y="8601"/>
                    <a:pt x="543" y="8669"/>
                    <a:pt x="624" y="8669"/>
                  </a:cubicBezTo>
                  <a:cubicBezTo>
                    <a:pt x="707" y="8669"/>
                    <a:pt x="773" y="8601"/>
                    <a:pt x="773" y="8518"/>
                  </a:cubicBezTo>
                  <a:cubicBezTo>
                    <a:pt x="773" y="8437"/>
                    <a:pt x="707" y="8370"/>
                    <a:pt x="624" y="8370"/>
                  </a:cubicBezTo>
                  <a:close/>
                  <a:moveTo>
                    <a:pt x="1818" y="8370"/>
                  </a:moveTo>
                  <a:cubicBezTo>
                    <a:pt x="1737" y="8370"/>
                    <a:pt x="1669" y="8437"/>
                    <a:pt x="1669" y="8518"/>
                  </a:cubicBezTo>
                  <a:cubicBezTo>
                    <a:pt x="1669" y="8601"/>
                    <a:pt x="1737" y="8669"/>
                    <a:pt x="1818" y="8669"/>
                  </a:cubicBezTo>
                  <a:cubicBezTo>
                    <a:pt x="1901" y="8669"/>
                    <a:pt x="1969" y="8601"/>
                    <a:pt x="1969" y="8518"/>
                  </a:cubicBezTo>
                  <a:cubicBezTo>
                    <a:pt x="1969" y="8437"/>
                    <a:pt x="1901" y="8370"/>
                    <a:pt x="1818" y="8370"/>
                  </a:cubicBezTo>
                  <a:close/>
                  <a:moveTo>
                    <a:pt x="1223" y="8968"/>
                  </a:moveTo>
                  <a:cubicBezTo>
                    <a:pt x="1140" y="8968"/>
                    <a:pt x="1074" y="9034"/>
                    <a:pt x="1074" y="9117"/>
                  </a:cubicBezTo>
                  <a:cubicBezTo>
                    <a:pt x="1074" y="9198"/>
                    <a:pt x="1140" y="9267"/>
                    <a:pt x="1223" y="9267"/>
                  </a:cubicBezTo>
                  <a:cubicBezTo>
                    <a:pt x="1304" y="9267"/>
                    <a:pt x="1373" y="9198"/>
                    <a:pt x="1373" y="9117"/>
                  </a:cubicBezTo>
                  <a:cubicBezTo>
                    <a:pt x="1373" y="9034"/>
                    <a:pt x="1304" y="8968"/>
                    <a:pt x="1223" y="8968"/>
                  </a:cubicBezTo>
                  <a:close/>
                  <a:moveTo>
                    <a:pt x="624" y="9563"/>
                  </a:moveTo>
                  <a:cubicBezTo>
                    <a:pt x="543" y="9563"/>
                    <a:pt x="474" y="9632"/>
                    <a:pt x="474" y="9714"/>
                  </a:cubicBezTo>
                  <a:cubicBezTo>
                    <a:pt x="474" y="9797"/>
                    <a:pt x="543" y="9863"/>
                    <a:pt x="624" y="9863"/>
                  </a:cubicBezTo>
                  <a:cubicBezTo>
                    <a:pt x="707" y="9863"/>
                    <a:pt x="773" y="9797"/>
                    <a:pt x="773" y="9714"/>
                  </a:cubicBezTo>
                  <a:cubicBezTo>
                    <a:pt x="773" y="9632"/>
                    <a:pt x="707" y="9563"/>
                    <a:pt x="624" y="9563"/>
                  </a:cubicBezTo>
                  <a:close/>
                  <a:moveTo>
                    <a:pt x="1818" y="9563"/>
                  </a:moveTo>
                  <a:cubicBezTo>
                    <a:pt x="1737" y="9563"/>
                    <a:pt x="1669" y="9632"/>
                    <a:pt x="1669" y="9714"/>
                  </a:cubicBezTo>
                  <a:cubicBezTo>
                    <a:pt x="1669" y="9797"/>
                    <a:pt x="1737" y="9863"/>
                    <a:pt x="1818" y="9863"/>
                  </a:cubicBezTo>
                  <a:cubicBezTo>
                    <a:pt x="1868" y="9863"/>
                    <a:pt x="1904" y="9835"/>
                    <a:pt x="1933" y="9800"/>
                  </a:cubicBezTo>
                  <a:cubicBezTo>
                    <a:pt x="1934" y="9748"/>
                    <a:pt x="1939" y="9698"/>
                    <a:pt x="1941" y="9648"/>
                  </a:cubicBezTo>
                  <a:cubicBezTo>
                    <a:pt x="1916" y="9602"/>
                    <a:pt x="1876" y="9563"/>
                    <a:pt x="1818" y="9563"/>
                  </a:cubicBezTo>
                  <a:close/>
                  <a:moveTo>
                    <a:pt x="1223" y="10162"/>
                  </a:moveTo>
                  <a:cubicBezTo>
                    <a:pt x="1140" y="10162"/>
                    <a:pt x="1074" y="10229"/>
                    <a:pt x="1074" y="10312"/>
                  </a:cubicBezTo>
                  <a:cubicBezTo>
                    <a:pt x="1074" y="10394"/>
                    <a:pt x="1140" y="10462"/>
                    <a:pt x="1223" y="10462"/>
                  </a:cubicBezTo>
                  <a:cubicBezTo>
                    <a:pt x="1304" y="10462"/>
                    <a:pt x="1373" y="10394"/>
                    <a:pt x="1373" y="10312"/>
                  </a:cubicBezTo>
                  <a:cubicBezTo>
                    <a:pt x="1373" y="10229"/>
                    <a:pt x="1304" y="10162"/>
                    <a:pt x="1223" y="10162"/>
                  </a:cubicBezTo>
                  <a:close/>
                  <a:moveTo>
                    <a:pt x="624" y="10762"/>
                  </a:moveTo>
                  <a:cubicBezTo>
                    <a:pt x="543" y="10762"/>
                    <a:pt x="474" y="10827"/>
                    <a:pt x="474" y="10909"/>
                  </a:cubicBezTo>
                  <a:cubicBezTo>
                    <a:pt x="474" y="10992"/>
                    <a:pt x="543" y="11059"/>
                    <a:pt x="624" y="11059"/>
                  </a:cubicBezTo>
                  <a:cubicBezTo>
                    <a:pt x="707" y="11059"/>
                    <a:pt x="773" y="10992"/>
                    <a:pt x="773" y="10909"/>
                  </a:cubicBezTo>
                  <a:cubicBezTo>
                    <a:pt x="773" y="10827"/>
                    <a:pt x="707" y="10762"/>
                    <a:pt x="624" y="10762"/>
                  </a:cubicBezTo>
                  <a:close/>
                  <a:moveTo>
                    <a:pt x="1818" y="10762"/>
                  </a:moveTo>
                  <a:cubicBezTo>
                    <a:pt x="1737" y="10762"/>
                    <a:pt x="1669" y="10827"/>
                    <a:pt x="1669" y="10909"/>
                  </a:cubicBezTo>
                  <a:cubicBezTo>
                    <a:pt x="1669" y="10992"/>
                    <a:pt x="1737" y="11059"/>
                    <a:pt x="1818" y="11059"/>
                  </a:cubicBezTo>
                  <a:cubicBezTo>
                    <a:pt x="1838" y="11059"/>
                    <a:pt x="1851" y="11045"/>
                    <a:pt x="1867" y="11039"/>
                  </a:cubicBezTo>
                  <a:cubicBezTo>
                    <a:pt x="1873" y="10958"/>
                    <a:pt x="1880" y="10870"/>
                    <a:pt x="1883" y="10787"/>
                  </a:cubicBezTo>
                  <a:cubicBezTo>
                    <a:pt x="1863" y="10776"/>
                    <a:pt x="1845" y="10762"/>
                    <a:pt x="1818" y="10762"/>
                  </a:cubicBezTo>
                  <a:close/>
                  <a:moveTo>
                    <a:pt x="1223" y="11357"/>
                  </a:moveTo>
                  <a:cubicBezTo>
                    <a:pt x="1140" y="11357"/>
                    <a:pt x="1074" y="11424"/>
                    <a:pt x="1074" y="11507"/>
                  </a:cubicBezTo>
                  <a:cubicBezTo>
                    <a:pt x="1074" y="11589"/>
                    <a:pt x="1140" y="11656"/>
                    <a:pt x="1223" y="11656"/>
                  </a:cubicBezTo>
                  <a:cubicBezTo>
                    <a:pt x="1304" y="11656"/>
                    <a:pt x="1373" y="11589"/>
                    <a:pt x="1373" y="11507"/>
                  </a:cubicBezTo>
                  <a:cubicBezTo>
                    <a:pt x="1373" y="11424"/>
                    <a:pt x="1304" y="11357"/>
                    <a:pt x="1223" y="11357"/>
                  </a:cubicBezTo>
                  <a:close/>
                  <a:moveTo>
                    <a:pt x="129" y="11400"/>
                  </a:moveTo>
                  <a:cubicBezTo>
                    <a:pt x="126" y="11473"/>
                    <a:pt x="122" y="11546"/>
                    <a:pt x="120" y="11621"/>
                  </a:cubicBezTo>
                  <a:cubicBezTo>
                    <a:pt x="155" y="11593"/>
                    <a:pt x="178" y="11555"/>
                    <a:pt x="178" y="11509"/>
                  </a:cubicBezTo>
                  <a:cubicBezTo>
                    <a:pt x="176" y="11464"/>
                    <a:pt x="158" y="11427"/>
                    <a:pt x="129" y="11400"/>
                  </a:cubicBezTo>
                  <a:close/>
                  <a:moveTo>
                    <a:pt x="624" y="11954"/>
                  </a:moveTo>
                  <a:cubicBezTo>
                    <a:pt x="543" y="11954"/>
                    <a:pt x="474" y="12023"/>
                    <a:pt x="474" y="12104"/>
                  </a:cubicBezTo>
                  <a:cubicBezTo>
                    <a:pt x="474" y="12187"/>
                    <a:pt x="543" y="12253"/>
                    <a:pt x="624" y="12253"/>
                  </a:cubicBezTo>
                  <a:cubicBezTo>
                    <a:pt x="707" y="12253"/>
                    <a:pt x="773" y="12187"/>
                    <a:pt x="773" y="12104"/>
                  </a:cubicBezTo>
                  <a:cubicBezTo>
                    <a:pt x="773" y="12023"/>
                    <a:pt x="707" y="11954"/>
                    <a:pt x="624" y="11954"/>
                  </a:cubicBezTo>
                  <a:close/>
                  <a:moveTo>
                    <a:pt x="1798" y="11961"/>
                  </a:moveTo>
                  <a:cubicBezTo>
                    <a:pt x="1727" y="11973"/>
                    <a:pt x="1669" y="12030"/>
                    <a:pt x="1669" y="12103"/>
                  </a:cubicBezTo>
                  <a:cubicBezTo>
                    <a:pt x="1669" y="12170"/>
                    <a:pt x="1718" y="12217"/>
                    <a:pt x="1780" y="12235"/>
                  </a:cubicBezTo>
                  <a:cubicBezTo>
                    <a:pt x="1787" y="12146"/>
                    <a:pt x="1794" y="12053"/>
                    <a:pt x="1798" y="11961"/>
                  </a:cubicBezTo>
                  <a:close/>
                  <a:moveTo>
                    <a:pt x="1223" y="12552"/>
                  </a:moveTo>
                  <a:cubicBezTo>
                    <a:pt x="1140" y="12552"/>
                    <a:pt x="1074" y="12618"/>
                    <a:pt x="1074" y="12700"/>
                  </a:cubicBezTo>
                  <a:cubicBezTo>
                    <a:pt x="1074" y="12783"/>
                    <a:pt x="1140" y="12850"/>
                    <a:pt x="1223" y="12850"/>
                  </a:cubicBezTo>
                  <a:cubicBezTo>
                    <a:pt x="1304" y="12850"/>
                    <a:pt x="1373" y="12783"/>
                    <a:pt x="1373" y="12700"/>
                  </a:cubicBezTo>
                  <a:cubicBezTo>
                    <a:pt x="1373" y="12618"/>
                    <a:pt x="1304" y="12552"/>
                    <a:pt x="1223" y="12552"/>
                  </a:cubicBezTo>
                  <a:close/>
                  <a:moveTo>
                    <a:pt x="70" y="12573"/>
                  </a:moveTo>
                  <a:cubicBezTo>
                    <a:pt x="65" y="12661"/>
                    <a:pt x="59" y="12753"/>
                    <a:pt x="55" y="12842"/>
                  </a:cubicBezTo>
                  <a:cubicBezTo>
                    <a:pt x="122" y="12827"/>
                    <a:pt x="176" y="12774"/>
                    <a:pt x="176" y="12703"/>
                  </a:cubicBezTo>
                  <a:cubicBezTo>
                    <a:pt x="176" y="12634"/>
                    <a:pt x="129" y="12591"/>
                    <a:pt x="70" y="125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6923625" y="3762800"/>
              <a:ext cx="54200" cy="326125"/>
            </a:xfrm>
            <a:custGeom>
              <a:avLst/>
              <a:gdLst/>
              <a:ahLst/>
              <a:cxnLst/>
              <a:rect l="l" t="t" r="r" b="b"/>
              <a:pathLst>
                <a:path w="2168" h="13045" extrusionOk="0">
                  <a:moveTo>
                    <a:pt x="724" y="196"/>
                  </a:moveTo>
                  <a:cubicBezTo>
                    <a:pt x="753" y="196"/>
                    <a:pt x="774" y="219"/>
                    <a:pt x="774" y="250"/>
                  </a:cubicBezTo>
                  <a:cubicBezTo>
                    <a:pt x="774" y="279"/>
                    <a:pt x="750" y="292"/>
                    <a:pt x="725" y="292"/>
                  </a:cubicBezTo>
                  <a:cubicBezTo>
                    <a:pt x="699" y="292"/>
                    <a:pt x="673" y="278"/>
                    <a:pt x="673" y="250"/>
                  </a:cubicBezTo>
                  <a:cubicBezTo>
                    <a:pt x="673" y="219"/>
                    <a:pt x="696" y="196"/>
                    <a:pt x="724" y="196"/>
                  </a:cubicBezTo>
                  <a:close/>
                  <a:moveTo>
                    <a:pt x="1918" y="196"/>
                  </a:moveTo>
                  <a:cubicBezTo>
                    <a:pt x="1947" y="196"/>
                    <a:pt x="1973" y="219"/>
                    <a:pt x="1973" y="250"/>
                  </a:cubicBezTo>
                  <a:cubicBezTo>
                    <a:pt x="1973" y="278"/>
                    <a:pt x="1946" y="292"/>
                    <a:pt x="1919" y="292"/>
                  </a:cubicBezTo>
                  <a:cubicBezTo>
                    <a:pt x="1893" y="292"/>
                    <a:pt x="1868" y="279"/>
                    <a:pt x="1868" y="250"/>
                  </a:cubicBezTo>
                  <a:cubicBezTo>
                    <a:pt x="1868" y="219"/>
                    <a:pt x="1890" y="196"/>
                    <a:pt x="1918" y="196"/>
                  </a:cubicBezTo>
                  <a:close/>
                  <a:moveTo>
                    <a:pt x="724" y="1"/>
                  </a:moveTo>
                  <a:cubicBezTo>
                    <a:pt x="588" y="1"/>
                    <a:pt x="478" y="111"/>
                    <a:pt x="478" y="249"/>
                  </a:cubicBezTo>
                  <a:cubicBezTo>
                    <a:pt x="478" y="383"/>
                    <a:pt x="588" y="495"/>
                    <a:pt x="724" y="495"/>
                  </a:cubicBezTo>
                  <a:cubicBezTo>
                    <a:pt x="860" y="495"/>
                    <a:pt x="971" y="383"/>
                    <a:pt x="971" y="249"/>
                  </a:cubicBezTo>
                  <a:cubicBezTo>
                    <a:pt x="971" y="111"/>
                    <a:pt x="860" y="1"/>
                    <a:pt x="724" y="1"/>
                  </a:cubicBezTo>
                  <a:close/>
                  <a:moveTo>
                    <a:pt x="1918" y="1"/>
                  </a:moveTo>
                  <a:cubicBezTo>
                    <a:pt x="1784" y="1"/>
                    <a:pt x="1673" y="111"/>
                    <a:pt x="1673" y="249"/>
                  </a:cubicBezTo>
                  <a:cubicBezTo>
                    <a:pt x="1673" y="383"/>
                    <a:pt x="1782" y="495"/>
                    <a:pt x="1918" y="495"/>
                  </a:cubicBezTo>
                  <a:cubicBezTo>
                    <a:pt x="2056" y="495"/>
                    <a:pt x="2167" y="383"/>
                    <a:pt x="2167" y="249"/>
                  </a:cubicBezTo>
                  <a:cubicBezTo>
                    <a:pt x="2167" y="111"/>
                    <a:pt x="2056" y="1"/>
                    <a:pt x="1918" y="1"/>
                  </a:cubicBezTo>
                  <a:close/>
                  <a:moveTo>
                    <a:pt x="1323" y="794"/>
                  </a:moveTo>
                  <a:cubicBezTo>
                    <a:pt x="1351" y="794"/>
                    <a:pt x="1374" y="817"/>
                    <a:pt x="1374" y="846"/>
                  </a:cubicBezTo>
                  <a:cubicBezTo>
                    <a:pt x="1375" y="875"/>
                    <a:pt x="1350" y="890"/>
                    <a:pt x="1324" y="890"/>
                  </a:cubicBezTo>
                  <a:cubicBezTo>
                    <a:pt x="1298" y="890"/>
                    <a:pt x="1273" y="875"/>
                    <a:pt x="1273" y="846"/>
                  </a:cubicBezTo>
                  <a:cubicBezTo>
                    <a:pt x="1273" y="817"/>
                    <a:pt x="1294" y="794"/>
                    <a:pt x="1323" y="794"/>
                  </a:cubicBezTo>
                  <a:close/>
                  <a:moveTo>
                    <a:pt x="126" y="596"/>
                  </a:moveTo>
                  <a:cubicBezTo>
                    <a:pt x="95" y="596"/>
                    <a:pt x="73" y="608"/>
                    <a:pt x="62" y="616"/>
                  </a:cubicBezTo>
                  <a:cubicBezTo>
                    <a:pt x="26" y="632"/>
                    <a:pt x="0" y="669"/>
                    <a:pt x="4" y="711"/>
                  </a:cubicBezTo>
                  <a:lnTo>
                    <a:pt x="20" y="996"/>
                  </a:lnTo>
                  <a:cubicBezTo>
                    <a:pt x="23" y="1032"/>
                    <a:pt x="43" y="1063"/>
                    <a:pt x="76" y="1077"/>
                  </a:cubicBezTo>
                  <a:cubicBezTo>
                    <a:pt x="92" y="1087"/>
                    <a:pt x="112" y="1092"/>
                    <a:pt x="127" y="1092"/>
                  </a:cubicBezTo>
                  <a:cubicBezTo>
                    <a:pt x="263" y="1092"/>
                    <a:pt x="374" y="982"/>
                    <a:pt x="372" y="844"/>
                  </a:cubicBezTo>
                  <a:cubicBezTo>
                    <a:pt x="372" y="708"/>
                    <a:pt x="262" y="596"/>
                    <a:pt x="126" y="596"/>
                  </a:cubicBezTo>
                  <a:close/>
                  <a:moveTo>
                    <a:pt x="1323" y="596"/>
                  </a:moveTo>
                  <a:cubicBezTo>
                    <a:pt x="1187" y="596"/>
                    <a:pt x="1075" y="708"/>
                    <a:pt x="1075" y="844"/>
                  </a:cubicBezTo>
                  <a:cubicBezTo>
                    <a:pt x="1075" y="982"/>
                    <a:pt x="1187" y="1092"/>
                    <a:pt x="1323" y="1092"/>
                  </a:cubicBezTo>
                  <a:cubicBezTo>
                    <a:pt x="1459" y="1092"/>
                    <a:pt x="1569" y="982"/>
                    <a:pt x="1569" y="844"/>
                  </a:cubicBezTo>
                  <a:cubicBezTo>
                    <a:pt x="1569" y="708"/>
                    <a:pt x="1459" y="596"/>
                    <a:pt x="1323" y="596"/>
                  </a:cubicBezTo>
                  <a:close/>
                  <a:moveTo>
                    <a:pt x="1918" y="1391"/>
                  </a:moveTo>
                  <a:cubicBezTo>
                    <a:pt x="1947" y="1391"/>
                    <a:pt x="1973" y="1414"/>
                    <a:pt x="1973" y="1441"/>
                  </a:cubicBezTo>
                  <a:cubicBezTo>
                    <a:pt x="1973" y="1469"/>
                    <a:pt x="1946" y="1484"/>
                    <a:pt x="1919" y="1484"/>
                  </a:cubicBezTo>
                  <a:cubicBezTo>
                    <a:pt x="1894" y="1484"/>
                    <a:pt x="1868" y="1470"/>
                    <a:pt x="1868" y="1441"/>
                  </a:cubicBezTo>
                  <a:cubicBezTo>
                    <a:pt x="1868" y="1412"/>
                    <a:pt x="1890" y="1391"/>
                    <a:pt x="1918" y="1391"/>
                  </a:cubicBezTo>
                  <a:close/>
                  <a:moveTo>
                    <a:pt x="724" y="1391"/>
                  </a:moveTo>
                  <a:cubicBezTo>
                    <a:pt x="753" y="1391"/>
                    <a:pt x="774" y="1412"/>
                    <a:pt x="774" y="1441"/>
                  </a:cubicBezTo>
                  <a:cubicBezTo>
                    <a:pt x="776" y="1470"/>
                    <a:pt x="751" y="1485"/>
                    <a:pt x="725" y="1485"/>
                  </a:cubicBezTo>
                  <a:cubicBezTo>
                    <a:pt x="699" y="1485"/>
                    <a:pt x="673" y="1470"/>
                    <a:pt x="673" y="1441"/>
                  </a:cubicBezTo>
                  <a:cubicBezTo>
                    <a:pt x="673" y="1412"/>
                    <a:pt x="696" y="1391"/>
                    <a:pt x="724" y="1391"/>
                  </a:cubicBezTo>
                  <a:close/>
                  <a:moveTo>
                    <a:pt x="724" y="1198"/>
                  </a:moveTo>
                  <a:cubicBezTo>
                    <a:pt x="588" y="1198"/>
                    <a:pt x="478" y="1306"/>
                    <a:pt x="478" y="1442"/>
                  </a:cubicBezTo>
                  <a:cubicBezTo>
                    <a:pt x="478" y="1578"/>
                    <a:pt x="588" y="1690"/>
                    <a:pt x="724" y="1690"/>
                  </a:cubicBezTo>
                  <a:cubicBezTo>
                    <a:pt x="860" y="1690"/>
                    <a:pt x="971" y="1578"/>
                    <a:pt x="971" y="1442"/>
                  </a:cubicBezTo>
                  <a:cubicBezTo>
                    <a:pt x="971" y="1309"/>
                    <a:pt x="860" y="1198"/>
                    <a:pt x="724" y="1198"/>
                  </a:cubicBezTo>
                  <a:close/>
                  <a:moveTo>
                    <a:pt x="1918" y="1198"/>
                  </a:moveTo>
                  <a:cubicBezTo>
                    <a:pt x="1784" y="1198"/>
                    <a:pt x="1673" y="1306"/>
                    <a:pt x="1673" y="1442"/>
                  </a:cubicBezTo>
                  <a:cubicBezTo>
                    <a:pt x="1673" y="1578"/>
                    <a:pt x="1782" y="1690"/>
                    <a:pt x="1918" y="1690"/>
                  </a:cubicBezTo>
                  <a:cubicBezTo>
                    <a:pt x="2056" y="1690"/>
                    <a:pt x="2167" y="1578"/>
                    <a:pt x="2167" y="1442"/>
                  </a:cubicBezTo>
                  <a:cubicBezTo>
                    <a:pt x="2167" y="1309"/>
                    <a:pt x="2056" y="1198"/>
                    <a:pt x="1918" y="1198"/>
                  </a:cubicBezTo>
                  <a:close/>
                  <a:moveTo>
                    <a:pt x="1323" y="1988"/>
                  </a:moveTo>
                  <a:cubicBezTo>
                    <a:pt x="1351" y="1988"/>
                    <a:pt x="1374" y="2012"/>
                    <a:pt x="1374" y="2041"/>
                  </a:cubicBezTo>
                  <a:cubicBezTo>
                    <a:pt x="1374" y="2069"/>
                    <a:pt x="1349" y="2084"/>
                    <a:pt x="1323" y="2084"/>
                  </a:cubicBezTo>
                  <a:cubicBezTo>
                    <a:pt x="1298" y="2084"/>
                    <a:pt x="1273" y="2069"/>
                    <a:pt x="1273" y="2041"/>
                  </a:cubicBezTo>
                  <a:cubicBezTo>
                    <a:pt x="1273" y="2012"/>
                    <a:pt x="1294" y="1988"/>
                    <a:pt x="1323" y="1988"/>
                  </a:cubicBezTo>
                  <a:close/>
                  <a:moveTo>
                    <a:pt x="177" y="1810"/>
                  </a:moveTo>
                  <a:cubicBezTo>
                    <a:pt x="156" y="1810"/>
                    <a:pt x="134" y="1816"/>
                    <a:pt x="116" y="1829"/>
                  </a:cubicBezTo>
                  <a:cubicBezTo>
                    <a:pt x="90" y="1849"/>
                    <a:pt x="76" y="1882"/>
                    <a:pt x="77" y="1913"/>
                  </a:cubicBezTo>
                  <a:lnTo>
                    <a:pt x="93" y="2170"/>
                  </a:lnTo>
                  <a:cubicBezTo>
                    <a:pt x="93" y="2201"/>
                    <a:pt x="112" y="2233"/>
                    <a:pt x="140" y="2248"/>
                  </a:cubicBezTo>
                  <a:cubicBezTo>
                    <a:pt x="156" y="2257"/>
                    <a:pt x="172" y="2263"/>
                    <a:pt x="190" y="2263"/>
                  </a:cubicBezTo>
                  <a:cubicBezTo>
                    <a:pt x="205" y="2263"/>
                    <a:pt x="219" y="2258"/>
                    <a:pt x="235" y="2250"/>
                  </a:cubicBezTo>
                  <a:cubicBezTo>
                    <a:pt x="324" y="2205"/>
                    <a:pt x="377" y="2128"/>
                    <a:pt x="377" y="2039"/>
                  </a:cubicBezTo>
                  <a:cubicBezTo>
                    <a:pt x="377" y="1939"/>
                    <a:pt x="312" y="1853"/>
                    <a:pt x="208" y="1815"/>
                  </a:cubicBezTo>
                  <a:cubicBezTo>
                    <a:pt x="198" y="1812"/>
                    <a:pt x="187" y="1810"/>
                    <a:pt x="177" y="1810"/>
                  </a:cubicBezTo>
                  <a:close/>
                  <a:moveTo>
                    <a:pt x="1323" y="1793"/>
                  </a:moveTo>
                  <a:cubicBezTo>
                    <a:pt x="1187" y="1793"/>
                    <a:pt x="1075" y="1905"/>
                    <a:pt x="1075" y="2041"/>
                  </a:cubicBezTo>
                  <a:cubicBezTo>
                    <a:pt x="1075" y="2178"/>
                    <a:pt x="1185" y="2286"/>
                    <a:pt x="1323" y="2286"/>
                  </a:cubicBezTo>
                  <a:cubicBezTo>
                    <a:pt x="1459" y="2286"/>
                    <a:pt x="1569" y="2177"/>
                    <a:pt x="1569" y="2041"/>
                  </a:cubicBezTo>
                  <a:cubicBezTo>
                    <a:pt x="1569" y="1905"/>
                    <a:pt x="1459" y="1793"/>
                    <a:pt x="1323" y="1793"/>
                  </a:cubicBezTo>
                  <a:close/>
                  <a:moveTo>
                    <a:pt x="724" y="2585"/>
                  </a:moveTo>
                  <a:cubicBezTo>
                    <a:pt x="753" y="2585"/>
                    <a:pt x="774" y="2609"/>
                    <a:pt x="774" y="2638"/>
                  </a:cubicBezTo>
                  <a:cubicBezTo>
                    <a:pt x="774" y="2666"/>
                    <a:pt x="749" y="2680"/>
                    <a:pt x="724" y="2680"/>
                  </a:cubicBezTo>
                  <a:cubicBezTo>
                    <a:pt x="699" y="2680"/>
                    <a:pt x="673" y="2666"/>
                    <a:pt x="673" y="2638"/>
                  </a:cubicBezTo>
                  <a:cubicBezTo>
                    <a:pt x="673" y="2608"/>
                    <a:pt x="696" y="2585"/>
                    <a:pt x="724" y="2585"/>
                  </a:cubicBezTo>
                  <a:close/>
                  <a:moveTo>
                    <a:pt x="1918" y="2585"/>
                  </a:moveTo>
                  <a:cubicBezTo>
                    <a:pt x="1947" y="2585"/>
                    <a:pt x="1973" y="2609"/>
                    <a:pt x="1973" y="2638"/>
                  </a:cubicBezTo>
                  <a:cubicBezTo>
                    <a:pt x="1973" y="2666"/>
                    <a:pt x="1946" y="2680"/>
                    <a:pt x="1920" y="2680"/>
                  </a:cubicBezTo>
                  <a:cubicBezTo>
                    <a:pt x="1894" y="2680"/>
                    <a:pt x="1868" y="2666"/>
                    <a:pt x="1868" y="2638"/>
                  </a:cubicBezTo>
                  <a:cubicBezTo>
                    <a:pt x="1868" y="2608"/>
                    <a:pt x="1890" y="2585"/>
                    <a:pt x="1918" y="2585"/>
                  </a:cubicBezTo>
                  <a:close/>
                  <a:moveTo>
                    <a:pt x="724" y="2389"/>
                  </a:moveTo>
                  <a:cubicBezTo>
                    <a:pt x="588" y="2389"/>
                    <a:pt x="478" y="2500"/>
                    <a:pt x="478" y="2638"/>
                  </a:cubicBezTo>
                  <a:cubicBezTo>
                    <a:pt x="478" y="2772"/>
                    <a:pt x="588" y="2883"/>
                    <a:pt x="724" y="2883"/>
                  </a:cubicBezTo>
                  <a:cubicBezTo>
                    <a:pt x="860" y="2883"/>
                    <a:pt x="971" y="2774"/>
                    <a:pt x="971" y="2638"/>
                  </a:cubicBezTo>
                  <a:cubicBezTo>
                    <a:pt x="971" y="2500"/>
                    <a:pt x="860" y="2389"/>
                    <a:pt x="724" y="2389"/>
                  </a:cubicBezTo>
                  <a:close/>
                  <a:moveTo>
                    <a:pt x="1918" y="2389"/>
                  </a:moveTo>
                  <a:cubicBezTo>
                    <a:pt x="1784" y="2389"/>
                    <a:pt x="1673" y="2500"/>
                    <a:pt x="1673" y="2638"/>
                  </a:cubicBezTo>
                  <a:cubicBezTo>
                    <a:pt x="1673" y="2772"/>
                    <a:pt x="1782" y="2883"/>
                    <a:pt x="1918" y="2883"/>
                  </a:cubicBezTo>
                  <a:cubicBezTo>
                    <a:pt x="2056" y="2883"/>
                    <a:pt x="2167" y="2774"/>
                    <a:pt x="2167" y="2638"/>
                  </a:cubicBezTo>
                  <a:cubicBezTo>
                    <a:pt x="2167" y="2500"/>
                    <a:pt x="2056" y="2389"/>
                    <a:pt x="1918" y="2389"/>
                  </a:cubicBezTo>
                  <a:close/>
                  <a:moveTo>
                    <a:pt x="1323" y="3185"/>
                  </a:moveTo>
                  <a:cubicBezTo>
                    <a:pt x="1351" y="3185"/>
                    <a:pt x="1374" y="3205"/>
                    <a:pt x="1374" y="3235"/>
                  </a:cubicBezTo>
                  <a:cubicBezTo>
                    <a:pt x="1375" y="3264"/>
                    <a:pt x="1349" y="3278"/>
                    <a:pt x="1324" y="3278"/>
                  </a:cubicBezTo>
                  <a:cubicBezTo>
                    <a:pt x="1298" y="3278"/>
                    <a:pt x="1273" y="3264"/>
                    <a:pt x="1273" y="3235"/>
                  </a:cubicBezTo>
                  <a:cubicBezTo>
                    <a:pt x="1273" y="3206"/>
                    <a:pt x="1294" y="3185"/>
                    <a:pt x="1323" y="3185"/>
                  </a:cubicBezTo>
                  <a:close/>
                  <a:moveTo>
                    <a:pt x="236" y="3037"/>
                  </a:moveTo>
                  <a:cubicBezTo>
                    <a:pt x="223" y="3037"/>
                    <a:pt x="210" y="3039"/>
                    <a:pt x="198" y="3044"/>
                  </a:cubicBezTo>
                  <a:cubicBezTo>
                    <a:pt x="159" y="3060"/>
                    <a:pt x="136" y="3099"/>
                    <a:pt x="137" y="3139"/>
                  </a:cubicBezTo>
                  <a:lnTo>
                    <a:pt x="145" y="3323"/>
                  </a:lnTo>
                  <a:cubicBezTo>
                    <a:pt x="147" y="3365"/>
                    <a:pt x="175" y="3401"/>
                    <a:pt x="215" y="3414"/>
                  </a:cubicBezTo>
                  <a:cubicBezTo>
                    <a:pt x="223" y="3415"/>
                    <a:pt x="235" y="3417"/>
                    <a:pt x="243" y="3417"/>
                  </a:cubicBezTo>
                  <a:cubicBezTo>
                    <a:pt x="273" y="3417"/>
                    <a:pt x="305" y="3401"/>
                    <a:pt x="321" y="3378"/>
                  </a:cubicBezTo>
                  <a:cubicBezTo>
                    <a:pt x="344" y="3346"/>
                    <a:pt x="372" y="3299"/>
                    <a:pt x="372" y="3236"/>
                  </a:cubicBezTo>
                  <a:cubicBezTo>
                    <a:pt x="372" y="3173"/>
                    <a:pt x="349" y="3114"/>
                    <a:pt x="306" y="3067"/>
                  </a:cubicBezTo>
                  <a:cubicBezTo>
                    <a:pt x="288" y="3047"/>
                    <a:pt x="262" y="3037"/>
                    <a:pt x="236" y="3037"/>
                  </a:cubicBezTo>
                  <a:close/>
                  <a:moveTo>
                    <a:pt x="1323" y="2989"/>
                  </a:moveTo>
                  <a:cubicBezTo>
                    <a:pt x="1187" y="2989"/>
                    <a:pt x="1075" y="3097"/>
                    <a:pt x="1075" y="3235"/>
                  </a:cubicBezTo>
                  <a:cubicBezTo>
                    <a:pt x="1075" y="3372"/>
                    <a:pt x="1187" y="3482"/>
                    <a:pt x="1323" y="3482"/>
                  </a:cubicBezTo>
                  <a:cubicBezTo>
                    <a:pt x="1459" y="3482"/>
                    <a:pt x="1569" y="3372"/>
                    <a:pt x="1569" y="3235"/>
                  </a:cubicBezTo>
                  <a:cubicBezTo>
                    <a:pt x="1569" y="3100"/>
                    <a:pt x="1459" y="2989"/>
                    <a:pt x="1323" y="2989"/>
                  </a:cubicBezTo>
                  <a:close/>
                  <a:moveTo>
                    <a:pt x="1918" y="3780"/>
                  </a:moveTo>
                  <a:cubicBezTo>
                    <a:pt x="1947" y="3780"/>
                    <a:pt x="1973" y="3803"/>
                    <a:pt x="1973" y="3830"/>
                  </a:cubicBezTo>
                  <a:cubicBezTo>
                    <a:pt x="1973" y="3858"/>
                    <a:pt x="1946" y="3873"/>
                    <a:pt x="1919" y="3873"/>
                  </a:cubicBezTo>
                  <a:cubicBezTo>
                    <a:pt x="1893" y="3873"/>
                    <a:pt x="1868" y="3859"/>
                    <a:pt x="1868" y="3830"/>
                  </a:cubicBezTo>
                  <a:cubicBezTo>
                    <a:pt x="1868" y="3802"/>
                    <a:pt x="1890" y="3780"/>
                    <a:pt x="1918" y="3780"/>
                  </a:cubicBezTo>
                  <a:close/>
                  <a:moveTo>
                    <a:pt x="724" y="3780"/>
                  </a:moveTo>
                  <a:cubicBezTo>
                    <a:pt x="753" y="3780"/>
                    <a:pt x="774" y="3803"/>
                    <a:pt x="774" y="3830"/>
                  </a:cubicBezTo>
                  <a:cubicBezTo>
                    <a:pt x="774" y="3859"/>
                    <a:pt x="749" y="3874"/>
                    <a:pt x="724" y="3874"/>
                  </a:cubicBezTo>
                  <a:cubicBezTo>
                    <a:pt x="699" y="3874"/>
                    <a:pt x="673" y="3859"/>
                    <a:pt x="673" y="3830"/>
                  </a:cubicBezTo>
                  <a:cubicBezTo>
                    <a:pt x="673" y="3802"/>
                    <a:pt x="694" y="3780"/>
                    <a:pt x="724" y="3780"/>
                  </a:cubicBezTo>
                  <a:close/>
                  <a:moveTo>
                    <a:pt x="724" y="3585"/>
                  </a:moveTo>
                  <a:cubicBezTo>
                    <a:pt x="588" y="3585"/>
                    <a:pt x="478" y="3696"/>
                    <a:pt x="478" y="3832"/>
                  </a:cubicBezTo>
                  <a:cubicBezTo>
                    <a:pt x="478" y="3968"/>
                    <a:pt x="588" y="4079"/>
                    <a:pt x="724" y="4079"/>
                  </a:cubicBezTo>
                  <a:cubicBezTo>
                    <a:pt x="860" y="4079"/>
                    <a:pt x="971" y="3968"/>
                    <a:pt x="971" y="3832"/>
                  </a:cubicBezTo>
                  <a:cubicBezTo>
                    <a:pt x="971" y="3696"/>
                    <a:pt x="860" y="3585"/>
                    <a:pt x="724" y="3585"/>
                  </a:cubicBezTo>
                  <a:close/>
                  <a:moveTo>
                    <a:pt x="1918" y="3585"/>
                  </a:moveTo>
                  <a:cubicBezTo>
                    <a:pt x="1784" y="3585"/>
                    <a:pt x="1673" y="3696"/>
                    <a:pt x="1673" y="3832"/>
                  </a:cubicBezTo>
                  <a:cubicBezTo>
                    <a:pt x="1673" y="3968"/>
                    <a:pt x="1782" y="4079"/>
                    <a:pt x="1918" y="4079"/>
                  </a:cubicBezTo>
                  <a:cubicBezTo>
                    <a:pt x="2056" y="4079"/>
                    <a:pt x="2167" y="3968"/>
                    <a:pt x="2167" y="3832"/>
                  </a:cubicBezTo>
                  <a:cubicBezTo>
                    <a:pt x="2167" y="3696"/>
                    <a:pt x="2056" y="3585"/>
                    <a:pt x="1918" y="3585"/>
                  </a:cubicBezTo>
                  <a:close/>
                  <a:moveTo>
                    <a:pt x="1323" y="4377"/>
                  </a:moveTo>
                  <a:cubicBezTo>
                    <a:pt x="1351" y="4377"/>
                    <a:pt x="1374" y="4401"/>
                    <a:pt x="1374" y="4429"/>
                  </a:cubicBezTo>
                  <a:cubicBezTo>
                    <a:pt x="1375" y="4458"/>
                    <a:pt x="1350" y="4473"/>
                    <a:pt x="1324" y="4473"/>
                  </a:cubicBezTo>
                  <a:cubicBezTo>
                    <a:pt x="1298" y="4473"/>
                    <a:pt x="1273" y="4458"/>
                    <a:pt x="1273" y="4429"/>
                  </a:cubicBezTo>
                  <a:cubicBezTo>
                    <a:pt x="1273" y="4400"/>
                    <a:pt x="1294" y="4377"/>
                    <a:pt x="1323" y="4377"/>
                  </a:cubicBezTo>
                  <a:close/>
                  <a:moveTo>
                    <a:pt x="1323" y="4184"/>
                  </a:moveTo>
                  <a:cubicBezTo>
                    <a:pt x="1187" y="4184"/>
                    <a:pt x="1075" y="4295"/>
                    <a:pt x="1075" y="4431"/>
                  </a:cubicBezTo>
                  <a:cubicBezTo>
                    <a:pt x="1075" y="4565"/>
                    <a:pt x="1187" y="4676"/>
                    <a:pt x="1323" y="4676"/>
                  </a:cubicBezTo>
                  <a:cubicBezTo>
                    <a:pt x="1459" y="4676"/>
                    <a:pt x="1569" y="4565"/>
                    <a:pt x="1569" y="4431"/>
                  </a:cubicBezTo>
                  <a:cubicBezTo>
                    <a:pt x="1569" y="4295"/>
                    <a:pt x="1459" y="4184"/>
                    <a:pt x="1323" y="4184"/>
                  </a:cubicBezTo>
                  <a:close/>
                  <a:moveTo>
                    <a:pt x="1918" y="4975"/>
                  </a:moveTo>
                  <a:cubicBezTo>
                    <a:pt x="1947" y="4975"/>
                    <a:pt x="1973" y="4998"/>
                    <a:pt x="1973" y="5027"/>
                  </a:cubicBezTo>
                  <a:cubicBezTo>
                    <a:pt x="1973" y="5055"/>
                    <a:pt x="1946" y="5070"/>
                    <a:pt x="1919" y="5070"/>
                  </a:cubicBezTo>
                  <a:cubicBezTo>
                    <a:pt x="1894" y="5070"/>
                    <a:pt x="1868" y="5056"/>
                    <a:pt x="1868" y="5027"/>
                  </a:cubicBezTo>
                  <a:cubicBezTo>
                    <a:pt x="1868" y="4998"/>
                    <a:pt x="1890" y="4975"/>
                    <a:pt x="1918" y="4975"/>
                  </a:cubicBezTo>
                  <a:close/>
                  <a:moveTo>
                    <a:pt x="724" y="4975"/>
                  </a:moveTo>
                  <a:cubicBezTo>
                    <a:pt x="753" y="4975"/>
                    <a:pt x="774" y="4998"/>
                    <a:pt x="774" y="5027"/>
                  </a:cubicBezTo>
                  <a:cubicBezTo>
                    <a:pt x="776" y="5057"/>
                    <a:pt x="751" y="5072"/>
                    <a:pt x="726" y="5072"/>
                  </a:cubicBezTo>
                  <a:cubicBezTo>
                    <a:pt x="700" y="5072"/>
                    <a:pt x="673" y="5056"/>
                    <a:pt x="673" y="5027"/>
                  </a:cubicBezTo>
                  <a:cubicBezTo>
                    <a:pt x="673" y="4998"/>
                    <a:pt x="696" y="4975"/>
                    <a:pt x="724" y="4975"/>
                  </a:cubicBezTo>
                  <a:close/>
                  <a:moveTo>
                    <a:pt x="724" y="4782"/>
                  </a:moveTo>
                  <a:cubicBezTo>
                    <a:pt x="588" y="4782"/>
                    <a:pt x="478" y="4892"/>
                    <a:pt x="478" y="5028"/>
                  </a:cubicBezTo>
                  <a:cubicBezTo>
                    <a:pt x="478" y="5164"/>
                    <a:pt x="588" y="5276"/>
                    <a:pt x="724" y="5276"/>
                  </a:cubicBezTo>
                  <a:cubicBezTo>
                    <a:pt x="860" y="5276"/>
                    <a:pt x="971" y="5164"/>
                    <a:pt x="971" y="5028"/>
                  </a:cubicBezTo>
                  <a:cubicBezTo>
                    <a:pt x="971" y="4892"/>
                    <a:pt x="860" y="4782"/>
                    <a:pt x="724" y="4782"/>
                  </a:cubicBezTo>
                  <a:close/>
                  <a:moveTo>
                    <a:pt x="1918" y="4782"/>
                  </a:moveTo>
                  <a:cubicBezTo>
                    <a:pt x="1784" y="4782"/>
                    <a:pt x="1673" y="4892"/>
                    <a:pt x="1673" y="5028"/>
                  </a:cubicBezTo>
                  <a:cubicBezTo>
                    <a:pt x="1673" y="5164"/>
                    <a:pt x="1782" y="5276"/>
                    <a:pt x="1918" y="5276"/>
                  </a:cubicBezTo>
                  <a:cubicBezTo>
                    <a:pt x="2056" y="5276"/>
                    <a:pt x="2167" y="5164"/>
                    <a:pt x="2167" y="5028"/>
                  </a:cubicBezTo>
                  <a:cubicBezTo>
                    <a:pt x="2167" y="4892"/>
                    <a:pt x="2056" y="4782"/>
                    <a:pt x="1918" y="4782"/>
                  </a:cubicBezTo>
                  <a:close/>
                  <a:moveTo>
                    <a:pt x="1323" y="5572"/>
                  </a:moveTo>
                  <a:cubicBezTo>
                    <a:pt x="1351" y="5572"/>
                    <a:pt x="1374" y="5597"/>
                    <a:pt x="1374" y="5625"/>
                  </a:cubicBezTo>
                  <a:cubicBezTo>
                    <a:pt x="1374" y="5655"/>
                    <a:pt x="1349" y="5669"/>
                    <a:pt x="1323" y="5669"/>
                  </a:cubicBezTo>
                  <a:cubicBezTo>
                    <a:pt x="1298" y="5669"/>
                    <a:pt x="1273" y="5655"/>
                    <a:pt x="1273" y="5625"/>
                  </a:cubicBezTo>
                  <a:cubicBezTo>
                    <a:pt x="1273" y="5597"/>
                    <a:pt x="1294" y="5572"/>
                    <a:pt x="1323" y="5572"/>
                  </a:cubicBezTo>
                  <a:close/>
                  <a:moveTo>
                    <a:pt x="1323" y="5376"/>
                  </a:moveTo>
                  <a:cubicBezTo>
                    <a:pt x="1187" y="5376"/>
                    <a:pt x="1075" y="5487"/>
                    <a:pt x="1075" y="5623"/>
                  </a:cubicBezTo>
                  <a:cubicBezTo>
                    <a:pt x="1075" y="5760"/>
                    <a:pt x="1187" y="5872"/>
                    <a:pt x="1323" y="5872"/>
                  </a:cubicBezTo>
                  <a:cubicBezTo>
                    <a:pt x="1459" y="5872"/>
                    <a:pt x="1569" y="5761"/>
                    <a:pt x="1572" y="5623"/>
                  </a:cubicBezTo>
                  <a:cubicBezTo>
                    <a:pt x="1572" y="5489"/>
                    <a:pt x="1460" y="5378"/>
                    <a:pt x="1324" y="5376"/>
                  </a:cubicBezTo>
                  <a:close/>
                  <a:moveTo>
                    <a:pt x="724" y="6171"/>
                  </a:moveTo>
                  <a:cubicBezTo>
                    <a:pt x="742" y="6171"/>
                    <a:pt x="752" y="6179"/>
                    <a:pt x="760" y="6191"/>
                  </a:cubicBezTo>
                  <a:cubicBezTo>
                    <a:pt x="770" y="6199"/>
                    <a:pt x="774" y="6209"/>
                    <a:pt x="774" y="6227"/>
                  </a:cubicBezTo>
                  <a:cubicBezTo>
                    <a:pt x="774" y="6242"/>
                    <a:pt x="767" y="6252"/>
                    <a:pt x="759" y="6262"/>
                  </a:cubicBezTo>
                  <a:cubicBezTo>
                    <a:pt x="752" y="6270"/>
                    <a:pt x="739" y="6277"/>
                    <a:pt x="725" y="6277"/>
                  </a:cubicBezTo>
                  <a:cubicBezTo>
                    <a:pt x="713" y="6277"/>
                    <a:pt x="699" y="6272"/>
                    <a:pt x="687" y="6260"/>
                  </a:cubicBezTo>
                  <a:cubicBezTo>
                    <a:pt x="681" y="6255"/>
                    <a:pt x="671" y="6242"/>
                    <a:pt x="671" y="6224"/>
                  </a:cubicBezTo>
                  <a:cubicBezTo>
                    <a:pt x="671" y="6208"/>
                    <a:pt x="681" y="6195"/>
                    <a:pt x="689" y="6187"/>
                  </a:cubicBezTo>
                  <a:cubicBezTo>
                    <a:pt x="700" y="6175"/>
                    <a:pt x="713" y="6171"/>
                    <a:pt x="724" y="6171"/>
                  </a:cubicBezTo>
                  <a:close/>
                  <a:moveTo>
                    <a:pt x="1918" y="6171"/>
                  </a:moveTo>
                  <a:cubicBezTo>
                    <a:pt x="1931" y="6171"/>
                    <a:pt x="1944" y="6175"/>
                    <a:pt x="1956" y="6188"/>
                  </a:cubicBezTo>
                  <a:cubicBezTo>
                    <a:pt x="1963" y="6195"/>
                    <a:pt x="1973" y="6208"/>
                    <a:pt x="1973" y="6227"/>
                  </a:cubicBezTo>
                  <a:cubicBezTo>
                    <a:pt x="1973" y="6238"/>
                    <a:pt x="1967" y="6251"/>
                    <a:pt x="1956" y="6262"/>
                  </a:cubicBezTo>
                  <a:cubicBezTo>
                    <a:pt x="1944" y="6273"/>
                    <a:pt x="1932" y="6279"/>
                    <a:pt x="1920" y="6279"/>
                  </a:cubicBezTo>
                  <a:cubicBezTo>
                    <a:pt x="1908" y="6279"/>
                    <a:pt x="1895" y="6273"/>
                    <a:pt x="1882" y="6260"/>
                  </a:cubicBezTo>
                  <a:cubicBezTo>
                    <a:pt x="1877" y="6255"/>
                    <a:pt x="1868" y="6244"/>
                    <a:pt x="1868" y="6224"/>
                  </a:cubicBezTo>
                  <a:cubicBezTo>
                    <a:pt x="1868" y="6209"/>
                    <a:pt x="1872" y="6199"/>
                    <a:pt x="1882" y="6188"/>
                  </a:cubicBezTo>
                  <a:cubicBezTo>
                    <a:pt x="1895" y="6175"/>
                    <a:pt x="1905" y="6171"/>
                    <a:pt x="1918" y="6171"/>
                  </a:cubicBezTo>
                  <a:close/>
                  <a:moveTo>
                    <a:pt x="724" y="5978"/>
                  </a:moveTo>
                  <a:cubicBezTo>
                    <a:pt x="660" y="5978"/>
                    <a:pt x="597" y="6003"/>
                    <a:pt x="551" y="6052"/>
                  </a:cubicBezTo>
                  <a:cubicBezTo>
                    <a:pt x="505" y="6099"/>
                    <a:pt x="480" y="6159"/>
                    <a:pt x="478" y="6227"/>
                  </a:cubicBezTo>
                  <a:cubicBezTo>
                    <a:pt x="478" y="6288"/>
                    <a:pt x="502" y="6350"/>
                    <a:pt x="550" y="6396"/>
                  </a:cubicBezTo>
                  <a:cubicBezTo>
                    <a:pt x="596" y="6446"/>
                    <a:pt x="659" y="6473"/>
                    <a:pt x="724" y="6473"/>
                  </a:cubicBezTo>
                  <a:cubicBezTo>
                    <a:pt x="792" y="6473"/>
                    <a:pt x="853" y="6444"/>
                    <a:pt x="899" y="6400"/>
                  </a:cubicBezTo>
                  <a:cubicBezTo>
                    <a:pt x="946" y="6353"/>
                    <a:pt x="972" y="6292"/>
                    <a:pt x="972" y="6222"/>
                  </a:cubicBezTo>
                  <a:cubicBezTo>
                    <a:pt x="971" y="6158"/>
                    <a:pt x="945" y="6098"/>
                    <a:pt x="902" y="6055"/>
                  </a:cubicBezTo>
                  <a:cubicBezTo>
                    <a:pt x="855" y="6004"/>
                    <a:pt x="789" y="5978"/>
                    <a:pt x="724" y="5978"/>
                  </a:cubicBezTo>
                  <a:close/>
                  <a:moveTo>
                    <a:pt x="1917" y="5976"/>
                  </a:moveTo>
                  <a:cubicBezTo>
                    <a:pt x="1854" y="5976"/>
                    <a:pt x="1791" y="6001"/>
                    <a:pt x="1744" y="6049"/>
                  </a:cubicBezTo>
                  <a:cubicBezTo>
                    <a:pt x="1698" y="6095"/>
                    <a:pt x="1673" y="6156"/>
                    <a:pt x="1672" y="6224"/>
                  </a:cubicBezTo>
                  <a:cubicBezTo>
                    <a:pt x="1672" y="6291"/>
                    <a:pt x="1698" y="6351"/>
                    <a:pt x="1744" y="6396"/>
                  </a:cubicBezTo>
                  <a:cubicBezTo>
                    <a:pt x="1791" y="6446"/>
                    <a:pt x="1854" y="6473"/>
                    <a:pt x="1918" y="6473"/>
                  </a:cubicBezTo>
                  <a:cubicBezTo>
                    <a:pt x="1983" y="6473"/>
                    <a:pt x="2047" y="6446"/>
                    <a:pt x="2094" y="6396"/>
                  </a:cubicBezTo>
                  <a:cubicBezTo>
                    <a:pt x="2142" y="6348"/>
                    <a:pt x="2167" y="6287"/>
                    <a:pt x="2167" y="6221"/>
                  </a:cubicBezTo>
                  <a:cubicBezTo>
                    <a:pt x="2166" y="6158"/>
                    <a:pt x="2140" y="6098"/>
                    <a:pt x="2094" y="6051"/>
                  </a:cubicBezTo>
                  <a:cubicBezTo>
                    <a:pt x="2046" y="6001"/>
                    <a:pt x="1981" y="5976"/>
                    <a:pt x="1917" y="5976"/>
                  </a:cubicBezTo>
                  <a:close/>
                  <a:moveTo>
                    <a:pt x="1323" y="6768"/>
                  </a:moveTo>
                  <a:cubicBezTo>
                    <a:pt x="1337" y="6768"/>
                    <a:pt x="1350" y="6778"/>
                    <a:pt x="1360" y="6788"/>
                  </a:cubicBezTo>
                  <a:cubicBezTo>
                    <a:pt x="1366" y="6794"/>
                    <a:pt x="1374" y="6806"/>
                    <a:pt x="1374" y="6824"/>
                  </a:cubicBezTo>
                  <a:cubicBezTo>
                    <a:pt x="1374" y="6828"/>
                    <a:pt x="1374" y="6842"/>
                    <a:pt x="1359" y="6859"/>
                  </a:cubicBezTo>
                  <a:cubicBezTo>
                    <a:pt x="1351" y="6868"/>
                    <a:pt x="1336" y="6874"/>
                    <a:pt x="1322" y="6874"/>
                  </a:cubicBezTo>
                  <a:cubicBezTo>
                    <a:pt x="1310" y="6874"/>
                    <a:pt x="1298" y="6870"/>
                    <a:pt x="1288" y="6861"/>
                  </a:cubicBezTo>
                  <a:cubicBezTo>
                    <a:pt x="1278" y="6849"/>
                    <a:pt x="1273" y="6838"/>
                    <a:pt x="1273" y="6822"/>
                  </a:cubicBezTo>
                  <a:cubicBezTo>
                    <a:pt x="1273" y="6808"/>
                    <a:pt x="1278" y="6796"/>
                    <a:pt x="1287" y="6786"/>
                  </a:cubicBezTo>
                  <a:cubicBezTo>
                    <a:pt x="1297" y="6773"/>
                    <a:pt x="1310" y="6768"/>
                    <a:pt x="1323" y="6768"/>
                  </a:cubicBezTo>
                  <a:close/>
                  <a:moveTo>
                    <a:pt x="1322" y="6575"/>
                  </a:moveTo>
                  <a:cubicBezTo>
                    <a:pt x="1259" y="6575"/>
                    <a:pt x="1196" y="6599"/>
                    <a:pt x="1150" y="6646"/>
                  </a:cubicBezTo>
                  <a:cubicBezTo>
                    <a:pt x="1102" y="6693"/>
                    <a:pt x="1078" y="6753"/>
                    <a:pt x="1078" y="6822"/>
                  </a:cubicBezTo>
                  <a:cubicBezTo>
                    <a:pt x="1078" y="6887"/>
                    <a:pt x="1101" y="6945"/>
                    <a:pt x="1147" y="6994"/>
                  </a:cubicBezTo>
                  <a:cubicBezTo>
                    <a:pt x="1195" y="7044"/>
                    <a:pt x="1258" y="7070"/>
                    <a:pt x="1323" y="7070"/>
                  </a:cubicBezTo>
                  <a:cubicBezTo>
                    <a:pt x="1387" y="7070"/>
                    <a:pt x="1450" y="7043"/>
                    <a:pt x="1497" y="6994"/>
                  </a:cubicBezTo>
                  <a:cubicBezTo>
                    <a:pt x="1546" y="6945"/>
                    <a:pt x="1572" y="6885"/>
                    <a:pt x="1572" y="6818"/>
                  </a:cubicBezTo>
                  <a:cubicBezTo>
                    <a:pt x="1569" y="6753"/>
                    <a:pt x="1543" y="6693"/>
                    <a:pt x="1497" y="6649"/>
                  </a:cubicBezTo>
                  <a:cubicBezTo>
                    <a:pt x="1449" y="6599"/>
                    <a:pt x="1385" y="6575"/>
                    <a:pt x="1322" y="6575"/>
                  </a:cubicBezTo>
                  <a:close/>
                  <a:moveTo>
                    <a:pt x="724" y="7368"/>
                  </a:moveTo>
                  <a:cubicBezTo>
                    <a:pt x="753" y="7368"/>
                    <a:pt x="774" y="7390"/>
                    <a:pt x="774" y="7419"/>
                  </a:cubicBezTo>
                  <a:cubicBezTo>
                    <a:pt x="774" y="7448"/>
                    <a:pt x="749" y="7462"/>
                    <a:pt x="724" y="7462"/>
                  </a:cubicBezTo>
                  <a:cubicBezTo>
                    <a:pt x="699" y="7462"/>
                    <a:pt x="673" y="7447"/>
                    <a:pt x="673" y="7419"/>
                  </a:cubicBezTo>
                  <a:cubicBezTo>
                    <a:pt x="673" y="7390"/>
                    <a:pt x="696" y="7368"/>
                    <a:pt x="724" y="7368"/>
                  </a:cubicBezTo>
                  <a:close/>
                  <a:moveTo>
                    <a:pt x="1918" y="7368"/>
                  </a:moveTo>
                  <a:cubicBezTo>
                    <a:pt x="1947" y="7368"/>
                    <a:pt x="1973" y="7392"/>
                    <a:pt x="1973" y="7419"/>
                  </a:cubicBezTo>
                  <a:cubicBezTo>
                    <a:pt x="1973" y="7447"/>
                    <a:pt x="1946" y="7462"/>
                    <a:pt x="1920" y="7462"/>
                  </a:cubicBezTo>
                  <a:cubicBezTo>
                    <a:pt x="1894" y="7462"/>
                    <a:pt x="1868" y="7448"/>
                    <a:pt x="1868" y="7419"/>
                  </a:cubicBezTo>
                  <a:cubicBezTo>
                    <a:pt x="1868" y="7390"/>
                    <a:pt x="1890" y="7368"/>
                    <a:pt x="1918" y="7368"/>
                  </a:cubicBezTo>
                  <a:close/>
                  <a:moveTo>
                    <a:pt x="724" y="7174"/>
                  </a:moveTo>
                  <a:cubicBezTo>
                    <a:pt x="588" y="7174"/>
                    <a:pt x="478" y="7285"/>
                    <a:pt x="478" y="7422"/>
                  </a:cubicBezTo>
                  <a:cubicBezTo>
                    <a:pt x="478" y="7555"/>
                    <a:pt x="588" y="7667"/>
                    <a:pt x="724" y="7667"/>
                  </a:cubicBezTo>
                  <a:cubicBezTo>
                    <a:pt x="860" y="7667"/>
                    <a:pt x="971" y="7555"/>
                    <a:pt x="971" y="7422"/>
                  </a:cubicBezTo>
                  <a:cubicBezTo>
                    <a:pt x="971" y="7286"/>
                    <a:pt x="860" y="7174"/>
                    <a:pt x="724" y="7174"/>
                  </a:cubicBezTo>
                  <a:close/>
                  <a:moveTo>
                    <a:pt x="1918" y="7174"/>
                  </a:moveTo>
                  <a:cubicBezTo>
                    <a:pt x="1784" y="7174"/>
                    <a:pt x="1673" y="7285"/>
                    <a:pt x="1673" y="7422"/>
                  </a:cubicBezTo>
                  <a:cubicBezTo>
                    <a:pt x="1673" y="7555"/>
                    <a:pt x="1782" y="7667"/>
                    <a:pt x="1918" y="7667"/>
                  </a:cubicBezTo>
                  <a:cubicBezTo>
                    <a:pt x="2056" y="7667"/>
                    <a:pt x="2167" y="7555"/>
                    <a:pt x="2167" y="7422"/>
                  </a:cubicBezTo>
                  <a:cubicBezTo>
                    <a:pt x="2167" y="7286"/>
                    <a:pt x="2056" y="7174"/>
                    <a:pt x="1918" y="7174"/>
                  </a:cubicBezTo>
                  <a:close/>
                  <a:moveTo>
                    <a:pt x="1323" y="7965"/>
                  </a:moveTo>
                  <a:cubicBezTo>
                    <a:pt x="1351" y="7965"/>
                    <a:pt x="1374" y="7989"/>
                    <a:pt x="1374" y="8017"/>
                  </a:cubicBezTo>
                  <a:cubicBezTo>
                    <a:pt x="1375" y="8046"/>
                    <a:pt x="1350" y="8060"/>
                    <a:pt x="1324" y="8060"/>
                  </a:cubicBezTo>
                  <a:cubicBezTo>
                    <a:pt x="1298" y="8060"/>
                    <a:pt x="1273" y="8046"/>
                    <a:pt x="1273" y="8017"/>
                  </a:cubicBezTo>
                  <a:cubicBezTo>
                    <a:pt x="1273" y="7989"/>
                    <a:pt x="1294" y="7965"/>
                    <a:pt x="1323" y="7965"/>
                  </a:cubicBezTo>
                  <a:close/>
                  <a:moveTo>
                    <a:pt x="1323" y="7773"/>
                  </a:moveTo>
                  <a:cubicBezTo>
                    <a:pt x="1187" y="7773"/>
                    <a:pt x="1075" y="7883"/>
                    <a:pt x="1075" y="8019"/>
                  </a:cubicBezTo>
                  <a:cubicBezTo>
                    <a:pt x="1075" y="8153"/>
                    <a:pt x="1187" y="8264"/>
                    <a:pt x="1323" y="8264"/>
                  </a:cubicBezTo>
                  <a:cubicBezTo>
                    <a:pt x="1459" y="8264"/>
                    <a:pt x="1569" y="8153"/>
                    <a:pt x="1569" y="8019"/>
                  </a:cubicBezTo>
                  <a:cubicBezTo>
                    <a:pt x="1569" y="7883"/>
                    <a:pt x="1459" y="7773"/>
                    <a:pt x="1323" y="7773"/>
                  </a:cubicBezTo>
                  <a:close/>
                  <a:moveTo>
                    <a:pt x="1918" y="8564"/>
                  </a:moveTo>
                  <a:cubicBezTo>
                    <a:pt x="1947" y="8564"/>
                    <a:pt x="1973" y="8586"/>
                    <a:pt x="1973" y="8614"/>
                  </a:cubicBezTo>
                  <a:cubicBezTo>
                    <a:pt x="1973" y="8643"/>
                    <a:pt x="1946" y="8657"/>
                    <a:pt x="1919" y="8657"/>
                  </a:cubicBezTo>
                  <a:cubicBezTo>
                    <a:pt x="1894" y="8657"/>
                    <a:pt x="1868" y="8643"/>
                    <a:pt x="1868" y="8614"/>
                  </a:cubicBezTo>
                  <a:cubicBezTo>
                    <a:pt x="1868" y="8586"/>
                    <a:pt x="1890" y="8564"/>
                    <a:pt x="1918" y="8564"/>
                  </a:cubicBezTo>
                  <a:close/>
                  <a:moveTo>
                    <a:pt x="724" y="8564"/>
                  </a:moveTo>
                  <a:cubicBezTo>
                    <a:pt x="753" y="8564"/>
                    <a:pt x="774" y="8586"/>
                    <a:pt x="774" y="8614"/>
                  </a:cubicBezTo>
                  <a:cubicBezTo>
                    <a:pt x="776" y="8645"/>
                    <a:pt x="751" y="8659"/>
                    <a:pt x="726" y="8659"/>
                  </a:cubicBezTo>
                  <a:cubicBezTo>
                    <a:pt x="700" y="8659"/>
                    <a:pt x="673" y="8644"/>
                    <a:pt x="673" y="8614"/>
                  </a:cubicBezTo>
                  <a:cubicBezTo>
                    <a:pt x="673" y="8586"/>
                    <a:pt x="696" y="8564"/>
                    <a:pt x="724" y="8564"/>
                  </a:cubicBezTo>
                  <a:close/>
                  <a:moveTo>
                    <a:pt x="724" y="8370"/>
                  </a:moveTo>
                  <a:cubicBezTo>
                    <a:pt x="588" y="8370"/>
                    <a:pt x="478" y="8478"/>
                    <a:pt x="478" y="8614"/>
                  </a:cubicBezTo>
                  <a:cubicBezTo>
                    <a:pt x="478" y="8750"/>
                    <a:pt x="588" y="8862"/>
                    <a:pt x="724" y="8862"/>
                  </a:cubicBezTo>
                  <a:cubicBezTo>
                    <a:pt x="860" y="8862"/>
                    <a:pt x="971" y="8750"/>
                    <a:pt x="971" y="8614"/>
                  </a:cubicBezTo>
                  <a:cubicBezTo>
                    <a:pt x="971" y="8481"/>
                    <a:pt x="860" y="8370"/>
                    <a:pt x="724" y="8370"/>
                  </a:cubicBezTo>
                  <a:close/>
                  <a:moveTo>
                    <a:pt x="1918" y="8370"/>
                  </a:moveTo>
                  <a:cubicBezTo>
                    <a:pt x="1784" y="8370"/>
                    <a:pt x="1673" y="8478"/>
                    <a:pt x="1673" y="8614"/>
                  </a:cubicBezTo>
                  <a:cubicBezTo>
                    <a:pt x="1673" y="8750"/>
                    <a:pt x="1782" y="8862"/>
                    <a:pt x="1918" y="8862"/>
                  </a:cubicBezTo>
                  <a:cubicBezTo>
                    <a:pt x="2056" y="8862"/>
                    <a:pt x="2167" y="8750"/>
                    <a:pt x="2167" y="8614"/>
                  </a:cubicBezTo>
                  <a:cubicBezTo>
                    <a:pt x="2167" y="8481"/>
                    <a:pt x="2056" y="8370"/>
                    <a:pt x="1918" y="8370"/>
                  </a:cubicBezTo>
                  <a:close/>
                  <a:moveTo>
                    <a:pt x="1323" y="9161"/>
                  </a:moveTo>
                  <a:cubicBezTo>
                    <a:pt x="1351" y="9161"/>
                    <a:pt x="1374" y="9184"/>
                    <a:pt x="1374" y="9211"/>
                  </a:cubicBezTo>
                  <a:cubicBezTo>
                    <a:pt x="1375" y="9241"/>
                    <a:pt x="1350" y="9255"/>
                    <a:pt x="1324" y="9255"/>
                  </a:cubicBezTo>
                  <a:cubicBezTo>
                    <a:pt x="1298" y="9255"/>
                    <a:pt x="1273" y="9241"/>
                    <a:pt x="1273" y="9211"/>
                  </a:cubicBezTo>
                  <a:cubicBezTo>
                    <a:pt x="1273" y="9183"/>
                    <a:pt x="1294" y="9161"/>
                    <a:pt x="1323" y="9161"/>
                  </a:cubicBezTo>
                  <a:close/>
                  <a:moveTo>
                    <a:pt x="1323" y="8964"/>
                  </a:moveTo>
                  <a:cubicBezTo>
                    <a:pt x="1187" y="8964"/>
                    <a:pt x="1075" y="9074"/>
                    <a:pt x="1075" y="9211"/>
                  </a:cubicBezTo>
                  <a:cubicBezTo>
                    <a:pt x="1075" y="9349"/>
                    <a:pt x="1187" y="9459"/>
                    <a:pt x="1323" y="9459"/>
                  </a:cubicBezTo>
                  <a:cubicBezTo>
                    <a:pt x="1459" y="9459"/>
                    <a:pt x="1569" y="9349"/>
                    <a:pt x="1569" y="9211"/>
                  </a:cubicBezTo>
                  <a:cubicBezTo>
                    <a:pt x="1569" y="9075"/>
                    <a:pt x="1459" y="8964"/>
                    <a:pt x="1323" y="8964"/>
                  </a:cubicBezTo>
                  <a:close/>
                  <a:moveTo>
                    <a:pt x="724" y="9758"/>
                  </a:moveTo>
                  <a:cubicBezTo>
                    <a:pt x="753" y="9758"/>
                    <a:pt x="774" y="9781"/>
                    <a:pt x="774" y="9810"/>
                  </a:cubicBezTo>
                  <a:cubicBezTo>
                    <a:pt x="774" y="9839"/>
                    <a:pt x="750" y="9853"/>
                    <a:pt x="725" y="9853"/>
                  </a:cubicBezTo>
                  <a:cubicBezTo>
                    <a:pt x="699" y="9853"/>
                    <a:pt x="673" y="9838"/>
                    <a:pt x="673" y="9810"/>
                  </a:cubicBezTo>
                  <a:cubicBezTo>
                    <a:pt x="673" y="9781"/>
                    <a:pt x="696" y="9758"/>
                    <a:pt x="724" y="9758"/>
                  </a:cubicBezTo>
                  <a:close/>
                  <a:moveTo>
                    <a:pt x="1918" y="9758"/>
                  </a:moveTo>
                  <a:cubicBezTo>
                    <a:pt x="1925" y="9758"/>
                    <a:pt x="1934" y="9763"/>
                    <a:pt x="1941" y="9771"/>
                  </a:cubicBezTo>
                  <a:lnTo>
                    <a:pt x="1937" y="9856"/>
                  </a:lnTo>
                  <a:cubicBezTo>
                    <a:pt x="1927" y="9860"/>
                    <a:pt x="1923" y="9860"/>
                    <a:pt x="1918" y="9860"/>
                  </a:cubicBezTo>
                  <a:cubicBezTo>
                    <a:pt x="1890" y="9860"/>
                    <a:pt x="1868" y="9838"/>
                    <a:pt x="1868" y="9810"/>
                  </a:cubicBezTo>
                  <a:cubicBezTo>
                    <a:pt x="1868" y="9781"/>
                    <a:pt x="1890" y="9758"/>
                    <a:pt x="1918" y="9758"/>
                  </a:cubicBezTo>
                  <a:close/>
                  <a:moveTo>
                    <a:pt x="724" y="9564"/>
                  </a:moveTo>
                  <a:cubicBezTo>
                    <a:pt x="588" y="9564"/>
                    <a:pt x="478" y="9674"/>
                    <a:pt x="478" y="9810"/>
                  </a:cubicBezTo>
                  <a:cubicBezTo>
                    <a:pt x="478" y="9944"/>
                    <a:pt x="588" y="10056"/>
                    <a:pt x="724" y="10056"/>
                  </a:cubicBezTo>
                  <a:cubicBezTo>
                    <a:pt x="860" y="10056"/>
                    <a:pt x="971" y="9946"/>
                    <a:pt x="971" y="9810"/>
                  </a:cubicBezTo>
                  <a:cubicBezTo>
                    <a:pt x="971" y="9674"/>
                    <a:pt x="860" y="9564"/>
                    <a:pt x="724" y="9564"/>
                  </a:cubicBezTo>
                  <a:close/>
                  <a:moveTo>
                    <a:pt x="1918" y="9564"/>
                  </a:moveTo>
                  <a:cubicBezTo>
                    <a:pt x="1784" y="9564"/>
                    <a:pt x="1673" y="9674"/>
                    <a:pt x="1673" y="9810"/>
                  </a:cubicBezTo>
                  <a:cubicBezTo>
                    <a:pt x="1673" y="9944"/>
                    <a:pt x="1782" y="10056"/>
                    <a:pt x="1918" y="10056"/>
                  </a:cubicBezTo>
                  <a:cubicBezTo>
                    <a:pt x="1970" y="10056"/>
                    <a:pt x="2046" y="10039"/>
                    <a:pt x="2110" y="9956"/>
                  </a:cubicBezTo>
                  <a:cubicBezTo>
                    <a:pt x="2123" y="9941"/>
                    <a:pt x="2127" y="9921"/>
                    <a:pt x="2130" y="9901"/>
                  </a:cubicBezTo>
                  <a:lnTo>
                    <a:pt x="2139" y="9750"/>
                  </a:lnTo>
                  <a:cubicBezTo>
                    <a:pt x="2140" y="9730"/>
                    <a:pt x="2134" y="9712"/>
                    <a:pt x="2126" y="9695"/>
                  </a:cubicBezTo>
                  <a:cubicBezTo>
                    <a:pt x="2076" y="9609"/>
                    <a:pt x="2004" y="9564"/>
                    <a:pt x="1918" y="9564"/>
                  </a:cubicBezTo>
                  <a:close/>
                  <a:moveTo>
                    <a:pt x="1323" y="10357"/>
                  </a:moveTo>
                  <a:cubicBezTo>
                    <a:pt x="1351" y="10357"/>
                    <a:pt x="1374" y="10379"/>
                    <a:pt x="1374" y="10408"/>
                  </a:cubicBezTo>
                  <a:cubicBezTo>
                    <a:pt x="1374" y="10437"/>
                    <a:pt x="1349" y="10452"/>
                    <a:pt x="1323" y="10452"/>
                  </a:cubicBezTo>
                  <a:cubicBezTo>
                    <a:pt x="1298" y="10452"/>
                    <a:pt x="1273" y="10437"/>
                    <a:pt x="1273" y="10408"/>
                  </a:cubicBezTo>
                  <a:cubicBezTo>
                    <a:pt x="1273" y="10379"/>
                    <a:pt x="1294" y="10357"/>
                    <a:pt x="1323" y="10357"/>
                  </a:cubicBezTo>
                  <a:close/>
                  <a:moveTo>
                    <a:pt x="1323" y="10160"/>
                  </a:moveTo>
                  <a:cubicBezTo>
                    <a:pt x="1187" y="10160"/>
                    <a:pt x="1075" y="10272"/>
                    <a:pt x="1075" y="10408"/>
                  </a:cubicBezTo>
                  <a:cubicBezTo>
                    <a:pt x="1075" y="10544"/>
                    <a:pt x="1187" y="10654"/>
                    <a:pt x="1323" y="10654"/>
                  </a:cubicBezTo>
                  <a:cubicBezTo>
                    <a:pt x="1459" y="10654"/>
                    <a:pt x="1569" y="10544"/>
                    <a:pt x="1569" y="10408"/>
                  </a:cubicBezTo>
                  <a:cubicBezTo>
                    <a:pt x="1569" y="10272"/>
                    <a:pt x="1459" y="10160"/>
                    <a:pt x="1323" y="10160"/>
                  </a:cubicBezTo>
                  <a:close/>
                  <a:moveTo>
                    <a:pt x="1947" y="10862"/>
                  </a:moveTo>
                  <a:lnTo>
                    <a:pt x="1945" y="10881"/>
                  </a:lnTo>
                  <a:lnTo>
                    <a:pt x="1940" y="10881"/>
                  </a:lnTo>
                  <a:lnTo>
                    <a:pt x="1947" y="10862"/>
                  </a:lnTo>
                  <a:close/>
                  <a:moveTo>
                    <a:pt x="1881" y="10969"/>
                  </a:moveTo>
                  <a:cubicBezTo>
                    <a:pt x="1880" y="10991"/>
                    <a:pt x="1877" y="11012"/>
                    <a:pt x="1875" y="11032"/>
                  </a:cubicBezTo>
                  <a:cubicBezTo>
                    <a:pt x="1872" y="11024"/>
                    <a:pt x="1868" y="11015"/>
                    <a:pt x="1868" y="11004"/>
                  </a:cubicBezTo>
                  <a:cubicBezTo>
                    <a:pt x="1868" y="10991"/>
                    <a:pt x="1874" y="10979"/>
                    <a:pt x="1881" y="10969"/>
                  </a:cubicBezTo>
                  <a:close/>
                  <a:moveTo>
                    <a:pt x="724" y="10954"/>
                  </a:moveTo>
                  <a:cubicBezTo>
                    <a:pt x="753" y="10954"/>
                    <a:pt x="774" y="10975"/>
                    <a:pt x="774" y="11004"/>
                  </a:cubicBezTo>
                  <a:cubicBezTo>
                    <a:pt x="774" y="11033"/>
                    <a:pt x="750" y="11047"/>
                    <a:pt x="725" y="11047"/>
                  </a:cubicBezTo>
                  <a:cubicBezTo>
                    <a:pt x="699" y="11047"/>
                    <a:pt x="673" y="11032"/>
                    <a:pt x="673" y="11004"/>
                  </a:cubicBezTo>
                  <a:cubicBezTo>
                    <a:pt x="673" y="10975"/>
                    <a:pt x="694" y="10954"/>
                    <a:pt x="724" y="10954"/>
                  </a:cubicBezTo>
                  <a:close/>
                  <a:moveTo>
                    <a:pt x="724" y="10760"/>
                  </a:moveTo>
                  <a:cubicBezTo>
                    <a:pt x="588" y="10760"/>
                    <a:pt x="478" y="10869"/>
                    <a:pt x="478" y="11005"/>
                  </a:cubicBezTo>
                  <a:cubicBezTo>
                    <a:pt x="478" y="11141"/>
                    <a:pt x="588" y="11253"/>
                    <a:pt x="724" y="11253"/>
                  </a:cubicBezTo>
                  <a:cubicBezTo>
                    <a:pt x="860" y="11253"/>
                    <a:pt x="971" y="11141"/>
                    <a:pt x="971" y="11005"/>
                  </a:cubicBezTo>
                  <a:cubicBezTo>
                    <a:pt x="971" y="10872"/>
                    <a:pt x="860" y="10760"/>
                    <a:pt x="724" y="10760"/>
                  </a:cubicBezTo>
                  <a:close/>
                  <a:moveTo>
                    <a:pt x="1918" y="10760"/>
                  </a:moveTo>
                  <a:cubicBezTo>
                    <a:pt x="1784" y="10760"/>
                    <a:pt x="1673" y="10869"/>
                    <a:pt x="1673" y="11005"/>
                  </a:cubicBezTo>
                  <a:cubicBezTo>
                    <a:pt x="1673" y="11141"/>
                    <a:pt x="1782" y="11253"/>
                    <a:pt x="1918" y="11253"/>
                  </a:cubicBezTo>
                  <a:cubicBezTo>
                    <a:pt x="1958" y="11253"/>
                    <a:pt x="1987" y="11237"/>
                    <a:pt x="2004" y="11227"/>
                  </a:cubicBezTo>
                  <a:cubicBezTo>
                    <a:pt x="2039" y="11213"/>
                    <a:pt x="2063" y="11181"/>
                    <a:pt x="2064" y="11144"/>
                  </a:cubicBezTo>
                  <a:lnTo>
                    <a:pt x="2069" y="11094"/>
                  </a:lnTo>
                  <a:cubicBezTo>
                    <a:pt x="2074" y="11025"/>
                    <a:pt x="2077" y="10955"/>
                    <a:pt x="2081" y="10889"/>
                  </a:cubicBezTo>
                  <a:cubicBezTo>
                    <a:pt x="2083" y="10852"/>
                    <a:pt x="2051" y="10810"/>
                    <a:pt x="2018" y="10790"/>
                  </a:cubicBezTo>
                  <a:cubicBezTo>
                    <a:pt x="1998" y="10780"/>
                    <a:pt x="1966" y="10760"/>
                    <a:pt x="1918" y="10760"/>
                  </a:cubicBezTo>
                  <a:close/>
                  <a:moveTo>
                    <a:pt x="1323" y="11549"/>
                  </a:moveTo>
                  <a:cubicBezTo>
                    <a:pt x="1351" y="11549"/>
                    <a:pt x="1374" y="11575"/>
                    <a:pt x="1374" y="11603"/>
                  </a:cubicBezTo>
                  <a:cubicBezTo>
                    <a:pt x="1375" y="11632"/>
                    <a:pt x="1350" y="11646"/>
                    <a:pt x="1324" y="11646"/>
                  </a:cubicBezTo>
                  <a:cubicBezTo>
                    <a:pt x="1298" y="11646"/>
                    <a:pt x="1273" y="11632"/>
                    <a:pt x="1273" y="11603"/>
                  </a:cubicBezTo>
                  <a:cubicBezTo>
                    <a:pt x="1273" y="11573"/>
                    <a:pt x="1294" y="11549"/>
                    <a:pt x="1323" y="11549"/>
                  </a:cubicBezTo>
                  <a:close/>
                  <a:moveTo>
                    <a:pt x="242" y="11402"/>
                  </a:moveTo>
                  <a:cubicBezTo>
                    <a:pt x="226" y="11402"/>
                    <a:pt x="209" y="11405"/>
                    <a:pt x="193" y="11412"/>
                  </a:cubicBezTo>
                  <a:cubicBezTo>
                    <a:pt x="157" y="11426"/>
                    <a:pt x="135" y="11469"/>
                    <a:pt x="133" y="11506"/>
                  </a:cubicBezTo>
                  <a:lnTo>
                    <a:pt x="123" y="11711"/>
                  </a:lnTo>
                  <a:cubicBezTo>
                    <a:pt x="122" y="11749"/>
                    <a:pt x="143" y="11784"/>
                    <a:pt x="178" y="11801"/>
                  </a:cubicBezTo>
                  <a:cubicBezTo>
                    <a:pt x="190" y="11808"/>
                    <a:pt x="206" y="11812"/>
                    <a:pt x="220" y="11812"/>
                  </a:cubicBezTo>
                  <a:cubicBezTo>
                    <a:pt x="242" y="11812"/>
                    <a:pt x="265" y="11805"/>
                    <a:pt x="282" y="11788"/>
                  </a:cubicBezTo>
                  <a:cubicBezTo>
                    <a:pt x="342" y="11739"/>
                    <a:pt x="374" y="11674"/>
                    <a:pt x="374" y="11602"/>
                  </a:cubicBezTo>
                  <a:cubicBezTo>
                    <a:pt x="374" y="11533"/>
                    <a:pt x="346" y="11469"/>
                    <a:pt x="298" y="11423"/>
                  </a:cubicBezTo>
                  <a:cubicBezTo>
                    <a:pt x="283" y="11408"/>
                    <a:pt x="263" y="11402"/>
                    <a:pt x="242" y="11402"/>
                  </a:cubicBezTo>
                  <a:close/>
                  <a:moveTo>
                    <a:pt x="1323" y="11354"/>
                  </a:moveTo>
                  <a:cubicBezTo>
                    <a:pt x="1187" y="11354"/>
                    <a:pt x="1075" y="11465"/>
                    <a:pt x="1075" y="11603"/>
                  </a:cubicBezTo>
                  <a:cubicBezTo>
                    <a:pt x="1075" y="11737"/>
                    <a:pt x="1187" y="11848"/>
                    <a:pt x="1323" y="11848"/>
                  </a:cubicBezTo>
                  <a:cubicBezTo>
                    <a:pt x="1459" y="11848"/>
                    <a:pt x="1569" y="11739"/>
                    <a:pt x="1569" y="11603"/>
                  </a:cubicBezTo>
                  <a:cubicBezTo>
                    <a:pt x="1569" y="11466"/>
                    <a:pt x="1459" y="11354"/>
                    <a:pt x="1323" y="11354"/>
                  </a:cubicBezTo>
                  <a:close/>
                  <a:moveTo>
                    <a:pt x="724" y="12147"/>
                  </a:moveTo>
                  <a:cubicBezTo>
                    <a:pt x="753" y="12147"/>
                    <a:pt x="774" y="12170"/>
                    <a:pt x="774" y="12199"/>
                  </a:cubicBezTo>
                  <a:cubicBezTo>
                    <a:pt x="774" y="12228"/>
                    <a:pt x="749" y="12242"/>
                    <a:pt x="724" y="12242"/>
                  </a:cubicBezTo>
                  <a:cubicBezTo>
                    <a:pt x="699" y="12242"/>
                    <a:pt x="673" y="12228"/>
                    <a:pt x="673" y="12199"/>
                  </a:cubicBezTo>
                  <a:cubicBezTo>
                    <a:pt x="673" y="12170"/>
                    <a:pt x="696" y="12147"/>
                    <a:pt x="724" y="12147"/>
                  </a:cubicBezTo>
                  <a:close/>
                  <a:moveTo>
                    <a:pt x="1898" y="11960"/>
                  </a:moveTo>
                  <a:cubicBezTo>
                    <a:pt x="1893" y="11960"/>
                    <a:pt x="1888" y="11960"/>
                    <a:pt x="1882" y="11961"/>
                  </a:cubicBezTo>
                  <a:cubicBezTo>
                    <a:pt x="1761" y="11980"/>
                    <a:pt x="1673" y="12080"/>
                    <a:pt x="1673" y="12199"/>
                  </a:cubicBezTo>
                  <a:cubicBezTo>
                    <a:pt x="1673" y="12305"/>
                    <a:pt x="1741" y="12391"/>
                    <a:pt x="1852" y="12425"/>
                  </a:cubicBezTo>
                  <a:cubicBezTo>
                    <a:pt x="1861" y="12428"/>
                    <a:pt x="1872" y="12429"/>
                    <a:pt x="1881" y="12429"/>
                  </a:cubicBezTo>
                  <a:cubicBezTo>
                    <a:pt x="1901" y="12429"/>
                    <a:pt x="1918" y="12425"/>
                    <a:pt x="1937" y="12414"/>
                  </a:cubicBezTo>
                  <a:cubicBezTo>
                    <a:pt x="1960" y="12398"/>
                    <a:pt x="1976" y="12371"/>
                    <a:pt x="1977" y="12341"/>
                  </a:cubicBezTo>
                  <a:lnTo>
                    <a:pt x="1996" y="12064"/>
                  </a:lnTo>
                  <a:cubicBezTo>
                    <a:pt x="1997" y="12034"/>
                    <a:pt x="1984" y="12006"/>
                    <a:pt x="1963" y="11986"/>
                  </a:cubicBezTo>
                  <a:cubicBezTo>
                    <a:pt x="1945" y="11970"/>
                    <a:pt x="1921" y="11960"/>
                    <a:pt x="1898" y="11960"/>
                  </a:cubicBezTo>
                  <a:close/>
                  <a:moveTo>
                    <a:pt x="724" y="11953"/>
                  </a:moveTo>
                  <a:cubicBezTo>
                    <a:pt x="588" y="11953"/>
                    <a:pt x="478" y="12063"/>
                    <a:pt x="478" y="12199"/>
                  </a:cubicBezTo>
                  <a:cubicBezTo>
                    <a:pt x="478" y="12335"/>
                    <a:pt x="588" y="12447"/>
                    <a:pt x="724" y="12447"/>
                  </a:cubicBezTo>
                  <a:cubicBezTo>
                    <a:pt x="860" y="12447"/>
                    <a:pt x="971" y="12335"/>
                    <a:pt x="971" y="12199"/>
                  </a:cubicBezTo>
                  <a:cubicBezTo>
                    <a:pt x="971" y="12063"/>
                    <a:pt x="860" y="11953"/>
                    <a:pt x="724" y="11953"/>
                  </a:cubicBezTo>
                  <a:close/>
                  <a:moveTo>
                    <a:pt x="1323" y="12747"/>
                  </a:moveTo>
                  <a:cubicBezTo>
                    <a:pt x="1351" y="12747"/>
                    <a:pt x="1374" y="12769"/>
                    <a:pt x="1374" y="12796"/>
                  </a:cubicBezTo>
                  <a:cubicBezTo>
                    <a:pt x="1374" y="12826"/>
                    <a:pt x="1349" y="12841"/>
                    <a:pt x="1323" y="12841"/>
                  </a:cubicBezTo>
                  <a:cubicBezTo>
                    <a:pt x="1298" y="12841"/>
                    <a:pt x="1273" y="12826"/>
                    <a:pt x="1273" y="12796"/>
                  </a:cubicBezTo>
                  <a:cubicBezTo>
                    <a:pt x="1273" y="12769"/>
                    <a:pt x="1294" y="12747"/>
                    <a:pt x="1323" y="12747"/>
                  </a:cubicBezTo>
                  <a:close/>
                  <a:moveTo>
                    <a:pt x="170" y="12571"/>
                  </a:moveTo>
                  <a:cubicBezTo>
                    <a:pt x="151" y="12571"/>
                    <a:pt x="132" y="12577"/>
                    <a:pt x="116" y="12587"/>
                  </a:cubicBezTo>
                  <a:cubicBezTo>
                    <a:pt x="92" y="12604"/>
                    <a:pt x="76" y="12633"/>
                    <a:pt x="73" y="12663"/>
                  </a:cubicBezTo>
                  <a:lnTo>
                    <a:pt x="57" y="12933"/>
                  </a:lnTo>
                  <a:cubicBezTo>
                    <a:pt x="56" y="12963"/>
                    <a:pt x="69" y="12992"/>
                    <a:pt x="92" y="13012"/>
                  </a:cubicBezTo>
                  <a:cubicBezTo>
                    <a:pt x="107" y="13026"/>
                    <a:pt x="130" y="13035"/>
                    <a:pt x="155" y="13035"/>
                  </a:cubicBezTo>
                  <a:lnTo>
                    <a:pt x="175" y="13035"/>
                  </a:lnTo>
                  <a:cubicBezTo>
                    <a:pt x="292" y="13009"/>
                    <a:pt x="374" y="12913"/>
                    <a:pt x="374" y="12799"/>
                  </a:cubicBezTo>
                  <a:cubicBezTo>
                    <a:pt x="374" y="12699"/>
                    <a:pt x="308" y="12613"/>
                    <a:pt x="202" y="12577"/>
                  </a:cubicBezTo>
                  <a:cubicBezTo>
                    <a:pt x="191" y="12573"/>
                    <a:pt x="180" y="12571"/>
                    <a:pt x="170" y="12571"/>
                  </a:cubicBezTo>
                  <a:close/>
                  <a:moveTo>
                    <a:pt x="1323" y="12554"/>
                  </a:moveTo>
                  <a:cubicBezTo>
                    <a:pt x="1187" y="12554"/>
                    <a:pt x="1075" y="12663"/>
                    <a:pt x="1075" y="12799"/>
                  </a:cubicBezTo>
                  <a:cubicBezTo>
                    <a:pt x="1075" y="12935"/>
                    <a:pt x="1187" y="13045"/>
                    <a:pt x="1323" y="13045"/>
                  </a:cubicBezTo>
                  <a:cubicBezTo>
                    <a:pt x="1459" y="13045"/>
                    <a:pt x="1569" y="12933"/>
                    <a:pt x="1569" y="12799"/>
                  </a:cubicBezTo>
                  <a:cubicBezTo>
                    <a:pt x="1569" y="12664"/>
                    <a:pt x="1459" y="12554"/>
                    <a:pt x="1323" y="125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6650225" y="3197000"/>
              <a:ext cx="206300" cy="120850"/>
            </a:xfrm>
            <a:custGeom>
              <a:avLst/>
              <a:gdLst/>
              <a:ahLst/>
              <a:cxnLst/>
              <a:rect l="l" t="t" r="r" b="b"/>
              <a:pathLst>
                <a:path w="8252" h="4834" extrusionOk="0">
                  <a:moveTo>
                    <a:pt x="1" y="330"/>
                  </a:moveTo>
                  <a:cubicBezTo>
                    <a:pt x="1" y="330"/>
                    <a:pt x="108" y="0"/>
                    <a:pt x="597" y="52"/>
                  </a:cubicBezTo>
                  <a:cubicBezTo>
                    <a:pt x="1087" y="106"/>
                    <a:pt x="1395" y="275"/>
                    <a:pt x="1993" y="809"/>
                  </a:cubicBezTo>
                  <a:cubicBezTo>
                    <a:pt x="2589" y="1340"/>
                    <a:pt x="3515" y="2992"/>
                    <a:pt x="4888" y="2874"/>
                  </a:cubicBezTo>
                  <a:cubicBezTo>
                    <a:pt x="6262" y="2756"/>
                    <a:pt x="7486" y="1947"/>
                    <a:pt x="7486" y="1947"/>
                  </a:cubicBezTo>
                  <a:lnTo>
                    <a:pt x="8252" y="4769"/>
                  </a:lnTo>
                  <a:cubicBezTo>
                    <a:pt x="8252" y="4769"/>
                    <a:pt x="3972" y="4833"/>
                    <a:pt x="3322" y="4311"/>
                  </a:cubicBezTo>
                  <a:cubicBezTo>
                    <a:pt x="2675" y="3790"/>
                    <a:pt x="1823" y="2949"/>
                    <a:pt x="1" y="3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6647725" y="3195675"/>
              <a:ext cx="211350" cy="123075"/>
            </a:xfrm>
            <a:custGeom>
              <a:avLst/>
              <a:gdLst/>
              <a:ahLst/>
              <a:cxnLst/>
              <a:rect l="l" t="t" r="r" b="b"/>
              <a:pathLst>
                <a:path w="8454" h="4923" extrusionOk="0">
                  <a:moveTo>
                    <a:pt x="586" y="198"/>
                  </a:moveTo>
                  <a:cubicBezTo>
                    <a:pt x="617" y="198"/>
                    <a:pt x="650" y="199"/>
                    <a:pt x="686" y="204"/>
                  </a:cubicBezTo>
                  <a:cubicBezTo>
                    <a:pt x="1151" y="254"/>
                    <a:pt x="1439" y="411"/>
                    <a:pt x="2026" y="935"/>
                  </a:cubicBezTo>
                  <a:cubicBezTo>
                    <a:pt x="2163" y="1058"/>
                    <a:pt x="2324" y="1247"/>
                    <a:pt x="2506" y="1464"/>
                  </a:cubicBezTo>
                  <a:cubicBezTo>
                    <a:pt x="3069" y="2130"/>
                    <a:pt x="3825" y="3032"/>
                    <a:pt x="4842" y="3032"/>
                  </a:cubicBezTo>
                  <a:cubicBezTo>
                    <a:pt x="4893" y="3032"/>
                    <a:pt x="4944" y="3030"/>
                    <a:pt x="4996" y="3025"/>
                  </a:cubicBezTo>
                  <a:cubicBezTo>
                    <a:pt x="6154" y="2927"/>
                    <a:pt x="7189" y="2358"/>
                    <a:pt x="7527" y="2154"/>
                  </a:cubicBezTo>
                  <a:lnTo>
                    <a:pt x="8227" y="4727"/>
                  </a:lnTo>
                  <a:cubicBezTo>
                    <a:pt x="8125" y="4728"/>
                    <a:pt x="8011" y="4729"/>
                    <a:pt x="7889" y="4729"/>
                  </a:cubicBezTo>
                  <a:cubicBezTo>
                    <a:pt x="6494" y="4729"/>
                    <a:pt x="3939" y="4653"/>
                    <a:pt x="3485" y="4289"/>
                  </a:cubicBezTo>
                  <a:cubicBezTo>
                    <a:pt x="2842" y="3771"/>
                    <a:pt x="2000" y="2939"/>
                    <a:pt x="214" y="374"/>
                  </a:cubicBezTo>
                  <a:cubicBezTo>
                    <a:pt x="252" y="312"/>
                    <a:pt x="349" y="198"/>
                    <a:pt x="586" y="198"/>
                  </a:cubicBezTo>
                  <a:close/>
                  <a:moveTo>
                    <a:pt x="603" y="1"/>
                  </a:moveTo>
                  <a:cubicBezTo>
                    <a:pt x="226" y="1"/>
                    <a:pt x="51" y="222"/>
                    <a:pt x="9" y="350"/>
                  </a:cubicBezTo>
                  <a:cubicBezTo>
                    <a:pt x="0" y="378"/>
                    <a:pt x="5" y="411"/>
                    <a:pt x="22" y="436"/>
                  </a:cubicBezTo>
                  <a:cubicBezTo>
                    <a:pt x="1846" y="3060"/>
                    <a:pt x="2706" y="3911"/>
                    <a:pt x="3363" y="4440"/>
                  </a:cubicBezTo>
                  <a:cubicBezTo>
                    <a:pt x="3908" y="4878"/>
                    <a:pt x="6756" y="4922"/>
                    <a:pt x="7892" y="4922"/>
                  </a:cubicBezTo>
                  <a:cubicBezTo>
                    <a:pt x="8150" y="4922"/>
                    <a:pt x="8322" y="4921"/>
                    <a:pt x="8355" y="4919"/>
                  </a:cubicBezTo>
                  <a:cubicBezTo>
                    <a:pt x="8383" y="4916"/>
                    <a:pt x="8412" y="4902"/>
                    <a:pt x="8431" y="4879"/>
                  </a:cubicBezTo>
                  <a:cubicBezTo>
                    <a:pt x="8448" y="4856"/>
                    <a:pt x="8454" y="4823"/>
                    <a:pt x="8446" y="4795"/>
                  </a:cubicBezTo>
                  <a:lnTo>
                    <a:pt x="7681" y="1973"/>
                  </a:lnTo>
                  <a:cubicBezTo>
                    <a:pt x="7672" y="1943"/>
                    <a:pt x="7650" y="1917"/>
                    <a:pt x="7620" y="1907"/>
                  </a:cubicBezTo>
                  <a:cubicBezTo>
                    <a:pt x="7610" y="1903"/>
                    <a:pt x="7598" y="1901"/>
                    <a:pt x="7586" y="1901"/>
                  </a:cubicBezTo>
                  <a:cubicBezTo>
                    <a:pt x="7567" y="1901"/>
                    <a:pt x="7548" y="1907"/>
                    <a:pt x="7533" y="1917"/>
                  </a:cubicBezTo>
                  <a:cubicBezTo>
                    <a:pt x="7522" y="1924"/>
                    <a:pt x="6312" y="2715"/>
                    <a:pt x="4981" y="2829"/>
                  </a:cubicBezTo>
                  <a:cubicBezTo>
                    <a:pt x="4938" y="2832"/>
                    <a:pt x="4895" y="2833"/>
                    <a:pt x="4852" y="2833"/>
                  </a:cubicBezTo>
                  <a:cubicBezTo>
                    <a:pt x="3920" y="2833"/>
                    <a:pt x="3193" y="1972"/>
                    <a:pt x="2656" y="1335"/>
                  </a:cubicBezTo>
                  <a:cubicBezTo>
                    <a:pt x="2468" y="1111"/>
                    <a:pt x="2307" y="920"/>
                    <a:pt x="2159" y="786"/>
                  </a:cubicBezTo>
                  <a:cubicBezTo>
                    <a:pt x="1544" y="238"/>
                    <a:pt x="1217" y="62"/>
                    <a:pt x="709" y="6"/>
                  </a:cubicBezTo>
                  <a:cubicBezTo>
                    <a:pt x="672" y="2"/>
                    <a:pt x="6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6772550" y="3300075"/>
              <a:ext cx="123575" cy="1293450"/>
            </a:xfrm>
            <a:custGeom>
              <a:avLst/>
              <a:gdLst/>
              <a:ahLst/>
              <a:cxnLst/>
              <a:rect l="l" t="t" r="r" b="b"/>
              <a:pathLst>
                <a:path w="4943" h="51738" extrusionOk="0">
                  <a:moveTo>
                    <a:pt x="4823" y="1964"/>
                  </a:moveTo>
                  <a:lnTo>
                    <a:pt x="4351" y="3459"/>
                  </a:lnTo>
                  <a:cubicBezTo>
                    <a:pt x="4351" y="3459"/>
                    <a:pt x="1870" y="16844"/>
                    <a:pt x="1807" y="26963"/>
                  </a:cubicBezTo>
                  <a:cubicBezTo>
                    <a:pt x="1746" y="37083"/>
                    <a:pt x="3546" y="51737"/>
                    <a:pt x="2702" y="51448"/>
                  </a:cubicBezTo>
                  <a:cubicBezTo>
                    <a:pt x="1857" y="51159"/>
                    <a:pt x="1" y="35439"/>
                    <a:pt x="31" y="25413"/>
                  </a:cubicBezTo>
                  <a:cubicBezTo>
                    <a:pt x="61" y="15388"/>
                    <a:pt x="1561" y="1939"/>
                    <a:pt x="1391" y="1323"/>
                  </a:cubicBezTo>
                  <a:cubicBezTo>
                    <a:pt x="1219" y="707"/>
                    <a:pt x="1602" y="604"/>
                    <a:pt x="1764" y="302"/>
                  </a:cubicBezTo>
                  <a:cubicBezTo>
                    <a:pt x="1932" y="0"/>
                    <a:pt x="4942" y="559"/>
                    <a:pt x="4823" y="19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6770125" y="3303150"/>
              <a:ext cx="126875" cy="1285675"/>
            </a:xfrm>
            <a:custGeom>
              <a:avLst/>
              <a:gdLst/>
              <a:ahLst/>
              <a:cxnLst/>
              <a:rect l="l" t="t" r="r" b="b"/>
              <a:pathLst>
                <a:path w="5075" h="51427" extrusionOk="0">
                  <a:moveTo>
                    <a:pt x="2166" y="195"/>
                  </a:moveTo>
                  <a:cubicBezTo>
                    <a:pt x="2530" y="195"/>
                    <a:pt x="3260" y="324"/>
                    <a:pt x="3897" y="646"/>
                  </a:cubicBezTo>
                  <a:cubicBezTo>
                    <a:pt x="4342" y="874"/>
                    <a:pt x="4865" y="1262"/>
                    <a:pt x="4823" y="1824"/>
                  </a:cubicBezTo>
                  <a:lnTo>
                    <a:pt x="4351" y="3317"/>
                  </a:lnTo>
                  <a:cubicBezTo>
                    <a:pt x="4326" y="3450"/>
                    <a:pt x="1868" y="16827"/>
                    <a:pt x="1807" y="26837"/>
                  </a:cubicBezTo>
                  <a:cubicBezTo>
                    <a:pt x="1775" y="31800"/>
                    <a:pt x="2192" y="37841"/>
                    <a:pt x="2527" y="42694"/>
                  </a:cubicBezTo>
                  <a:cubicBezTo>
                    <a:pt x="2817" y="46899"/>
                    <a:pt x="3091" y="50875"/>
                    <a:pt x="2817" y="51223"/>
                  </a:cubicBezTo>
                  <a:cubicBezTo>
                    <a:pt x="2107" y="50702"/>
                    <a:pt x="193" y="35635"/>
                    <a:pt x="226" y="25290"/>
                  </a:cubicBezTo>
                  <a:cubicBezTo>
                    <a:pt x="246" y="18751"/>
                    <a:pt x="901" y="10650"/>
                    <a:pt x="1291" y="5811"/>
                  </a:cubicBezTo>
                  <a:cubicBezTo>
                    <a:pt x="1530" y="2835"/>
                    <a:pt x="1644" y="1393"/>
                    <a:pt x="1582" y="1173"/>
                  </a:cubicBezTo>
                  <a:cubicBezTo>
                    <a:pt x="1473" y="785"/>
                    <a:pt x="1608" y="637"/>
                    <a:pt x="1761" y="470"/>
                  </a:cubicBezTo>
                  <a:cubicBezTo>
                    <a:pt x="1828" y="398"/>
                    <a:pt x="1897" y="322"/>
                    <a:pt x="1944" y="234"/>
                  </a:cubicBezTo>
                  <a:cubicBezTo>
                    <a:pt x="1973" y="208"/>
                    <a:pt x="2052" y="195"/>
                    <a:pt x="2166" y="195"/>
                  </a:cubicBezTo>
                  <a:close/>
                  <a:moveTo>
                    <a:pt x="2183" y="1"/>
                  </a:moveTo>
                  <a:cubicBezTo>
                    <a:pt x="1981" y="1"/>
                    <a:pt x="1825" y="37"/>
                    <a:pt x="1775" y="131"/>
                  </a:cubicBezTo>
                  <a:cubicBezTo>
                    <a:pt x="1737" y="207"/>
                    <a:pt x="1678" y="271"/>
                    <a:pt x="1616" y="337"/>
                  </a:cubicBezTo>
                  <a:cubicBezTo>
                    <a:pt x="1449" y="521"/>
                    <a:pt x="1257" y="730"/>
                    <a:pt x="1394" y="1224"/>
                  </a:cubicBezTo>
                  <a:cubicBezTo>
                    <a:pt x="1449" y="1422"/>
                    <a:pt x="1293" y="3352"/>
                    <a:pt x="1095" y="5795"/>
                  </a:cubicBezTo>
                  <a:cubicBezTo>
                    <a:pt x="706" y="10638"/>
                    <a:pt x="50" y="18743"/>
                    <a:pt x="32" y="25290"/>
                  </a:cubicBezTo>
                  <a:cubicBezTo>
                    <a:pt x="0" y="35163"/>
                    <a:pt x="1824" y="51093"/>
                    <a:pt x="2769" y="51418"/>
                  </a:cubicBezTo>
                  <a:cubicBezTo>
                    <a:pt x="2787" y="51422"/>
                    <a:pt x="2806" y="51427"/>
                    <a:pt x="2825" y="51427"/>
                  </a:cubicBezTo>
                  <a:cubicBezTo>
                    <a:pt x="2860" y="51427"/>
                    <a:pt x="2895" y="51415"/>
                    <a:pt x="2923" y="51392"/>
                  </a:cubicBezTo>
                  <a:cubicBezTo>
                    <a:pt x="3284" y="51113"/>
                    <a:pt x="3112" y="48367"/>
                    <a:pt x="2720" y="42681"/>
                  </a:cubicBezTo>
                  <a:cubicBezTo>
                    <a:pt x="2387" y="37830"/>
                    <a:pt x="1971" y="31795"/>
                    <a:pt x="2001" y="26840"/>
                  </a:cubicBezTo>
                  <a:cubicBezTo>
                    <a:pt x="2062" y="16844"/>
                    <a:pt x="4517" y="3486"/>
                    <a:pt x="4538" y="3364"/>
                  </a:cubicBezTo>
                  <a:lnTo>
                    <a:pt x="5011" y="1870"/>
                  </a:lnTo>
                  <a:cubicBezTo>
                    <a:pt x="5013" y="1863"/>
                    <a:pt x="5015" y="1856"/>
                    <a:pt x="5015" y="1848"/>
                  </a:cubicBezTo>
                  <a:cubicBezTo>
                    <a:pt x="5075" y="1154"/>
                    <a:pt x="4415" y="534"/>
                    <a:pt x="3254" y="185"/>
                  </a:cubicBezTo>
                  <a:cubicBezTo>
                    <a:pt x="2945" y="93"/>
                    <a:pt x="2505" y="1"/>
                    <a:pt x="2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6813925" y="3220450"/>
              <a:ext cx="131725" cy="131725"/>
            </a:xfrm>
            <a:custGeom>
              <a:avLst/>
              <a:gdLst/>
              <a:ahLst/>
              <a:cxnLst/>
              <a:rect l="l" t="t" r="r" b="b"/>
              <a:pathLst>
                <a:path w="5269" h="5269" extrusionOk="0">
                  <a:moveTo>
                    <a:pt x="0" y="2634"/>
                  </a:moveTo>
                  <a:cubicBezTo>
                    <a:pt x="0" y="1180"/>
                    <a:pt x="1180" y="0"/>
                    <a:pt x="2634" y="0"/>
                  </a:cubicBezTo>
                  <a:cubicBezTo>
                    <a:pt x="4089" y="0"/>
                    <a:pt x="5268" y="1180"/>
                    <a:pt x="5268" y="2634"/>
                  </a:cubicBezTo>
                  <a:cubicBezTo>
                    <a:pt x="5268" y="4089"/>
                    <a:pt x="4089" y="5268"/>
                    <a:pt x="2634" y="5268"/>
                  </a:cubicBezTo>
                  <a:cubicBezTo>
                    <a:pt x="1180" y="5268"/>
                    <a:pt x="0" y="4089"/>
                    <a:pt x="0" y="26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6811525" y="3218000"/>
              <a:ext cx="136600" cy="136625"/>
            </a:xfrm>
            <a:custGeom>
              <a:avLst/>
              <a:gdLst/>
              <a:ahLst/>
              <a:cxnLst/>
              <a:rect l="l" t="t" r="r" b="b"/>
              <a:pathLst>
                <a:path w="5464" h="5465" extrusionOk="0">
                  <a:moveTo>
                    <a:pt x="2730" y="197"/>
                  </a:moveTo>
                  <a:cubicBezTo>
                    <a:pt x="4128" y="197"/>
                    <a:pt x="5266" y="1335"/>
                    <a:pt x="5266" y="2732"/>
                  </a:cubicBezTo>
                  <a:cubicBezTo>
                    <a:pt x="5266" y="4129"/>
                    <a:pt x="4130" y="5267"/>
                    <a:pt x="2730" y="5267"/>
                  </a:cubicBezTo>
                  <a:cubicBezTo>
                    <a:pt x="1333" y="5267"/>
                    <a:pt x="195" y="4131"/>
                    <a:pt x="195" y="2732"/>
                  </a:cubicBezTo>
                  <a:cubicBezTo>
                    <a:pt x="195" y="1335"/>
                    <a:pt x="1333" y="197"/>
                    <a:pt x="2730" y="197"/>
                  </a:cubicBezTo>
                  <a:close/>
                  <a:moveTo>
                    <a:pt x="2730" y="1"/>
                  </a:moveTo>
                  <a:cubicBezTo>
                    <a:pt x="1226" y="1"/>
                    <a:pt x="0" y="1228"/>
                    <a:pt x="0" y="2732"/>
                  </a:cubicBezTo>
                  <a:cubicBezTo>
                    <a:pt x="0" y="4238"/>
                    <a:pt x="1226" y="5465"/>
                    <a:pt x="2730" y="5465"/>
                  </a:cubicBezTo>
                  <a:cubicBezTo>
                    <a:pt x="4235" y="5465"/>
                    <a:pt x="5462" y="4238"/>
                    <a:pt x="5463" y="2732"/>
                  </a:cubicBezTo>
                  <a:cubicBezTo>
                    <a:pt x="5463" y="1228"/>
                    <a:pt x="4238" y="1"/>
                    <a:pt x="2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6773450" y="3945950"/>
              <a:ext cx="47750" cy="321325"/>
            </a:xfrm>
            <a:custGeom>
              <a:avLst/>
              <a:gdLst/>
              <a:ahLst/>
              <a:cxnLst/>
              <a:rect l="l" t="t" r="r" b="b"/>
              <a:pathLst>
                <a:path w="1910" h="12853" extrusionOk="0">
                  <a:moveTo>
                    <a:pt x="1161" y="0"/>
                  </a:moveTo>
                  <a:cubicBezTo>
                    <a:pt x="1080" y="0"/>
                    <a:pt x="1012" y="69"/>
                    <a:pt x="1012" y="150"/>
                  </a:cubicBezTo>
                  <a:cubicBezTo>
                    <a:pt x="1012" y="233"/>
                    <a:pt x="1080" y="299"/>
                    <a:pt x="1161" y="299"/>
                  </a:cubicBezTo>
                  <a:cubicBezTo>
                    <a:pt x="1244" y="299"/>
                    <a:pt x="1312" y="233"/>
                    <a:pt x="1312" y="150"/>
                  </a:cubicBezTo>
                  <a:cubicBezTo>
                    <a:pt x="1312" y="70"/>
                    <a:pt x="1244" y="3"/>
                    <a:pt x="1161" y="0"/>
                  </a:cubicBezTo>
                  <a:close/>
                  <a:moveTo>
                    <a:pt x="0" y="14"/>
                  </a:moveTo>
                  <a:cubicBezTo>
                    <a:pt x="0" y="105"/>
                    <a:pt x="2" y="196"/>
                    <a:pt x="2" y="285"/>
                  </a:cubicBezTo>
                  <a:cubicBezTo>
                    <a:pt x="65" y="269"/>
                    <a:pt x="116" y="220"/>
                    <a:pt x="116" y="150"/>
                  </a:cubicBezTo>
                  <a:cubicBezTo>
                    <a:pt x="116" y="82"/>
                    <a:pt x="65" y="33"/>
                    <a:pt x="0" y="14"/>
                  </a:cubicBezTo>
                  <a:close/>
                  <a:moveTo>
                    <a:pt x="564" y="598"/>
                  </a:moveTo>
                  <a:cubicBezTo>
                    <a:pt x="481" y="598"/>
                    <a:pt x="415" y="666"/>
                    <a:pt x="415" y="749"/>
                  </a:cubicBezTo>
                  <a:cubicBezTo>
                    <a:pt x="415" y="830"/>
                    <a:pt x="481" y="899"/>
                    <a:pt x="564" y="899"/>
                  </a:cubicBezTo>
                  <a:cubicBezTo>
                    <a:pt x="646" y="899"/>
                    <a:pt x="715" y="830"/>
                    <a:pt x="715" y="749"/>
                  </a:cubicBezTo>
                  <a:cubicBezTo>
                    <a:pt x="715" y="666"/>
                    <a:pt x="646" y="598"/>
                    <a:pt x="564" y="598"/>
                  </a:cubicBezTo>
                  <a:close/>
                  <a:moveTo>
                    <a:pt x="1761" y="598"/>
                  </a:moveTo>
                  <a:cubicBezTo>
                    <a:pt x="1678" y="598"/>
                    <a:pt x="1611" y="666"/>
                    <a:pt x="1611" y="749"/>
                  </a:cubicBezTo>
                  <a:cubicBezTo>
                    <a:pt x="1611" y="830"/>
                    <a:pt x="1678" y="899"/>
                    <a:pt x="1761" y="899"/>
                  </a:cubicBezTo>
                  <a:cubicBezTo>
                    <a:pt x="1767" y="899"/>
                    <a:pt x="1770" y="893"/>
                    <a:pt x="1775" y="892"/>
                  </a:cubicBezTo>
                  <a:cubicBezTo>
                    <a:pt x="1775" y="797"/>
                    <a:pt x="1780" y="700"/>
                    <a:pt x="1780" y="606"/>
                  </a:cubicBezTo>
                  <a:cubicBezTo>
                    <a:pt x="1774" y="606"/>
                    <a:pt x="1768" y="598"/>
                    <a:pt x="1761" y="598"/>
                  </a:cubicBezTo>
                  <a:close/>
                  <a:moveTo>
                    <a:pt x="1161" y="1198"/>
                  </a:moveTo>
                  <a:cubicBezTo>
                    <a:pt x="1080" y="1198"/>
                    <a:pt x="1012" y="1264"/>
                    <a:pt x="1012" y="1346"/>
                  </a:cubicBezTo>
                  <a:cubicBezTo>
                    <a:pt x="1012" y="1429"/>
                    <a:pt x="1080" y="1496"/>
                    <a:pt x="1161" y="1496"/>
                  </a:cubicBezTo>
                  <a:cubicBezTo>
                    <a:pt x="1244" y="1496"/>
                    <a:pt x="1312" y="1429"/>
                    <a:pt x="1312" y="1346"/>
                  </a:cubicBezTo>
                  <a:cubicBezTo>
                    <a:pt x="1312" y="1264"/>
                    <a:pt x="1244" y="1198"/>
                    <a:pt x="1161" y="1198"/>
                  </a:cubicBezTo>
                  <a:close/>
                  <a:moveTo>
                    <a:pt x="9" y="1215"/>
                  </a:moveTo>
                  <a:cubicBezTo>
                    <a:pt x="10" y="1306"/>
                    <a:pt x="9" y="1387"/>
                    <a:pt x="10" y="1477"/>
                  </a:cubicBezTo>
                  <a:cubicBezTo>
                    <a:pt x="68" y="1456"/>
                    <a:pt x="115" y="1410"/>
                    <a:pt x="115" y="1344"/>
                  </a:cubicBezTo>
                  <a:cubicBezTo>
                    <a:pt x="116" y="1280"/>
                    <a:pt x="68" y="1235"/>
                    <a:pt x="9" y="1215"/>
                  </a:cubicBezTo>
                  <a:close/>
                  <a:moveTo>
                    <a:pt x="564" y="1795"/>
                  </a:moveTo>
                  <a:cubicBezTo>
                    <a:pt x="481" y="1795"/>
                    <a:pt x="415" y="1862"/>
                    <a:pt x="415" y="1945"/>
                  </a:cubicBezTo>
                  <a:cubicBezTo>
                    <a:pt x="415" y="2029"/>
                    <a:pt x="481" y="2094"/>
                    <a:pt x="564" y="2094"/>
                  </a:cubicBezTo>
                  <a:cubicBezTo>
                    <a:pt x="646" y="2094"/>
                    <a:pt x="715" y="2027"/>
                    <a:pt x="715" y="1945"/>
                  </a:cubicBezTo>
                  <a:cubicBezTo>
                    <a:pt x="715" y="1861"/>
                    <a:pt x="646" y="1795"/>
                    <a:pt x="564" y="1795"/>
                  </a:cubicBezTo>
                  <a:close/>
                  <a:moveTo>
                    <a:pt x="1761" y="1795"/>
                  </a:moveTo>
                  <a:cubicBezTo>
                    <a:pt x="1678" y="1795"/>
                    <a:pt x="1611" y="1862"/>
                    <a:pt x="1611" y="1945"/>
                  </a:cubicBezTo>
                  <a:cubicBezTo>
                    <a:pt x="1611" y="2029"/>
                    <a:pt x="1678" y="2094"/>
                    <a:pt x="1761" y="2094"/>
                  </a:cubicBezTo>
                  <a:cubicBezTo>
                    <a:pt x="1767" y="2094"/>
                    <a:pt x="1770" y="2089"/>
                    <a:pt x="1775" y="2089"/>
                  </a:cubicBezTo>
                  <a:lnTo>
                    <a:pt x="1775" y="1802"/>
                  </a:lnTo>
                  <a:cubicBezTo>
                    <a:pt x="1768" y="1799"/>
                    <a:pt x="1764" y="1795"/>
                    <a:pt x="1761" y="1795"/>
                  </a:cubicBezTo>
                  <a:close/>
                  <a:moveTo>
                    <a:pt x="1161" y="2391"/>
                  </a:moveTo>
                  <a:cubicBezTo>
                    <a:pt x="1080" y="2391"/>
                    <a:pt x="1012" y="2459"/>
                    <a:pt x="1012" y="2541"/>
                  </a:cubicBezTo>
                  <a:cubicBezTo>
                    <a:pt x="1012" y="2624"/>
                    <a:pt x="1080" y="2690"/>
                    <a:pt x="1161" y="2690"/>
                  </a:cubicBezTo>
                  <a:cubicBezTo>
                    <a:pt x="1244" y="2690"/>
                    <a:pt x="1312" y="2624"/>
                    <a:pt x="1312" y="2541"/>
                  </a:cubicBezTo>
                  <a:cubicBezTo>
                    <a:pt x="1312" y="2459"/>
                    <a:pt x="1244" y="2391"/>
                    <a:pt x="1161" y="2391"/>
                  </a:cubicBezTo>
                  <a:close/>
                  <a:moveTo>
                    <a:pt x="36" y="2419"/>
                  </a:moveTo>
                  <a:cubicBezTo>
                    <a:pt x="38" y="2499"/>
                    <a:pt x="39" y="2578"/>
                    <a:pt x="42" y="2660"/>
                  </a:cubicBezTo>
                  <a:cubicBezTo>
                    <a:pt x="82" y="2633"/>
                    <a:pt x="115" y="2595"/>
                    <a:pt x="115" y="2541"/>
                  </a:cubicBezTo>
                  <a:cubicBezTo>
                    <a:pt x="116" y="2487"/>
                    <a:pt x="80" y="2445"/>
                    <a:pt x="36" y="2419"/>
                  </a:cubicBezTo>
                  <a:close/>
                  <a:moveTo>
                    <a:pt x="564" y="2991"/>
                  </a:moveTo>
                  <a:cubicBezTo>
                    <a:pt x="481" y="2991"/>
                    <a:pt x="415" y="3056"/>
                    <a:pt x="415" y="3139"/>
                  </a:cubicBezTo>
                  <a:cubicBezTo>
                    <a:pt x="415" y="3221"/>
                    <a:pt x="481" y="3290"/>
                    <a:pt x="564" y="3290"/>
                  </a:cubicBezTo>
                  <a:cubicBezTo>
                    <a:pt x="646" y="3290"/>
                    <a:pt x="715" y="3221"/>
                    <a:pt x="715" y="3139"/>
                  </a:cubicBezTo>
                  <a:cubicBezTo>
                    <a:pt x="715" y="3056"/>
                    <a:pt x="646" y="2991"/>
                    <a:pt x="564" y="2991"/>
                  </a:cubicBezTo>
                  <a:close/>
                  <a:moveTo>
                    <a:pt x="1761" y="2991"/>
                  </a:moveTo>
                  <a:cubicBezTo>
                    <a:pt x="1678" y="2991"/>
                    <a:pt x="1611" y="3056"/>
                    <a:pt x="1611" y="3139"/>
                  </a:cubicBezTo>
                  <a:cubicBezTo>
                    <a:pt x="1611" y="3221"/>
                    <a:pt x="1678" y="3290"/>
                    <a:pt x="1761" y="3290"/>
                  </a:cubicBezTo>
                  <a:cubicBezTo>
                    <a:pt x="1770" y="3290"/>
                    <a:pt x="1775" y="3281"/>
                    <a:pt x="1784" y="3278"/>
                  </a:cubicBezTo>
                  <a:cubicBezTo>
                    <a:pt x="1783" y="3185"/>
                    <a:pt x="1783" y="3091"/>
                    <a:pt x="1780" y="2999"/>
                  </a:cubicBezTo>
                  <a:cubicBezTo>
                    <a:pt x="1774" y="2998"/>
                    <a:pt x="1768" y="2991"/>
                    <a:pt x="1761" y="2991"/>
                  </a:cubicBezTo>
                  <a:close/>
                  <a:moveTo>
                    <a:pt x="1161" y="3586"/>
                  </a:moveTo>
                  <a:cubicBezTo>
                    <a:pt x="1080" y="3586"/>
                    <a:pt x="1012" y="3653"/>
                    <a:pt x="1012" y="3735"/>
                  </a:cubicBezTo>
                  <a:cubicBezTo>
                    <a:pt x="1012" y="3816"/>
                    <a:pt x="1080" y="3885"/>
                    <a:pt x="1161" y="3885"/>
                  </a:cubicBezTo>
                  <a:cubicBezTo>
                    <a:pt x="1244" y="3885"/>
                    <a:pt x="1312" y="3818"/>
                    <a:pt x="1312" y="3735"/>
                  </a:cubicBezTo>
                  <a:cubicBezTo>
                    <a:pt x="1312" y="3652"/>
                    <a:pt x="1244" y="3586"/>
                    <a:pt x="1161" y="3586"/>
                  </a:cubicBezTo>
                  <a:close/>
                  <a:moveTo>
                    <a:pt x="72" y="3629"/>
                  </a:moveTo>
                  <a:cubicBezTo>
                    <a:pt x="73" y="3693"/>
                    <a:pt x="78" y="3759"/>
                    <a:pt x="79" y="3824"/>
                  </a:cubicBezTo>
                  <a:cubicBezTo>
                    <a:pt x="99" y="3799"/>
                    <a:pt x="116" y="3769"/>
                    <a:pt x="116" y="3735"/>
                  </a:cubicBezTo>
                  <a:cubicBezTo>
                    <a:pt x="116" y="3692"/>
                    <a:pt x="99" y="3656"/>
                    <a:pt x="72" y="3629"/>
                  </a:cubicBezTo>
                  <a:close/>
                  <a:moveTo>
                    <a:pt x="564" y="4184"/>
                  </a:moveTo>
                  <a:cubicBezTo>
                    <a:pt x="481" y="4184"/>
                    <a:pt x="415" y="4252"/>
                    <a:pt x="415" y="4335"/>
                  </a:cubicBezTo>
                  <a:cubicBezTo>
                    <a:pt x="415" y="4416"/>
                    <a:pt x="481" y="4482"/>
                    <a:pt x="564" y="4482"/>
                  </a:cubicBezTo>
                  <a:cubicBezTo>
                    <a:pt x="646" y="4482"/>
                    <a:pt x="715" y="4416"/>
                    <a:pt x="715" y="4335"/>
                  </a:cubicBezTo>
                  <a:cubicBezTo>
                    <a:pt x="715" y="4252"/>
                    <a:pt x="646" y="4184"/>
                    <a:pt x="564" y="4184"/>
                  </a:cubicBezTo>
                  <a:close/>
                  <a:moveTo>
                    <a:pt x="1761" y="4184"/>
                  </a:moveTo>
                  <a:cubicBezTo>
                    <a:pt x="1678" y="4184"/>
                    <a:pt x="1611" y="4252"/>
                    <a:pt x="1611" y="4335"/>
                  </a:cubicBezTo>
                  <a:cubicBezTo>
                    <a:pt x="1611" y="4416"/>
                    <a:pt x="1678" y="4482"/>
                    <a:pt x="1761" y="4482"/>
                  </a:cubicBezTo>
                  <a:cubicBezTo>
                    <a:pt x="1781" y="4482"/>
                    <a:pt x="1795" y="4471"/>
                    <a:pt x="1811" y="4464"/>
                  </a:cubicBezTo>
                  <a:cubicBezTo>
                    <a:pt x="1808" y="4375"/>
                    <a:pt x="1807" y="4289"/>
                    <a:pt x="1805" y="4203"/>
                  </a:cubicBezTo>
                  <a:cubicBezTo>
                    <a:pt x="1790" y="4197"/>
                    <a:pt x="1777" y="4184"/>
                    <a:pt x="1761" y="4184"/>
                  </a:cubicBezTo>
                  <a:close/>
                  <a:moveTo>
                    <a:pt x="1161" y="4781"/>
                  </a:moveTo>
                  <a:cubicBezTo>
                    <a:pt x="1080" y="4781"/>
                    <a:pt x="1012" y="4850"/>
                    <a:pt x="1012" y="4932"/>
                  </a:cubicBezTo>
                  <a:cubicBezTo>
                    <a:pt x="1012" y="5015"/>
                    <a:pt x="1080" y="5082"/>
                    <a:pt x="1161" y="5082"/>
                  </a:cubicBezTo>
                  <a:cubicBezTo>
                    <a:pt x="1244" y="5082"/>
                    <a:pt x="1312" y="5015"/>
                    <a:pt x="1312" y="4932"/>
                  </a:cubicBezTo>
                  <a:cubicBezTo>
                    <a:pt x="1312" y="4849"/>
                    <a:pt x="1244" y="4781"/>
                    <a:pt x="1161" y="4781"/>
                  </a:cubicBezTo>
                  <a:close/>
                  <a:moveTo>
                    <a:pt x="564" y="5380"/>
                  </a:moveTo>
                  <a:cubicBezTo>
                    <a:pt x="481" y="5380"/>
                    <a:pt x="415" y="5446"/>
                    <a:pt x="415" y="5529"/>
                  </a:cubicBezTo>
                  <a:cubicBezTo>
                    <a:pt x="415" y="5610"/>
                    <a:pt x="481" y="5679"/>
                    <a:pt x="564" y="5679"/>
                  </a:cubicBezTo>
                  <a:cubicBezTo>
                    <a:pt x="646" y="5679"/>
                    <a:pt x="715" y="5610"/>
                    <a:pt x="715" y="5529"/>
                  </a:cubicBezTo>
                  <a:cubicBezTo>
                    <a:pt x="715" y="5446"/>
                    <a:pt x="646" y="5380"/>
                    <a:pt x="564" y="5380"/>
                  </a:cubicBezTo>
                  <a:close/>
                  <a:moveTo>
                    <a:pt x="1761" y="5380"/>
                  </a:moveTo>
                  <a:cubicBezTo>
                    <a:pt x="1678" y="5380"/>
                    <a:pt x="1611" y="5446"/>
                    <a:pt x="1611" y="5529"/>
                  </a:cubicBezTo>
                  <a:cubicBezTo>
                    <a:pt x="1611" y="5610"/>
                    <a:pt x="1678" y="5679"/>
                    <a:pt x="1761" y="5679"/>
                  </a:cubicBezTo>
                  <a:cubicBezTo>
                    <a:pt x="1797" y="5679"/>
                    <a:pt x="1826" y="5662"/>
                    <a:pt x="1850" y="5643"/>
                  </a:cubicBezTo>
                  <a:cubicBezTo>
                    <a:pt x="1848" y="5567"/>
                    <a:pt x="1843" y="5489"/>
                    <a:pt x="1841" y="5414"/>
                  </a:cubicBezTo>
                  <a:cubicBezTo>
                    <a:pt x="1814" y="5395"/>
                    <a:pt x="1791" y="5380"/>
                    <a:pt x="1761" y="5380"/>
                  </a:cubicBezTo>
                  <a:close/>
                  <a:moveTo>
                    <a:pt x="1161" y="5977"/>
                  </a:moveTo>
                  <a:cubicBezTo>
                    <a:pt x="1118" y="5977"/>
                    <a:pt x="1083" y="5997"/>
                    <a:pt x="1055" y="6024"/>
                  </a:cubicBezTo>
                  <a:cubicBezTo>
                    <a:pt x="1030" y="6051"/>
                    <a:pt x="1015" y="6087"/>
                    <a:pt x="1012" y="6127"/>
                  </a:cubicBezTo>
                  <a:lnTo>
                    <a:pt x="1012" y="6130"/>
                  </a:lnTo>
                  <a:cubicBezTo>
                    <a:pt x="1012" y="6170"/>
                    <a:pt x="1030" y="6206"/>
                    <a:pt x="1055" y="6233"/>
                  </a:cubicBezTo>
                  <a:cubicBezTo>
                    <a:pt x="1083" y="6262"/>
                    <a:pt x="1120" y="6280"/>
                    <a:pt x="1161" y="6280"/>
                  </a:cubicBezTo>
                  <a:cubicBezTo>
                    <a:pt x="1203" y="6280"/>
                    <a:pt x="1240" y="6260"/>
                    <a:pt x="1267" y="6233"/>
                  </a:cubicBezTo>
                  <a:cubicBezTo>
                    <a:pt x="1294" y="6206"/>
                    <a:pt x="1312" y="6170"/>
                    <a:pt x="1312" y="6130"/>
                  </a:cubicBezTo>
                  <a:lnTo>
                    <a:pt x="1312" y="6127"/>
                  </a:lnTo>
                  <a:cubicBezTo>
                    <a:pt x="1312" y="6087"/>
                    <a:pt x="1294" y="6051"/>
                    <a:pt x="1267" y="6024"/>
                  </a:cubicBezTo>
                  <a:cubicBezTo>
                    <a:pt x="1240" y="5995"/>
                    <a:pt x="1203" y="5977"/>
                    <a:pt x="1161" y="5977"/>
                  </a:cubicBezTo>
                  <a:close/>
                  <a:moveTo>
                    <a:pt x="564" y="6574"/>
                  </a:moveTo>
                  <a:cubicBezTo>
                    <a:pt x="523" y="6574"/>
                    <a:pt x="486" y="6592"/>
                    <a:pt x="458" y="6619"/>
                  </a:cubicBezTo>
                  <a:cubicBezTo>
                    <a:pt x="431" y="6647"/>
                    <a:pt x="415" y="6682"/>
                    <a:pt x="415" y="6722"/>
                  </a:cubicBezTo>
                  <a:lnTo>
                    <a:pt x="415" y="6725"/>
                  </a:lnTo>
                  <a:cubicBezTo>
                    <a:pt x="415" y="6765"/>
                    <a:pt x="431" y="6801"/>
                    <a:pt x="458" y="6828"/>
                  </a:cubicBezTo>
                  <a:cubicBezTo>
                    <a:pt x="486" y="6857"/>
                    <a:pt x="523" y="6876"/>
                    <a:pt x="564" y="6876"/>
                  </a:cubicBezTo>
                  <a:cubicBezTo>
                    <a:pt x="607" y="6876"/>
                    <a:pt x="643" y="6856"/>
                    <a:pt x="669" y="6828"/>
                  </a:cubicBezTo>
                  <a:cubicBezTo>
                    <a:pt x="696" y="6801"/>
                    <a:pt x="715" y="6765"/>
                    <a:pt x="715" y="6725"/>
                  </a:cubicBezTo>
                  <a:lnTo>
                    <a:pt x="715" y="6722"/>
                  </a:lnTo>
                  <a:cubicBezTo>
                    <a:pt x="715" y="6682"/>
                    <a:pt x="696" y="6647"/>
                    <a:pt x="669" y="6619"/>
                  </a:cubicBezTo>
                  <a:cubicBezTo>
                    <a:pt x="643" y="6592"/>
                    <a:pt x="607" y="6574"/>
                    <a:pt x="564" y="6574"/>
                  </a:cubicBezTo>
                  <a:close/>
                  <a:moveTo>
                    <a:pt x="1761" y="6574"/>
                  </a:moveTo>
                  <a:cubicBezTo>
                    <a:pt x="1718" y="6574"/>
                    <a:pt x="1682" y="6592"/>
                    <a:pt x="1655" y="6619"/>
                  </a:cubicBezTo>
                  <a:cubicBezTo>
                    <a:pt x="1628" y="6647"/>
                    <a:pt x="1611" y="6682"/>
                    <a:pt x="1611" y="6722"/>
                  </a:cubicBezTo>
                  <a:lnTo>
                    <a:pt x="1611" y="6725"/>
                  </a:lnTo>
                  <a:cubicBezTo>
                    <a:pt x="1611" y="6765"/>
                    <a:pt x="1628" y="6801"/>
                    <a:pt x="1655" y="6828"/>
                  </a:cubicBezTo>
                  <a:cubicBezTo>
                    <a:pt x="1682" y="6857"/>
                    <a:pt x="1720" y="6876"/>
                    <a:pt x="1761" y="6876"/>
                  </a:cubicBezTo>
                  <a:cubicBezTo>
                    <a:pt x="1803" y="6876"/>
                    <a:pt x="1840" y="6856"/>
                    <a:pt x="1867" y="6828"/>
                  </a:cubicBezTo>
                  <a:cubicBezTo>
                    <a:pt x="1886" y="6808"/>
                    <a:pt x="1890" y="6783"/>
                    <a:pt x="1897" y="6755"/>
                  </a:cubicBezTo>
                  <a:cubicBezTo>
                    <a:pt x="1897" y="6733"/>
                    <a:pt x="1897" y="6708"/>
                    <a:pt x="1896" y="6687"/>
                  </a:cubicBezTo>
                  <a:cubicBezTo>
                    <a:pt x="1889" y="6664"/>
                    <a:pt x="1884" y="6638"/>
                    <a:pt x="1867" y="6621"/>
                  </a:cubicBezTo>
                  <a:cubicBezTo>
                    <a:pt x="1838" y="6592"/>
                    <a:pt x="1803" y="6574"/>
                    <a:pt x="1761" y="6574"/>
                  </a:cubicBezTo>
                  <a:close/>
                  <a:moveTo>
                    <a:pt x="1161" y="7175"/>
                  </a:moveTo>
                  <a:cubicBezTo>
                    <a:pt x="1080" y="7175"/>
                    <a:pt x="1012" y="7242"/>
                    <a:pt x="1012" y="7325"/>
                  </a:cubicBezTo>
                  <a:cubicBezTo>
                    <a:pt x="1012" y="7407"/>
                    <a:pt x="1080" y="7473"/>
                    <a:pt x="1161" y="7473"/>
                  </a:cubicBezTo>
                  <a:cubicBezTo>
                    <a:pt x="1244" y="7473"/>
                    <a:pt x="1312" y="7407"/>
                    <a:pt x="1312" y="7325"/>
                  </a:cubicBezTo>
                  <a:cubicBezTo>
                    <a:pt x="1312" y="7242"/>
                    <a:pt x="1244" y="7175"/>
                    <a:pt x="1161" y="7175"/>
                  </a:cubicBezTo>
                  <a:close/>
                  <a:moveTo>
                    <a:pt x="564" y="7772"/>
                  </a:moveTo>
                  <a:cubicBezTo>
                    <a:pt x="481" y="7772"/>
                    <a:pt x="415" y="7839"/>
                    <a:pt x="415" y="7922"/>
                  </a:cubicBezTo>
                  <a:cubicBezTo>
                    <a:pt x="415" y="8005"/>
                    <a:pt x="481" y="8071"/>
                    <a:pt x="564" y="8071"/>
                  </a:cubicBezTo>
                  <a:cubicBezTo>
                    <a:pt x="646" y="8071"/>
                    <a:pt x="715" y="8004"/>
                    <a:pt x="715" y="7922"/>
                  </a:cubicBezTo>
                  <a:cubicBezTo>
                    <a:pt x="715" y="7841"/>
                    <a:pt x="646" y="7772"/>
                    <a:pt x="564" y="7772"/>
                  </a:cubicBezTo>
                  <a:close/>
                  <a:moveTo>
                    <a:pt x="1761" y="7772"/>
                  </a:moveTo>
                  <a:cubicBezTo>
                    <a:pt x="1678" y="7772"/>
                    <a:pt x="1611" y="7839"/>
                    <a:pt x="1611" y="7922"/>
                  </a:cubicBezTo>
                  <a:cubicBezTo>
                    <a:pt x="1611" y="8005"/>
                    <a:pt x="1678" y="8071"/>
                    <a:pt x="1761" y="8071"/>
                  </a:cubicBezTo>
                  <a:cubicBezTo>
                    <a:pt x="1843" y="8071"/>
                    <a:pt x="1910" y="8004"/>
                    <a:pt x="1910" y="7922"/>
                  </a:cubicBezTo>
                  <a:cubicBezTo>
                    <a:pt x="1910" y="7841"/>
                    <a:pt x="1843" y="7772"/>
                    <a:pt x="1761" y="7772"/>
                  </a:cubicBezTo>
                  <a:close/>
                  <a:moveTo>
                    <a:pt x="1161" y="8372"/>
                  </a:moveTo>
                  <a:cubicBezTo>
                    <a:pt x="1080" y="8372"/>
                    <a:pt x="1012" y="8437"/>
                    <a:pt x="1012" y="8519"/>
                  </a:cubicBezTo>
                  <a:cubicBezTo>
                    <a:pt x="1012" y="8602"/>
                    <a:pt x="1080" y="8669"/>
                    <a:pt x="1161" y="8669"/>
                  </a:cubicBezTo>
                  <a:cubicBezTo>
                    <a:pt x="1244" y="8669"/>
                    <a:pt x="1312" y="8602"/>
                    <a:pt x="1312" y="8519"/>
                  </a:cubicBezTo>
                  <a:cubicBezTo>
                    <a:pt x="1312" y="8436"/>
                    <a:pt x="1244" y="8372"/>
                    <a:pt x="1161" y="8372"/>
                  </a:cubicBezTo>
                  <a:close/>
                  <a:moveTo>
                    <a:pt x="564" y="8967"/>
                  </a:moveTo>
                  <a:cubicBezTo>
                    <a:pt x="481" y="8967"/>
                    <a:pt x="415" y="9033"/>
                    <a:pt x="415" y="9116"/>
                  </a:cubicBezTo>
                  <a:cubicBezTo>
                    <a:pt x="415" y="9198"/>
                    <a:pt x="481" y="9266"/>
                    <a:pt x="564" y="9266"/>
                  </a:cubicBezTo>
                  <a:cubicBezTo>
                    <a:pt x="646" y="9266"/>
                    <a:pt x="715" y="9198"/>
                    <a:pt x="715" y="9116"/>
                  </a:cubicBezTo>
                  <a:cubicBezTo>
                    <a:pt x="715" y="9033"/>
                    <a:pt x="646" y="8967"/>
                    <a:pt x="564" y="8967"/>
                  </a:cubicBezTo>
                  <a:close/>
                  <a:moveTo>
                    <a:pt x="1761" y="8967"/>
                  </a:moveTo>
                  <a:cubicBezTo>
                    <a:pt x="1678" y="8967"/>
                    <a:pt x="1611" y="9033"/>
                    <a:pt x="1611" y="9116"/>
                  </a:cubicBezTo>
                  <a:cubicBezTo>
                    <a:pt x="1611" y="9198"/>
                    <a:pt x="1678" y="9266"/>
                    <a:pt x="1761" y="9266"/>
                  </a:cubicBezTo>
                  <a:cubicBezTo>
                    <a:pt x="1843" y="9266"/>
                    <a:pt x="1910" y="9198"/>
                    <a:pt x="1910" y="9116"/>
                  </a:cubicBezTo>
                  <a:cubicBezTo>
                    <a:pt x="1910" y="9033"/>
                    <a:pt x="1843" y="8967"/>
                    <a:pt x="1761" y="8967"/>
                  </a:cubicBezTo>
                  <a:close/>
                  <a:moveTo>
                    <a:pt x="1161" y="9563"/>
                  </a:moveTo>
                  <a:cubicBezTo>
                    <a:pt x="1080" y="9563"/>
                    <a:pt x="1012" y="9631"/>
                    <a:pt x="1012" y="9713"/>
                  </a:cubicBezTo>
                  <a:cubicBezTo>
                    <a:pt x="1012" y="9796"/>
                    <a:pt x="1080" y="9862"/>
                    <a:pt x="1161" y="9862"/>
                  </a:cubicBezTo>
                  <a:cubicBezTo>
                    <a:pt x="1244" y="9862"/>
                    <a:pt x="1312" y="9796"/>
                    <a:pt x="1312" y="9713"/>
                  </a:cubicBezTo>
                  <a:cubicBezTo>
                    <a:pt x="1312" y="9633"/>
                    <a:pt x="1244" y="9563"/>
                    <a:pt x="1161" y="9563"/>
                  </a:cubicBezTo>
                  <a:close/>
                  <a:moveTo>
                    <a:pt x="564" y="10161"/>
                  </a:moveTo>
                  <a:cubicBezTo>
                    <a:pt x="521" y="10161"/>
                    <a:pt x="486" y="10178"/>
                    <a:pt x="458" y="10207"/>
                  </a:cubicBezTo>
                  <a:cubicBezTo>
                    <a:pt x="464" y="10278"/>
                    <a:pt x="468" y="10353"/>
                    <a:pt x="474" y="10424"/>
                  </a:cubicBezTo>
                  <a:cubicBezTo>
                    <a:pt x="500" y="10446"/>
                    <a:pt x="529" y="10460"/>
                    <a:pt x="564" y="10460"/>
                  </a:cubicBezTo>
                  <a:cubicBezTo>
                    <a:pt x="646" y="10460"/>
                    <a:pt x="715" y="10391"/>
                    <a:pt x="715" y="10310"/>
                  </a:cubicBezTo>
                  <a:cubicBezTo>
                    <a:pt x="715" y="10228"/>
                    <a:pt x="646" y="10161"/>
                    <a:pt x="564" y="10161"/>
                  </a:cubicBezTo>
                  <a:close/>
                  <a:moveTo>
                    <a:pt x="1761" y="10161"/>
                  </a:moveTo>
                  <a:cubicBezTo>
                    <a:pt x="1678" y="10161"/>
                    <a:pt x="1611" y="10228"/>
                    <a:pt x="1611" y="10311"/>
                  </a:cubicBezTo>
                  <a:cubicBezTo>
                    <a:pt x="1611" y="10393"/>
                    <a:pt x="1678" y="10462"/>
                    <a:pt x="1761" y="10462"/>
                  </a:cubicBezTo>
                  <a:cubicBezTo>
                    <a:pt x="1843" y="10462"/>
                    <a:pt x="1910" y="10393"/>
                    <a:pt x="1910" y="10311"/>
                  </a:cubicBezTo>
                  <a:cubicBezTo>
                    <a:pt x="1907" y="10228"/>
                    <a:pt x="1843" y="10161"/>
                    <a:pt x="1761" y="10161"/>
                  </a:cubicBezTo>
                  <a:close/>
                  <a:moveTo>
                    <a:pt x="1161" y="10761"/>
                  </a:moveTo>
                  <a:cubicBezTo>
                    <a:pt x="1080" y="10761"/>
                    <a:pt x="1012" y="10827"/>
                    <a:pt x="1012" y="10908"/>
                  </a:cubicBezTo>
                  <a:cubicBezTo>
                    <a:pt x="1012" y="10991"/>
                    <a:pt x="1080" y="11059"/>
                    <a:pt x="1161" y="11059"/>
                  </a:cubicBezTo>
                  <a:cubicBezTo>
                    <a:pt x="1244" y="11059"/>
                    <a:pt x="1312" y="10991"/>
                    <a:pt x="1312" y="10908"/>
                  </a:cubicBezTo>
                  <a:cubicBezTo>
                    <a:pt x="1312" y="10827"/>
                    <a:pt x="1244" y="10761"/>
                    <a:pt x="1161" y="10761"/>
                  </a:cubicBezTo>
                  <a:close/>
                  <a:moveTo>
                    <a:pt x="564" y="11358"/>
                  </a:moveTo>
                  <a:cubicBezTo>
                    <a:pt x="557" y="11358"/>
                    <a:pt x="553" y="11365"/>
                    <a:pt x="546" y="11365"/>
                  </a:cubicBezTo>
                  <a:cubicBezTo>
                    <a:pt x="553" y="11459"/>
                    <a:pt x="560" y="11558"/>
                    <a:pt x="567" y="11653"/>
                  </a:cubicBezTo>
                  <a:cubicBezTo>
                    <a:pt x="647" y="11651"/>
                    <a:pt x="715" y="11587"/>
                    <a:pt x="715" y="11507"/>
                  </a:cubicBezTo>
                  <a:cubicBezTo>
                    <a:pt x="715" y="11424"/>
                    <a:pt x="646" y="11358"/>
                    <a:pt x="564" y="11358"/>
                  </a:cubicBezTo>
                  <a:close/>
                  <a:moveTo>
                    <a:pt x="1761" y="11358"/>
                  </a:moveTo>
                  <a:cubicBezTo>
                    <a:pt x="1678" y="11358"/>
                    <a:pt x="1611" y="11425"/>
                    <a:pt x="1611" y="11508"/>
                  </a:cubicBezTo>
                  <a:cubicBezTo>
                    <a:pt x="1611" y="11590"/>
                    <a:pt x="1678" y="11657"/>
                    <a:pt x="1761" y="11657"/>
                  </a:cubicBezTo>
                  <a:cubicBezTo>
                    <a:pt x="1843" y="11657"/>
                    <a:pt x="1910" y="11590"/>
                    <a:pt x="1910" y="11508"/>
                  </a:cubicBezTo>
                  <a:cubicBezTo>
                    <a:pt x="1910" y="11426"/>
                    <a:pt x="1843" y="11358"/>
                    <a:pt x="1761" y="11358"/>
                  </a:cubicBezTo>
                  <a:close/>
                  <a:moveTo>
                    <a:pt x="1161" y="11953"/>
                  </a:moveTo>
                  <a:cubicBezTo>
                    <a:pt x="1080" y="11953"/>
                    <a:pt x="1012" y="12022"/>
                    <a:pt x="1012" y="12104"/>
                  </a:cubicBezTo>
                  <a:cubicBezTo>
                    <a:pt x="1012" y="12187"/>
                    <a:pt x="1080" y="12252"/>
                    <a:pt x="1161" y="12252"/>
                  </a:cubicBezTo>
                  <a:cubicBezTo>
                    <a:pt x="1244" y="12252"/>
                    <a:pt x="1312" y="12187"/>
                    <a:pt x="1312" y="12104"/>
                  </a:cubicBezTo>
                  <a:cubicBezTo>
                    <a:pt x="1312" y="12022"/>
                    <a:pt x="1244" y="11953"/>
                    <a:pt x="1161" y="11953"/>
                  </a:cubicBezTo>
                  <a:close/>
                  <a:moveTo>
                    <a:pt x="1761" y="12553"/>
                  </a:moveTo>
                  <a:cubicBezTo>
                    <a:pt x="1678" y="12553"/>
                    <a:pt x="1611" y="12619"/>
                    <a:pt x="1611" y="12702"/>
                  </a:cubicBezTo>
                  <a:cubicBezTo>
                    <a:pt x="1611" y="12784"/>
                    <a:pt x="1678" y="12852"/>
                    <a:pt x="1761" y="12852"/>
                  </a:cubicBezTo>
                  <a:cubicBezTo>
                    <a:pt x="1843" y="12852"/>
                    <a:pt x="1910" y="12784"/>
                    <a:pt x="1910" y="12702"/>
                  </a:cubicBezTo>
                  <a:cubicBezTo>
                    <a:pt x="1910" y="12619"/>
                    <a:pt x="1843" y="12553"/>
                    <a:pt x="1761" y="12553"/>
                  </a:cubicBezTo>
                  <a:close/>
                  <a:moveTo>
                    <a:pt x="647" y="12587"/>
                  </a:moveTo>
                  <a:cubicBezTo>
                    <a:pt x="655" y="12663"/>
                    <a:pt x="665" y="12733"/>
                    <a:pt x="672" y="12811"/>
                  </a:cubicBezTo>
                  <a:cubicBezTo>
                    <a:pt x="700" y="12784"/>
                    <a:pt x="716" y="12743"/>
                    <a:pt x="716" y="12702"/>
                  </a:cubicBezTo>
                  <a:cubicBezTo>
                    <a:pt x="715" y="12650"/>
                    <a:pt x="686" y="12615"/>
                    <a:pt x="647" y="12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6770975" y="3943500"/>
              <a:ext cx="52675" cy="326175"/>
            </a:xfrm>
            <a:custGeom>
              <a:avLst/>
              <a:gdLst/>
              <a:ahLst/>
              <a:cxnLst/>
              <a:rect l="l" t="t" r="r" b="b"/>
              <a:pathLst>
                <a:path w="2107" h="13047" extrusionOk="0">
                  <a:moveTo>
                    <a:pt x="1260" y="197"/>
                  </a:moveTo>
                  <a:cubicBezTo>
                    <a:pt x="1289" y="197"/>
                    <a:pt x="1312" y="223"/>
                    <a:pt x="1312" y="251"/>
                  </a:cubicBezTo>
                  <a:cubicBezTo>
                    <a:pt x="1312" y="280"/>
                    <a:pt x="1286" y="295"/>
                    <a:pt x="1261" y="295"/>
                  </a:cubicBezTo>
                  <a:cubicBezTo>
                    <a:pt x="1235" y="295"/>
                    <a:pt x="1210" y="280"/>
                    <a:pt x="1210" y="251"/>
                  </a:cubicBezTo>
                  <a:cubicBezTo>
                    <a:pt x="1210" y="220"/>
                    <a:pt x="1232" y="197"/>
                    <a:pt x="1260" y="197"/>
                  </a:cubicBezTo>
                  <a:close/>
                  <a:moveTo>
                    <a:pt x="103" y="18"/>
                  </a:moveTo>
                  <a:cubicBezTo>
                    <a:pt x="81" y="18"/>
                    <a:pt x="58" y="24"/>
                    <a:pt x="38" y="38"/>
                  </a:cubicBezTo>
                  <a:cubicBezTo>
                    <a:pt x="15" y="55"/>
                    <a:pt x="1" y="84"/>
                    <a:pt x="1" y="115"/>
                  </a:cubicBezTo>
                  <a:lnTo>
                    <a:pt x="5" y="384"/>
                  </a:lnTo>
                  <a:cubicBezTo>
                    <a:pt x="5" y="414"/>
                    <a:pt x="19" y="442"/>
                    <a:pt x="42" y="462"/>
                  </a:cubicBezTo>
                  <a:cubicBezTo>
                    <a:pt x="58" y="475"/>
                    <a:pt x="79" y="482"/>
                    <a:pt x="101" y="482"/>
                  </a:cubicBezTo>
                  <a:cubicBezTo>
                    <a:pt x="109" y="482"/>
                    <a:pt x="116" y="480"/>
                    <a:pt x="127" y="477"/>
                  </a:cubicBezTo>
                  <a:cubicBezTo>
                    <a:pt x="238" y="449"/>
                    <a:pt x="313" y="360"/>
                    <a:pt x="313" y="251"/>
                  </a:cubicBezTo>
                  <a:cubicBezTo>
                    <a:pt x="313" y="141"/>
                    <a:pt x="237" y="51"/>
                    <a:pt x="122" y="19"/>
                  </a:cubicBezTo>
                  <a:cubicBezTo>
                    <a:pt x="116" y="18"/>
                    <a:pt x="109" y="18"/>
                    <a:pt x="103" y="18"/>
                  </a:cubicBezTo>
                  <a:close/>
                  <a:moveTo>
                    <a:pt x="1260" y="1"/>
                  </a:moveTo>
                  <a:cubicBezTo>
                    <a:pt x="1124" y="1"/>
                    <a:pt x="1014" y="111"/>
                    <a:pt x="1014" y="248"/>
                  </a:cubicBezTo>
                  <a:cubicBezTo>
                    <a:pt x="1014" y="384"/>
                    <a:pt x="1124" y="496"/>
                    <a:pt x="1260" y="496"/>
                  </a:cubicBezTo>
                  <a:cubicBezTo>
                    <a:pt x="1396" y="496"/>
                    <a:pt x="1508" y="384"/>
                    <a:pt x="1508" y="248"/>
                  </a:cubicBezTo>
                  <a:cubicBezTo>
                    <a:pt x="1508" y="112"/>
                    <a:pt x="1396" y="2"/>
                    <a:pt x="1260" y="1"/>
                  </a:cubicBezTo>
                  <a:close/>
                  <a:moveTo>
                    <a:pt x="663" y="795"/>
                  </a:moveTo>
                  <a:cubicBezTo>
                    <a:pt x="692" y="795"/>
                    <a:pt x="716" y="818"/>
                    <a:pt x="715" y="847"/>
                  </a:cubicBezTo>
                  <a:cubicBezTo>
                    <a:pt x="715" y="876"/>
                    <a:pt x="689" y="890"/>
                    <a:pt x="664" y="890"/>
                  </a:cubicBezTo>
                  <a:cubicBezTo>
                    <a:pt x="638" y="890"/>
                    <a:pt x="613" y="876"/>
                    <a:pt x="613" y="847"/>
                  </a:cubicBezTo>
                  <a:cubicBezTo>
                    <a:pt x="613" y="818"/>
                    <a:pt x="635" y="795"/>
                    <a:pt x="663" y="795"/>
                  </a:cubicBezTo>
                  <a:close/>
                  <a:moveTo>
                    <a:pt x="663" y="599"/>
                  </a:moveTo>
                  <a:cubicBezTo>
                    <a:pt x="529" y="599"/>
                    <a:pt x="417" y="711"/>
                    <a:pt x="417" y="847"/>
                  </a:cubicBezTo>
                  <a:cubicBezTo>
                    <a:pt x="417" y="984"/>
                    <a:pt x="527" y="1094"/>
                    <a:pt x="663" y="1094"/>
                  </a:cubicBezTo>
                  <a:cubicBezTo>
                    <a:pt x="799" y="1094"/>
                    <a:pt x="911" y="984"/>
                    <a:pt x="910" y="847"/>
                  </a:cubicBezTo>
                  <a:cubicBezTo>
                    <a:pt x="910" y="711"/>
                    <a:pt x="799" y="599"/>
                    <a:pt x="663" y="599"/>
                  </a:cubicBezTo>
                  <a:close/>
                  <a:moveTo>
                    <a:pt x="1860" y="599"/>
                  </a:moveTo>
                  <a:cubicBezTo>
                    <a:pt x="1724" y="599"/>
                    <a:pt x="1612" y="711"/>
                    <a:pt x="1612" y="847"/>
                  </a:cubicBezTo>
                  <a:cubicBezTo>
                    <a:pt x="1612" y="984"/>
                    <a:pt x="1724" y="1094"/>
                    <a:pt x="1860" y="1094"/>
                  </a:cubicBezTo>
                  <a:cubicBezTo>
                    <a:pt x="1876" y="1094"/>
                    <a:pt x="1894" y="1089"/>
                    <a:pt x="1910" y="1082"/>
                  </a:cubicBezTo>
                  <a:cubicBezTo>
                    <a:pt x="1946" y="1067"/>
                    <a:pt x="1970" y="1031"/>
                    <a:pt x="1970" y="991"/>
                  </a:cubicBezTo>
                  <a:cubicBezTo>
                    <a:pt x="1970" y="941"/>
                    <a:pt x="1973" y="890"/>
                    <a:pt x="1975" y="838"/>
                  </a:cubicBezTo>
                  <a:lnTo>
                    <a:pt x="1977" y="706"/>
                  </a:lnTo>
                  <a:cubicBezTo>
                    <a:pt x="1977" y="662"/>
                    <a:pt x="1967" y="631"/>
                    <a:pt x="1923" y="619"/>
                  </a:cubicBezTo>
                  <a:cubicBezTo>
                    <a:pt x="1906" y="609"/>
                    <a:pt x="1877" y="599"/>
                    <a:pt x="1860" y="599"/>
                  </a:cubicBezTo>
                  <a:close/>
                  <a:moveTo>
                    <a:pt x="1260" y="1392"/>
                  </a:moveTo>
                  <a:cubicBezTo>
                    <a:pt x="1289" y="1392"/>
                    <a:pt x="1312" y="1415"/>
                    <a:pt x="1312" y="1442"/>
                  </a:cubicBezTo>
                  <a:cubicBezTo>
                    <a:pt x="1312" y="1472"/>
                    <a:pt x="1286" y="1486"/>
                    <a:pt x="1261" y="1486"/>
                  </a:cubicBezTo>
                  <a:cubicBezTo>
                    <a:pt x="1236" y="1486"/>
                    <a:pt x="1210" y="1472"/>
                    <a:pt x="1210" y="1442"/>
                  </a:cubicBezTo>
                  <a:cubicBezTo>
                    <a:pt x="1210" y="1414"/>
                    <a:pt x="1232" y="1392"/>
                    <a:pt x="1260" y="1392"/>
                  </a:cubicBezTo>
                  <a:close/>
                  <a:moveTo>
                    <a:pt x="107" y="1215"/>
                  </a:moveTo>
                  <a:cubicBezTo>
                    <a:pt x="88" y="1215"/>
                    <a:pt x="68" y="1222"/>
                    <a:pt x="51" y="1235"/>
                  </a:cubicBezTo>
                  <a:cubicBezTo>
                    <a:pt x="26" y="1255"/>
                    <a:pt x="12" y="1283"/>
                    <a:pt x="12" y="1315"/>
                  </a:cubicBezTo>
                  <a:lnTo>
                    <a:pt x="13" y="1577"/>
                  </a:lnTo>
                  <a:cubicBezTo>
                    <a:pt x="15" y="1608"/>
                    <a:pt x="29" y="1637"/>
                    <a:pt x="56" y="1656"/>
                  </a:cubicBezTo>
                  <a:cubicBezTo>
                    <a:pt x="72" y="1666"/>
                    <a:pt x="92" y="1673"/>
                    <a:pt x="112" y="1673"/>
                  </a:cubicBezTo>
                  <a:cubicBezTo>
                    <a:pt x="122" y="1673"/>
                    <a:pt x="134" y="1671"/>
                    <a:pt x="144" y="1666"/>
                  </a:cubicBezTo>
                  <a:cubicBezTo>
                    <a:pt x="248" y="1628"/>
                    <a:pt x="313" y="1542"/>
                    <a:pt x="313" y="1442"/>
                  </a:cubicBezTo>
                  <a:cubicBezTo>
                    <a:pt x="313" y="1341"/>
                    <a:pt x="245" y="1255"/>
                    <a:pt x="138" y="1220"/>
                  </a:cubicBezTo>
                  <a:cubicBezTo>
                    <a:pt x="128" y="1217"/>
                    <a:pt x="118" y="1215"/>
                    <a:pt x="107" y="1215"/>
                  </a:cubicBezTo>
                  <a:close/>
                  <a:moveTo>
                    <a:pt x="1260" y="1199"/>
                  </a:moveTo>
                  <a:cubicBezTo>
                    <a:pt x="1124" y="1199"/>
                    <a:pt x="1014" y="1308"/>
                    <a:pt x="1014" y="1444"/>
                  </a:cubicBezTo>
                  <a:cubicBezTo>
                    <a:pt x="1014" y="1580"/>
                    <a:pt x="1124" y="1691"/>
                    <a:pt x="1260" y="1691"/>
                  </a:cubicBezTo>
                  <a:cubicBezTo>
                    <a:pt x="1396" y="1691"/>
                    <a:pt x="1508" y="1580"/>
                    <a:pt x="1508" y="1444"/>
                  </a:cubicBezTo>
                  <a:cubicBezTo>
                    <a:pt x="1508" y="1311"/>
                    <a:pt x="1396" y="1199"/>
                    <a:pt x="1260" y="1199"/>
                  </a:cubicBezTo>
                  <a:close/>
                  <a:moveTo>
                    <a:pt x="663" y="1989"/>
                  </a:moveTo>
                  <a:cubicBezTo>
                    <a:pt x="692" y="1989"/>
                    <a:pt x="716" y="2013"/>
                    <a:pt x="715" y="2042"/>
                  </a:cubicBezTo>
                  <a:cubicBezTo>
                    <a:pt x="715" y="2070"/>
                    <a:pt x="688" y="2084"/>
                    <a:pt x="663" y="2084"/>
                  </a:cubicBezTo>
                  <a:cubicBezTo>
                    <a:pt x="638" y="2084"/>
                    <a:pt x="613" y="2071"/>
                    <a:pt x="613" y="2042"/>
                  </a:cubicBezTo>
                  <a:cubicBezTo>
                    <a:pt x="613" y="2013"/>
                    <a:pt x="635" y="1989"/>
                    <a:pt x="663" y="1989"/>
                  </a:cubicBezTo>
                  <a:close/>
                  <a:moveTo>
                    <a:pt x="663" y="1794"/>
                  </a:moveTo>
                  <a:cubicBezTo>
                    <a:pt x="529" y="1794"/>
                    <a:pt x="417" y="1906"/>
                    <a:pt x="417" y="2042"/>
                  </a:cubicBezTo>
                  <a:cubicBezTo>
                    <a:pt x="417" y="2179"/>
                    <a:pt x="524" y="2288"/>
                    <a:pt x="663" y="2288"/>
                  </a:cubicBezTo>
                  <a:cubicBezTo>
                    <a:pt x="799" y="2288"/>
                    <a:pt x="911" y="2178"/>
                    <a:pt x="910" y="2042"/>
                  </a:cubicBezTo>
                  <a:cubicBezTo>
                    <a:pt x="910" y="1906"/>
                    <a:pt x="799" y="1794"/>
                    <a:pt x="663" y="1794"/>
                  </a:cubicBezTo>
                  <a:close/>
                  <a:moveTo>
                    <a:pt x="1860" y="1794"/>
                  </a:moveTo>
                  <a:cubicBezTo>
                    <a:pt x="1724" y="1794"/>
                    <a:pt x="1612" y="1906"/>
                    <a:pt x="1612" y="2042"/>
                  </a:cubicBezTo>
                  <a:cubicBezTo>
                    <a:pt x="1612" y="2178"/>
                    <a:pt x="1724" y="2288"/>
                    <a:pt x="1860" y="2288"/>
                  </a:cubicBezTo>
                  <a:cubicBezTo>
                    <a:pt x="1874" y="2288"/>
                    <a:pt x="1894" y="2284"/>
                    <a:pt x="1910" y="2274"/>
                  </a:cubicBezTo>
                  <a:cubicBezTo>
                    <a:pt x="1946" y="2260"/>
                    <a:pt x="1970" y="2224"/>
                    <a:pt x="1970" y="2184"/>
                  </a:cubicBezTo>
                  <a:lnTo>
                    <a:pt x="1970" y="1993"/>
                  </a:lnTo>
                  <a:lnTo>
                    <a:pt x="1970" y="1899"/>
                  </a:lnTo>
                  <a:cubicBezTo>
                    <a:pt x="1970" y="1857"/>
                    <a:pt x="1946" y="1822"/>
                    <a:pt x="1909" y="1807"/>
                  </a:cubicBezTo>
                  <a:cubicBezTo>
                    <a:pt x="1894" y="1800"/>
                    <a:pt x="1876" y="1794"/>
                    <a:pt x="1860" y="1794"/>
                  </a:cubicBezTo>
                  <a:close/>
                  <a:moveTo>
                    <a:pt x="1260" y="2587"/>
                  </a:moveTo>
                  <a:cubicBezTo>
                    <a:pt x="1289" y="2587"/>
                    <a:pt x="1312" y="2610"/>
                    <a:pt x="1312" y="2639"/>
                  </a:cubicBezTo>
                  <a:cubicBezTo>
                    <a:pt x="1313" y="2668"/>
                    <a:pt x="1288" y="2682"/>
                    <a:pt x="1262" y="2682"/>
                  </a:cubicBezTo>
                  <a:cubicBezTo>
                    <a:pt x="1236" y="2682"/>
                    <a:pt x="1210" y="2668"/>
                    <a:pt x="1210" y="2639"/>
                  </a:cubicBezTo>
                  <a:cubicBezTo>
                    <a:pt x="1210" y="2610"/>
                    <a:pt x="1232" y="2587"/>
                    <a:pt x="1260" y="2587"/>
                  </a:cubicBezTo>
                  <a:close/>
                  <a:moveTo>
                    <a:pt x="134" y="2419"/>
                  </a:moveTo>
                  <a:cubicBezTo>
                    <a:pt x="117" y="2419"/>
                    <a:pt x="100" y="2423"/>
                    <a:pt x="85" y="2431"/>
                  </a:cubicBezTo>
                  <a:cubicBezTo>
                    <a:pt x="55" y="2450"/>
                    <a:pt x="36" y="2482"/>
                    <a:pt x="36" y="2517"/>
                  </a:cubicBezTo>
                  <a:lnTo>
                    <a:pt x="42" y="2758"/>
                  </a:lnTo>
                  <a:cubicBezTo>
                    <a:pt x="43" y="2794"/>
                    <a:pt x="64" y="2825"/>
                    <a:pt x="94" y="2842"/>
                  </a:cubicBezTo>
                  <a:cubicBezTo>
                    <a:pt x="108" y="2851"/>
                    <a:pt x="124" y="2854"/>
                    <a:pt x="141" y="2854"/>
                  </a:cubicBezTo>
                  <a:cubicBezTo>
                    <a:pt x="159" y="2854"/>
                    <a:pt x="178" y="2851"/>
                    <a:pt x="192" y="2839"/>
                  </a:cubicBezTo>
                  <a:cubicBezTo>
                    <a:pt x="270" y="2792"/>
                    <a:pt x="313" y="2721"/>
                    <a:pt x="313" y="2639"/>
                  </a:cubicBezTo>
                  <a:cubicBezTo>
                    <a:pt x="313" y="2553"/>
                    <a:pt x="265" y="2479"/>
                    <a:pt x="184" y="2431"/>
                  </a:cubicBezTo>
                  <a:cubicBezTo>
                    <a:pt x="168" y="2423"/>
                    <a:pt x="151" y="2419"/>
                    <a:pt x="134" y="2419"/>
                  </a:cubicBezTo>
                  <a:close/>
                  <a:moveTo>
                    <a:pt x="1260" y="2393"/>
                  </a:moveTo>
                  <a:cubicBezTo>
                    <a:pt x="1124" y="2393"/>
                    <a:pt x="1014" y="2503"/>
                    <a:pt x="1014" y="2639"/>
                  </a:cubicBezTo>
                  <a:cubicBezTo>
                    <a:pt x="1014" y="2774"/>
                    <a:pt x="1124" y="2884"/>
                    <a:pt x="1260" y="2884"/>
                  </a:cubicBezTo>
                  <a:cubicBezTo>
                    <a:pt x="1396" y="2884"/>
                    <a:pt x="1508" y="2775"/>
                    <a:pt x="1508" y="2639"/>
                  </a:cubicBezTo>
                  <a:cubicBezTo>
                    <a:pt x="1508" y="2503"/>
                    <a:pt x="1396" y="2393"/>
                    <a:pt x="1260" y="2393"/>
                  </a:cubicBezTo>
                  <a:close/>
                  <a:moveTo>
                    <a:pt x="663" y="3186"/>
                  </a:moveTo>
                  <a:cubicBezTo>
                    <a:pt x="692" y="3186"/>
                    <a:pt x="716" y="3209"/>
                    <a:pt x="715" y="3236"/>
                  </a:cubicBezTo>
                  <a:cubicBezTo>
                    <a:pt x="715" y="3265"/>
                    <a:pt x="689" y="3279"/>
                    <a:pt x="664" y="3279"/>
                  </a:cubicBezTo>
                  <a:cubicBezTo>
                    <a:pt x="638" y="3279"/>
                    <a:pt x="613" y="3265"/>
                    <a:pt x="613" y="3236"/>
                  </a:cubicBezTo>
                  <a:cubicBezTo>
                    <a:pt x="613" y="3207"/>
                    <a:pt x="635" y="3186"/>
                    <a:pt x="663" y="3186"/>
                  </a:cubicBezTo>
                  <a:close/>
                  <a:moveTo>
                    <a:pt x="663" y="2990"/>
                  </a:moveTo>
                  <a:cubicBezTo>
                    <a:pt x="529" y="2990"/>
                    <a:pt x="417" y="3101"/>
                    <a:pt x="417" y="3237"/>
                  </a:cubicBezTo>
                  <a:cubicBezTo>
                    <a:pt x="417" y="3373"/>
                    <a:pt x="527" y="3484"/>
                    <a:pt x="663" y="3484"/>
                  </a:cubicBezTo>
                  <a:cubicBezTo>
                    <a:pt x="799" y="3484"/>
                    <a:pt x="911" y="3373"/>
                    <a:pt x="910" y="3237"/>
                  </a:cubicBezTo>
                  <a:cubicBezTo>
                    <a:pt x="910" y="3101"/>
                    <a:pt x="799" y="2990"/>
                    <a:pt x="663" y="2990"/>
                  </a:cubicBezTo>
                  <a:close/>
                  <a:moveTo>
                    <a:pt x="1860" y="2990"/>
                  </a:moveTo>
                  <a:cubicBezTo>
                    <a:pt x="1724" y="2990"/>
                    <a:pt x="1612" y="3101"/>
                    <a:pt x="1612" y="3237"/>
                  </a:cubicBezTo>
                  <a:cubicBezTo>
                    <a:pt x="1612" y="3373"/>
                    <a:pt x="1724" y="3484"/>
                    <a:pt x="1860" y="3484"/>
                  </a:cubicBezTo>
                  <a:cubicBezTo>
                    <a:pt x="1889" y="3484"/>
                    <a:pt x="1905" y="3471"/>
                    <a:pt x="1908" y="3471"/>
                  </a:cubicBezTo>
                  <a:cubicBezTo>
                    <a:pt x="1909" y="3471"/>
                    <a:pt x="1909" y="3471"/>
                    <a:pt x="1909" y="3472"/>
                  </a:cubicBezTo>
                  <a:cubicBezTo>
                    <a:pt x="1952" y="3461"/>
                    <a:pt x="1982" y="3419"/>
                    <a:pt x="1982" y="3375"/>
                  </a:cubicBezTo>
                  <a:lnTo>
                    <a:pt x="1977" y="3096"/>
                  </a:lnTo>
                  <a:cubicBezTo>
                    <a:pt x="1977" y="3051"/>
                    <a:pt x="1967" y="3018"/>
                    <a:pt x="1923" y="3010"/>
                  </a:cubicBezTo>
                  <a:cubicBezTo>
                    <a:pt x="1906" y="3000"/>
                    <a:pt x="1877" y="2990"/>
                    <a:pt x="1860" y="2990"/>
                  </a:cubicBezTo>
                  <a:close/>
                  <a:moveTo>
                    <a:pt x="1260" y="3783"/>
                  </a:moveTo>
                  <a:cubicBezTo>
                    <a:pt x="1289" y="3783"/>
                    <a:pt x="1312" y="3804"/>
                    <a:pt x="1312" y="3833"/>
                  </a:cubicBezTo>
                  <a:cubicBezTo>
                    <a:pt x="1313" y="3862"/>
                    <a:pt x="1288" y="3876"/>
                    <a:pt x="1262" y="3876"/>
                  </a:cubicBezTo>
                  <a:cubicBezTo>
                    <a:pt x="1236" y="3876"/>
                    <a:pt x="1210" y="3862"/>
                    <a:pt x="1210" y="3833"/>
                  </a:cubicBezTo>
                  <a:cubicBezTo>
                    <a:pt x="1210" y="3804"/>
                    <a:pt x="1232" y="3783"/>
                    <a:pt x="1260" y="3783"/>
                  </a:cubicBezTo>
                  <a:close/>
                  <a:moveTo>
                    <a:pt x="170" y="3632"/>
                  </a:moveTo>
                  <a:cubicBezTo>
                    <a:pt x="156" y="3632"/>
                    <a:pt x="142" y="3635"/>
                    <a:pt x="129" y="3641"/>
                  </a:cubicBezTo>
                  <a:cubicBezTo>
                    <a:pt x="94" y="3658"/>
                    <a:pt x="71" y="3694"/>
                    <a:pt x="72" y="3733"/>
                  </a:cubicBezTo>
                  <a:lnTo>
                    <a:pt x="79" y="3926"/>
                  </a:lnTo>
                  <a:cubicBezTo>
                    <a:pt x="81" y="3967"/>
                    <a:pt x="108" y="4003"/>
                    <a:pt x="148" y="4016"/>
                  </a:cubicBezTo>
                  <a:cubicBezTo>
                    <a:pt x="158" y="4019"/>
                    <a:pt x="167" y="4020"/>
                    <a:pt x="178" y="4020"/>
                  </a:cubicBezTo>
                  <a:cubicBezTo>
                    <a:pt x="208" y="4020"/>
                    <a:pt x="235" y="4006"/>
                    <a:pt x="255" y="3983"/>
                  </a:cubicBezTo>
                  <a:cubicBezTo>
                    <a:pt x="293" y="3935"/>
                    <a:pt x="313" y="3884"/>
                    <a:pt x="313" y="3834"/>
                  </a:cubicBezTo>
                  <a:cubicBezTo>
                    <a:pt x="313" y="3768"/>
                    <a:pt x="285" y="3705"/>
                    <a:pt x="237" y="3660"/>
                  </a:cubicBezTo>
                  <a:cubicBezTo>
                    <a:pt x="218" y="3641"/>
                    <a:pt x="194" y="3632"/>
                    <a:pt x="170" y="3632"/>
                  </a:cubicBezTo>
                  <a:close/>
                  <a:moveTo>
                    <a:pt x="1260" y="3588"/>
                  </a:moveTo>
                  <a:cubicBezTo>
                    <a:pt x="1123" y="3588"/>
                    <a:pt x="1014" y="3695"/>
                    <a:pt x="1014" y="3833"/>
                  </a:cubicBezTo>
                  <a:cubicBezTo>
                    <a:pt x="1014" y="3970"/>
                    <a:pt x="1124" y="4082"/>
                    <a:pt x="1260" y="4082"/>
                  </a:cubicBezTo>
                  <a:cubicBezTo>
                    <a:pt x="1396" y="4082"/>
                    <a:pt x="1508" y="3970"/>
                    <a:pt x="1508" y="3833"/>
                  </a:cubicBezTo>
                  <a:cubicBezTo>
                    <a:pt x="1508" y="3698"/>
                    <a:pt x="1396" y="3588"/>
                    <a:pt x="1260" y="3588"/>
                  </a:cubicBezTo>
                  <a:close/>
                  <a:moveTo>
                    <a:pt x="1810" y="4417"/>
                  </a:moveTo>
                  <a:lnTo>
                    <a:pt x="1811" y="4450"/>
                  </a:lnTo>
                  <a:cubicBezTo>
                    <a:pt x="1810" y="4443"/>
                    <a:pt x="1809" y="4437"/>
                    <a:pt x="1809" y="4433"/>
                  </a:cubicBezTo>
                  <a:cubicBezTo>
                    <a:pt x="1809" y="4427"/>
                    <a:pt x="1809" y="4421"/>
                    <a:pt x="1810" y="4417"/>
                  </a:cubicBezTo>
                  <a:close/>
                  <a:moveTo>
                    <a:pt x="663" y="4378"/>
                  </a:moveTo>
                  <a:cubicBezTo>
                    <a:pt x="692" y="4378"/>
                    <a:pt x="716" y="4404"/>
                    <a:pt x="715" y="4430"/>
                  </a:cubicBezTo>
                  <a:cubicBezTo>
                    <a:pt x="715" y="4458"/>
                    <a:pt x="689" y="4473"/>
                    <a:pt x="663" y="4473"/>
                  </a:cubicBezTo>
                  <a:cubicBezTo>
                    <a:pt x="638" y="4473"/>
                    <a:pt x="613" y="4459"/>
                    <a:pt x="613" y="4430"/>
                  </a:cubicBezTo>
                  <a:cubicBezTo>
                    <a:pt x="613" y="4401"/>
                    <a:pt x="635" y="4378"/>
                    <a:pt x="663" y="4378"/>
                  </a:cubicBezTo>
                  <a:close/>
                  <a:moveTo>
                    <a:pt x="663" y="4185"/>
                  </a:moveTo>
                  <a:cubicBezTo>
                    <a:pt x="529" y="4185"/>
                    <a:pt x="417" y="4297"/>
                    <a:pt x="417" y="4433"/>
                  </a:cubicBezTo>
                  <a:cubicBezTo>
                    <a:pt x="417" y="4566"/>
                    <a:pt x="527" y="4677"/>
                    <a:pt x="663" y="4677"/>
                  </a:cubicBezTo>
                  <a:cubicBezTo>
                    <a:pt x="799" y="4677"/>
                    <a:pt x="911" y="4566"/>
                    <a:pt x="910" y="4433"/>
                  </a:cubicBezTo>
                  <a:cubicBezTo>
                    <a:pt x="910" y="4297"/>
                    <a:pt x="799" y="4185"/>
                    <a:pt x="663" y="4185"/>
                  </a:cubicBezTo>
                  <a:close/>
                  <a:moveTo>
                    <a:pt x="1860" y="4185"/>
                  </a:moveTo>
                  <a:cubicBezTo>
                    <a:pt x="1724" y="4185"/>
                    <a:pt x="1612" y="4297"/>
                    <a:pt x="1612" y="4433"/>
                  </a:cubicBezTo>
                  <a:cubicBezTo>
                    <a:pt x="1612" y="4566"/>
                    <a:pt x="1724" y="4677"/>
                    <a:pt x="1860" y="4677"/>
                  </a:cubicBezTo>
                  <a:cubicBezTo>
                    <a:pt x="1899" y="4677"/>
                    <a:pt x="1927" y="4662"/>
                    <a:pt x="1949" y="4650"/>
                  </a:cubicBezTo>
                  <a:cubicBezTo>
                    <a:pt x="1985" y="4635"/>
                    <a:pt x="2006" y="4599"/>
                    <a:pt x="2006" y="4560"/>
                  </a:cubicBezTo>
                  <a:lnTo>
                    <a:pt x="2002" y="4300"/>
                  </a:lnTo>
                  <a:cubicBezTo>
                    <a:pt x="2002" y="4257"/>
                    <a:pt x="1976" y="4221"/>
                    <a:pt x="1937" y="4208"/>
                  </a:cubicBezTo>
                  <a:cubicBezTo>
                    <a:pt x="1923" y="4202"/>
                    <a:pt x="1897" y="4185"/>
                    <a:pt x="1860" y="4185"/>
                  </a:cubicBezTo>
                  <a:close/>
                  <a:moveTo>
                    <a:pt x="1260" y="4977"/>
                  </a:moveTo>
                  <a:cubicBezTo>
                    <a:pt x="1289" y="4977"/>
                    <a:pt x="1312" y="5000"/>
                    <a:pt x="1312" y="5028"/>
                  </a:cubicBezTo>
                  <a:cubicBezTo>
                    <a:pt x="1312" y="5057"/>
                    <a:pt x="1286" y="5072"/>
                    <a:pt x="1261" y="5072"/>
                  </a:cubicBezTo>
                  <a:cubicBezTo>
                    <a:pt x="1235" y="5072"/>
                    <a:pt x="1210" y="5057"/>
                    <a:pt x="1210" y="5028"/>
                  </a:cubicBezTo>
                  <a:cubicBezTo>
                    <a:pt x="1210" y="5000"/>
                    <a:pt x="1232" y="4977"/>
                    <a:pt x="1260" y="4977"/>
                  </a:cubicBezTo>
                  <a:close/>
                  <a:moveTo>
                    <a:pt x="1260" y="4783"/>
                  </a:moveTo>
                  <a:cubicBezTo>
                    <a:pt x="1124" y="4783"/>
                    <a:pt x="1014" y="4894"/>
                    <a:pt x="1014" y="5030"/>
                  </a:cubicBezTo>
                  <a:cubicBezTo>
                    <a:pt x="1014" y="5166"/>
                    <a:pt x="1124" y="5277"/>
                    <a:pt x="1260" y="5277"/>
                  </a:cubicBezTo>
                  <a:cubicBezTo>
                    <a:pt x="1396" y="5277"/>
                    <a:pt x="1508" y="5166"/>
                    <a:pt x="1508" y="5030"/>
                  </a:cubicBezTo>
                  <a:cubicBezTo>
                    <a:pt x="1508" y="4894"/>
                    <a:pt x="1396" y="4783"/>
                    <a:pt x="1260" y="4783"/>
                  </a:cubicBezTo>
                  <a:close/>
                  <a:moveTo>
                    <a:pt x="663" y="5576"/>
                  </a:moveTo>
                  <a:cubicBezTo>
                    <a:pt x="692" y="5576"/>
                    <a:pt x="716" y="5598"/>
                    <a:pt x="715" y="5627"/>
                  </a:cubicBezTo>
                  <a:cubicBezTo>
                    <a:pt x="715" y="5655"/>
                    <a:pt x="689" y="5670"/>
                    <a:pt x="664" y="5670"/>
                  </a:cubicBezTo>
                  <a:cubicBezTo>
                    <a:pt x="638" y="5670"/>
                    <a:pt x="613" y="5656"/>
                    <a:pt x="613" y="5627"/>
                  </a:cubicBezTo>
                  <a:cubicBezTo>
                    <a:pt x="613" y="5598"/>
                    <a:pt x="635" y="5576"/>
                    <a:pt x="663" y="5576"/>
                  </a:cubicBezTo>
                  <a:close/>
                  <a:moveTo>
                    <a:pt x="1844" y="5578"/>
                  </a:moveTo>
                  <a:lnTo>
                    <a:pt x="1849" y="5678"/>
                  </a:lnTo>
                  <a:cubicBezTo>
                    <a:pt x="1826" y="5672"/>
                    <a:pt x="1809" y="5651"/>
                    <a:pt x="1809" y="5627"/>
                  </a:cubicBezTo>
                  <a:cubicBezTo>
                    <a:pt x="1809" y="5602"/>
                    <a:pt x="1823" y="5585"/>
                    <a:pt x="1844" y="5578"/>
                  </a:cubicBezTo>
                  <a:close/>
                  <a:moveTo>
                    <a:pt x="663" y="5383"/>
                  </a:moveTo>
                  <a:cubicBezTo>
                    <a:pt x="529" y="5383"/>
                    <a:pt x="417" y="5492"/>
                    <a:pt x="417" y="5628"/>
                  </a:cubicBezTo>
                  <a:cubicBezTo>
                    <a:pt x="417" y="5764"/>
                    <a:pt x="527" y="5874"/>
                    <a:pt x="663" y="5874"/>
                  </a:cubicBezTo>
                  <a:cubicBezTo>
                    <a:pt x="799" y="5874"/>
                    <a:pt x="911" y="5763"/>
                    <a:pt x="910" y="5628"/>
                  </a:cubicBezTo>
                  <a:cubicBezTo>
                    <a:pt x="910" y="5493"/>
                    <a:pt x="799" y="5383"/>
                    <a:pt x="663" y="5383"/>
                  </a:cubicBezTo>
                  <a:close/>
                  <a:moveTo>
                    <a:pt x="1860" y="5383"/>
                  </a:moveTo>
                  <a:cubicBezTo>
                    <a:pt x="1724" y="5383"/>
                    <a:pt x="1612" y="5492"/>
                    <a:pt x="1612" y="5628"/>
                  </a:cubicBezTo>
                  <a:cubicBezTo>
                    <a:pt x="1612" y="5764"/>
                    <a:pt x="1724" y="5874"/>
                    <a:pt x="1860" y="5874"/>
                  </a:cubicBezTo>
                  <a:cubicBezTo>
                    <a:pt x="1912" y="5874"/>
                    <a:pt x="1963" y="5853"/>
                    <a:pt x="2012" y="5816"/>
                  </a:cubicBezTo>
                  <a:cubicBezTo>
                    <a:pt x="2033" y="5797"/>
                    <a:pt x="2046" y="5768"/>
                    <a:pt x="2046" y="5738"/>
                  </a:cubicBezTo>
                  <a:lnTo>
                    <a:pt x="2038" y="5509"/>
                  </a:lnTo>
                  <a:cubicBezTo>
                    <a:pt x="2035" y="5479"/>
                    <a:pt x="2019" y="5451"/>
                    <a:pt x="1995" y="5432"/>
                  </a:cubicBezTo>
                  <a:cubicBezTo>
                    <a:pt x="1967" y="5415"/>
                    <a:pt x="1923" y="5383"/>
                    <a:pt x="1860" y="5383"/>
                  </a:cubicBezTo>
                  <a:close/>
                  <a:moveTo>
                    <a:pt x="1260" y="6172"/>
                  </a:moveTo>
                  <a:cubicBezTo>
                    <a:pt x="1276" y="6172"/>
                    <a:pt x="1290" y="6182"/>
                    <a:pt x="1296" y="6192"/>
                  </a:cubicBezTo>
                  <a:cubicBezTo>
                    <a:pt x="1303" y="6196"/>
                    <a:pt x="1312" y="6209"/>
                    <a:pt x="1312" y="6229"/>
                  </a:cubicBezTo>
                  <a:cubicBezTo>
                    <a:pt x="1312" y="6242"/>
                    <a:pt x="1308" y="6254"/>
                    <a:pt x="1296" y="6265"/>
                  </a:cubicBezTo>
                  <a:cubicBezTo>
                    <a:pt x="1291" y="6270"/>
                    <a:pt x="1274" y="6277"/>
                    <a:pt x="1257" y="6277"/>
                  </a:cubicBezTo>
                  <a:cubicBezTo>
                    <a:pt x="1246" y="6277"/>
                    <a:pt x="1234" y="6274"/>
                    <a:pt x="1224" y="6265"/>
                  </a:cubicBezTo>
                  <a:cubicBezTo>
                    <a:pt x="1219" y="6259"/>
                    <a:pt x="1210" y="6246"/>
                    <a:pt x="1210" y="6228"/>
                  </a:cubicBezTo>
                  <a:cubicBezTo>
                    <a:pt x="1210" y="6212"/>
                    <a:pt x="1216" y="6199"/>
                    <a:pt x="1224" y="6189"/>
                  </a:cubicBezTo>
                  <a:cubicBezTo>
                    <a:pt x="1236" y="6176"/>
                    <a:pt x="1247" y="6172"/>
                    <a:pt x="1260" y="6172"/>
                  </a:cubicBezTo>
                  <a:close/>
                  <a:moveTo>
                    <a:pt x="1260" y="5979"/>
                  </a:moveTo>
                  <a:cubicBezTo>
                    <a:pt x="1196" y="5979"/>
                    <a:pt x="1132" y="6003"/>
                    <a:pt x="1083" y="6053"/>
                  </a:cubicBezTo>
                  <a:cubicBezTo>
                    <a:pt x="1038" y="6100"/>
                    <a:pt x="1015" y="6159"/>
                    <a:pt x="1014" y="6226"/>
                  </a:cubicBezTo>
                  <a:cubicBezTo>
                    <a:pt x="1014" y="6289"/>
                    <a:pt x="1038" y="6351"/>
                    <a:pt x="1086" y="6398"/>
                  </a:cubicBezTo>
                  <a:cubicBezTo>
                    <a:pt x="1133" y="6447"/>
                    <a:pt x="1196" y="6474"/>
                    <a:pt x="1260" y="6474"/>
                  </a:cubicBezTo>
                  <a:cubicBezTo>
                    <a:pt x="1325" y="6474"/>
                    <a:pt x="1388" y="6447"/>
                    <a:pt x="1434" y="6398"/>
                  </a:cubicBezTo>
                  <a:cubicBezTo>
                    <a:pt x="1481" y="6352"/>
                    <a:pt x="1508" y="6291"/>
                    <a:pt x="1508" y="6224"/>
                  </a:cubicBezTo>
                  <a:cubicBezTo>
                    <a:pt x="1508" y="6159"/>
                    <a:pt x="1481" y="6098"/>
                    <a:pt x="1436" y="6053"/>
                  </a:cubicBezTo>
                  <a:cubicBezTo>
                    <a:pt x="1388" y="6004"/>
                    <a:pt x="1324" y="5979"/>
                    <a:pt x="1260" y="5979"/>
                  </a:cubicBezTo>
                  <a:close/>
                  <a:moveTo>
                    <a:pt x="663" y="6769"/>
                  </a:moveTo>
                  <a:cubicBezTo>
                    <a:pt x="675" y="6769"/>
                    <a:pt x="688" y="6775"/>
                    <a:pt x="702" y="6788"/>
                  </a:cubicBezTo>
                  <a:cubicBezTo>
                    <a:pt x="708" y="6792"/>
                    <a:pt x="716" y="6805"/>
                    <a:pt x="716" y="6823"/>
                  </a:cubicBezTo>
                  <a:cubicBezTo>
                    <a:pt x="716" y="6833"/>
                    <a:pt x="709" y="6846"/>
                    <a:pt x="699" y="6859"/>
                  </a:cubicBezTo>
                  <a:cubicBezTo>
                    <a:pt x="688" y="6871"/>
                    <a:pt x="676" y="6875"/>
                    <a:pt x="664" y="6875"/>
                  </a:cubicBezTo>
                  <a:cubicBezTo>
                    <a:pt x="648" y="6875"/>
                    <a:pt x="634" y="6867"/>
                    <a:pt x="628" y="6859"/>
                  </a:cubicBezTo>
                  <a:cubicBezTo>
                    <a:pt x="618" y="6848"/>
                    <a:pt x="613" y="6838"/>
                    <a:pt x="613" y="6823"/>
                  </a:cubicBezTo>
                  <a:cubicBezTo>
                    <a:pt x="613" y="6809"/>
                    <a:pt x="618" y="6796"/>
                    <a:pt x="629" y="6785"/>
                  </a:cubicBezTo>
                  <a:cubicBezTo>
                    <a:pt x="635" y="6779"/>
                    <a:pt x="646" y="6769"/>
                    <a:pt x="663" y="6769"/>
                  </a:cubicBezTo>
                  <a:close/>
                  <a:moveTo>
                    <a:pt x="1860" y="6769"/>
                  </a:moveTo>
                  <a:cubicBezTo>
                    <a:pt x="1876" y="6769"/>
                    <a:pt x="1889" y="6780"/>
                    <a:pt x="1897" y="6792"/>
                  </a:cubicBezTo>
                  <a:lnTo>
                    <a:pt x="1899" y="6841"/>
                  </a:lnTo>
                  <a:cubicBezTo>
                    <a:pt x="1897" y="6851"/>
                    <a:pt x="1894" y="6862"/>
                    <a:pt x="1896" y="6862"/>
                  </a:cubicBezTo>
                  <a:cubicBezTo>
                    <a:pt x="1891" y="6868"/>
                    <a:pt x="1875" y="6875"/>
                    <a:pt x="1858" y="6875"/>
                  </a:cubicBezTo>
                  <a:cubicBezTo>
                    <a:pt x="1846" y="6875"/>
                    <a:pt x="1834" y="6872"/>
                    <a:pt x="1826" y="6862"/>
                  </a:cubicBezTo>
                  <a:cubicBezTo>
                    <a:pt x="1813" y="6851"/>
                    <a:pt x="1809" y="6838"/>
                    <a:pt x="1809" y="6823"/>
                  </a:cubicBezTo>
                  <a:cubicBezTo>
                    <a:pt x="1809" y="6808"/>
                    <a:pt x="1817" y="6795"/>
                    <a:pt x="1824" y="6788"/>
                  </a:cubicBezTo>
                  <a:cubicBezTo>
                    <a:pt x="1834" y="6775"/>
                    <a:pt x="1847" y="6769"/>
                    <a:pt x="1860" y="6769"/>
                  </a:cubicBezTo>
                  <a:close/>
                  <a:moveTo>
                    <a:pt x="664" y="6579"/>
                  </a:moveTo>
                  <a:cubicBezTo>
                    <a:pt x="600" y="6579"/>
                    <a:pt x="536" y="6603"/>
                    <a:pt x="492" y="6650"/>
                  </a:cubicBezTo>
                  <a:cubicBezTo>
                    <a:pt x="444" y="6695"/>
                    <a:pt x="420" y="6755"/>
                    <a:pt x="417" y="6825"/>
                  </a:cubicBezTo>
                  <a:cubicBezTo>
                    <a:pt x="417" y="6889"/>
                    <a:pt x="443" y="6948"/>
                    <a:pt x="487" y="6995"/>
                  </a:cubicBezTo>
                  <a:cubicBezTo>
                    <a:pt x="534" y="7042"/>
                    <a:pt x="596" y="7071"/>
                    <a:pt x="663" y="7071"/>
                  </a:cubicBezTo>
                  <a:cubicBezTo>
                    <a:pt x="729" y="7071"/>
                    <a:pt x="792" y="7045"/>
                    <a:pt x="839" y="6995"/>
                  </a:cubicBezTo>
                  <a:cubicBezTo>
                    <a:pt x="887" y="6945"/>
                    <a:pt x="911" y="6886"/>
                    <a:pt x="911" y="6822"/>
                  </a:cubicBezTo>
                  <a:cubicBezTo>
                    <a:pt x="911" y="6758"/>
                    <a:pt x="887" y="6696"/>
                    <a:pt x="839" y="6652"/>
                  </a:cubicBezTo>
                  <a:cubicBezTo>
                    <a:pt x="793" y="6603"/>
                    <a:pt x="728" y="6579"/>
                    <a:pt x="664" y="6579"/>
                  </a:cubicBezTo>
                  <a:close/>
                  <a:moveTo>
                    <a:pt x="1860" y="6576"/>
                  </a:moveTo>
                  <a:cubicBezTo>
                    <a:pt x="1797" y="6576"/>
                    <a:pt x="1733" y="6600"/>
                    <a:pt x="1687" y="6647"/>
                  </a:cubicBezTo>
                  <a:cubicBezTo>
                    <a:pt x="1640" y="6695"/>
                    <a:pt x="1612" y="6756"/>
                    <a:pt x="1612" y="6823"/>
                  </a:cubicBezTo>
                  <a:cubicBezTo>
                    <a:pt x="1612" y="6886"/>
                    <a:pt x="1638" y="6945"/>
                    <a:pt x="1684" y="6995"/>
                  </a:cubicBezTo>
                  <a:cubicBezTo>
                    <a:pt x="1733" y="7045"/>
                    <a:pt x="1796" y="7071"/>
                    <a:pt x="1860" y="7071"/>
                  </a:cubicBezTo>
                  <a:cubicBezTo>
                    <a:pt x="1925" y="7071"/>
                    <a:pt x="1988" y="7045"/>
                    <a:pt x="2035" y="6995"/>
                  </a:cubicBezTo>
                  <a:cubicBezTo>
                    <a:pt x="2071" y="6958"/>
                    <a:pt x="2082" y="6911"/>
                    <a:pt x="2091" y="6875"/>
                  </a:cubicBezTo>
                  <a:cubicBezTo>
                    <a:pt x="2092" y="6868"/>
                    <a:pt x="2092" y="6836"/>
                    <a:pt x="2092" y="6829"/>
                  </a:cubicBezTo>
                  <a:lnTo>
                    <a:pt x="2091" y="6779"/>
                  </a:lnTo>
                  <a:cubicBezTo>
                    <a:pt x="2091" y="6773"/>
                    <a:pt x="2088" y="6759"/>
                    <a:pt x="2085" y="6752"/>
                  </a:cubicBezTo>
                  <a:cubicBezTo>
                    <a:pt x="2081" y="6723"/>
                    <a:pt x="2069" y="6683"/>
                    <a:pt x="2035" y="6650"/>
                  </a:cubicBezTo>
                  <a:cubicBezTo>
                    <a:pt x="1988" y="6601"/>
                    <a:pt x="1924" y="6576"/>
                    <a:pt x="1860" y="6576"/>
                  </a:cubicBezTo>
                  <a:close/>
                  <a:moveTo>
                    <a:pt x="1260" y="7370"/>
                  </a:moveTo>
                  <a:cubicBezTo>
                    <a:pt x="1289" y="7370"/>
                    <a:pt x="1310" y="7396"/>
                    <a:pt x="1310" y="7425"/>
                  </a:cubicBezTo>
                  <a:cubicBezTo>
                    <a:pt x="1310" y="7453"/>
                    <a:pt x="1289" y="7475"/>
                    <a:pt x="1259" y="7475"/>
                  </a:cubicBezTo>
                  <a:cubicBezTo>
                    <a:pt x="1243" y="7475"/>
                    <a:pt x="1232" y="7468"/>
                    <a:pt x="1224" y="7460"/>
                  </a:cubicBezTo>
                  <a:cubicBezTo>
                    <a:pt x="1216" y="7449"/>
                    <a:pt x="1210" y="7436"/>
                    <a:pt x="1210" y="7423"/>
                  </a:cubicBezTo>
                  <a:cubicBezTo>
                    <a:pt x="1210" y="7393"/>
                    <a:pt x="1232" y="7370"/>
                    <a:pt x="1260" y="7370"/>
                  </a:cubicBezTo>
                  <a:close/>
                  <a:moveTo>
                    <a:pt x="1260" y="7174"/>
                  </a:moveTo>
                  <a:cubicBezTo>
                    <a:pt x="1124" y="7174"/>
                    <a:pt x="1013" y="7284"/>
                    <a:pt x="1013" y="7420"/>
                  </a:cubicBezTo>
                  <a:cubicBezTo>
                    <a:pt x="1013" y="7488"/>
                    <a:pt x="1040" y="7549"/>
                    <a:pt x="1087" y="7596"/>
                  </a:cubicBezTo>
                  <a:cubicBezTo>
                    <a:pt x="1133" y="7642"/>
                    <a:pt x="1194" y="7668"/>
                    <a:pt x="1259" y="7668"/>
                  </a:cubicBezTo>
                  <a:cubicBezTo>
                    <a:pt x="1396" y="7668"/>
                    <a:pt x="1508" y="7559"/>
                    <a:pt x="1507" y="7420"/>
                  </a:cubicBezTo>
                  <a:cubicBezTo>
                    <a:pt x="1507" y="7284"/>
                    <a:pt x="1396" y="7174"/>
                    <a:pt x="1260" y="7174"/>
                  </a:cubicBezTo>
                  <a:close/>
                  <a:moveTo>
                    <a:pt x="663" y="7966"/>
                  </a:moveTo>
                  <a:cubicBezTo>
                    <a:pt x="692" y="7966"/>
                    <a:pt x="716" y="7991"/>
                    <a:pt x="715" y="8019"/>
                  </a:cubicBezTo>
                  <a:cubicBezTo>
                    <a:pt x="715" y="8046"/>
                    <a:pt x="688" y="8061"/>
                    <a:pt x="663" y="8061"/>
                  </a:cubicBezTo>
                  <a:cubicBezTo>
                    <a:pt x="638" y="8061"/>
                    <a:pt x="613" y="8047"/>
                    <a:pt x="613" y="8019"/>
                  </a:cubicBezTo>
                  <a:cubicBezTo>
                    <a:pt x="613" y="7990"/>
                    <a:pt x="635" y="7966"/>
                    <a:pt x="663" y="7966"/>
                  </a:cubicBezTo>
                  <a:close/>
                  <a:moveTo>
                    <a:pt x="1860" y="7966"/>
                  </a:moveTo>
                  <a:cubicBezTo>
                    <a:pt x="1887" y="7966"/>
                    <a:pt x="1910" y="7990"/>
                    <a:pt x="1910" y="8019"/>
                  </a:cubicBezTo>
                  <a:cubicBezTo>
                    <a:pt x="1910" y="8047"/>
                    <a:pt x="1886" y="8061"/>
                    <a:pt x="1861" y="8061"/>
                  </a:cubicBezTo>
                  <a:cubicBezTo>
                    <a:pt x="1835" y="8061"/>
                    <a:pt x="1809" y="8046"/>
                    <a:pt x="1809" y="8019"/>
                  </a:cubicBezTo>
                  <a:cubicBezTo>
                    <a:pt x="1809" y="7990"/>
                    <a:pt x="1831" y="7966"/>
                    <a:pt x="1860" y="7966"/>
                  </a:cubicBezTo>
                  <a:close/>
                  <a:moveTo>
                    <a:pt x="663" y="7774"/>
                  </a:moveTo>
                  <a:cubicBezTo>
                    <a:pt x="529" y="7774"/>
                    <a:pt x="417" y="7884"/>
                    <a:pt x="417" y="8020"/>
                  </a:cubicBezTo>
                  <a:cubicBezTo>
                    <a:pt x="417" y="8155"/>
                    <a:pt x="527" y="8265"/>
                    <a:pt x="663" y="8265"/>
                  </a:cubicBezTo>
                  <a:cubicBezTo>
                    <a:pt x="799" y="8265"/>
                    <a:pt x="911" y="8155"/>
                    <a:pt x="910" y="8020"/>
                  </a:cubicBezTo>
                  <a:cubicBezTo>
                    <a:pt x="910" y="7884"/>
                    <a:pt x="799" y="7774"/>
                    <a:pt x="663" y="7774"/>
                  </a:cubicBezTo>
                  <a:close/>
                  <a:moveTo>
                    <a:pt x="1860" y="7774"/>
                  </a:moveTo>
                  <a:cubicBezTo>
                    <a:pt x="1724" y="7774"/>
                    <a:pt x="1612" y="7884"/>
                    <a:pt x="1612" y="8020"/>
                  </a:cubicBezTo>
                  <a:cubicBezTo>
                    <a:pt x="1612" y="8155"/>
                    <a:pt x="1724" y="8265"/>
                    <a:pt x="1860" y="8265"/>
                  </a:cubicBezTo>
                  <a:cubicBezTo>
                    <a:pt x="1995" y="8265"/>
                    <a:pt x="2105" y="8155"/>
                    <a:pt x="2105" y="8020"/>
                  </a:cubicBezTo>
                  <a:cubicBezTo>
                    <a:pt x="2105" y="7884"/>
                    <a:pt x="1996" y="7774"/>
                    <a:pt x="1860" y="7774"/>
                  </a:cubicBezTo>
                  <a:close/>
                  <a:moveTo>
                    <a:pt x="1260" y="8566"/>
                  </a:moveTo>
                  <a:cubicBezTo>
                    <a:pt x="1289" y="8566"/>
                    <a:pt x="1312" y="8590"/>
                    <a:pt x="1312" y="8616"/>
                  </a:cubicBezTo>
                  <a:cubicBezTo>
                    <a:pt x="1312" y="8645"/>
                    <a:pt x="1286" y="8660"/>
                    <a:pt x="1261" y="8660"/>
                  </a:cubicBezTo>
                  <a:cubicBezTo>
                    <a:pt x="1236" y="8660"/>
                    <a:pt x="1210" y="8645"/>
                    <a:pt x="1210" y="8616"/>
                  </a:cubicBezTo>
                  <a:cubicBezTo>
                    <a:pt x="1210" y="8587"/>
                    <a:pt x="1232" y="8566"/>
                    <a:pt x="1260" y="8566"/>
                  </a:cubicBezTo>
                  <a:close/>
                  <a:moveTo>
                    <a:pt x="1260" y="8372"/>
                  </a:moveTo>
                  <a:cubicBezTo>
                    <a:pt x="1124" y="8372"/>
                    <a:pt x="1014" y="8482"/>
                    <a:pt x="1014" y="8618"/>
                  </a:cubicBezTo>
                  <a:cubicBezTo>
                    <a:pt x="1014" y="8753"/>
                    <a:pt x="1124" y="8865"/>
                    <a:pt x="1260" y="8865"/>
                  </a:cubicBezTo>
                  <a:cubicBezTo>
                    <a:pt x="1396" y="8865"/>
                    <a:pt x="1508" y="8752"/>
                    <a:pt x="1508" y="8618"/>
                  </a:cubicBezTo>
                  <a:cubicBezTo>
                    <a:pt x="1508" y="8484"/>
                    <a:pt x="1396" y="8372"/>
                    <a:pt x="1260" y="8372"/>
                  </a:cubicBezTo>
                  <a:close/>
                  <a:moveTo>
                    <a:pt x="663" y="9162"/>
                  </a:moveTo>
                  <a:cubicBezTo>
                    <a:pt x="692" y="9164"/>
                    <a:pt x="716" y="9185"/>
                    <a:pt x="715" y="9214"/>
                  </a:cubicBezTo>
                  <a:cubicBezTo>
                    <a:pt x="715" y="9243"/>
                    <a:pt x="689" y="9257"/>
                    <a:pt x="664" y="9257"/>
                  </a:cubicBezTo>
                  <a:cubicBezTo>
                    <a:pt x="638" y="9257"/>
                    <a:pt x="613" y="9243"/>
                    <a:pt x="613" y="9214"/>
                  </a:cubicBezTo>
                  <a:cubicBezTo>
                    <a:pt x="613" y="9185"/>
                    <a:pt x="635" y="9162"/>
                    <a:pt x="663" y="9162"/>
                  </a:cubicBezTo>
                  <a:close/>
                  <a:moveTo>
                    <a:pt x="1859" y="9162"/>
                  </a:moveTo>
                  <a:cubicBezTo>
                    <a:pt x="1887" y="9164"/>
                    <a:pt x="1910" y="9185"/>
                    <a:pt x="1909" y="9214"/>
                  </a:cubicBezTo>
                  <a:cubicBezTo>
                    <a:pt x="1909" y="9244"/>
                    <a:pt x="1884" y="9258"/>
                    <a:pt x="1859" y="9258"/>
                  </a:cubicBezTo>
                  <a:cubicBezTo>
                    <a:pt x="1832" y="9258"/>
                    <a:pt x="1806" y="9243"/>
                    <a:pt x="1806" y="9214"/>
                  </a:cubicBezTo>
                  <a:cubicBezTo>
                    <a:pt x="1806" y="9185"/>
                    <a:pt x="1830" y="9162"/>
                    <a:pt x="1859" y="9162"/>
                  </a:cubicBezTo>
                  <a:close/>
                  <a:moveTo>
                    <a:pt x="663" y="8966"/>
                  </a:moveTo>
                  <a:cubicBezTo>
                    <a:pt x="529" y="8966"/>
                    <a:pt x="417" y="9078"/>
                    <a:pt x="417" y="9214"/>
                  </a:cubicBezTo>
                  <a:cubicBezTo>
                    <a:pt x="417" y="9350"/>
                    <a:pt x="527" y="9460"/>
                    <a:pt x="663" y="9460"/>
                  </a:cubicBezTo>
                  <a:cubicBezTo>
                    <a:pt x="799" y="9460"/>
                    <a:pt x="911" y="9350"/>
                    <a:pt x="911" y="9214"/>
                  </a:cubicBezTo>
                  <a:cubicBezTo>
                    <a:pt x="911" y="9079"/>
                    <a:pt x="801" y="8969"/>
                    <a:pt x="665" y="8966"/>
                  </a:cubicBezTo>
                  <a:close/>
                  <a:moveTo>
                    <a:pt x="1860" y="8966"/>
                  </a:moveTo>
                  <a:cubicBezTo>
                    <a:pt x="1724" y="8966"/>
                    <a:pt x="1612" y="9078"/>
                    <a:pt x="1612" y="9214"/>
                  </a:cubicBezTo>
                  <a:cubicBezTo>
                    <a:pt x="1612" y="9350"/>
                    <a:pt x="1724" y="9460"/>
                    <a:pt x="1860" y="9460"/>
                  </a:cubicBezTo>
                  <a:cubicBezTo>
                    <a:pt x="1995" y="9460"/>
                    <a:pt x="2105" y="9350"/>
                    <a:pt x="2106" y="9214"/>
                  </a:cubicBezTo>
                  <a:cubicBezTo>
                    <a:pt x="2106" y="9078"/>
                    <a:pt x="1999" y="8969"/>
                    <a:pt x="1862" y="8966"/>
                  </a:cubicBezTo>
                  <a:close/>
                  <a:moveTo>
                    <a:pt x="1260" y="9759"/>
                  </a:moveTo>
                  <a:cubicBezTo>
                    <a:pt x="1289" y="9759"/>
                    <a:pt x="1312" y="9785"/>
                    <a:pt x="1312" y="9811"/>
                  </a:cubicBezTo>
                  <a:cubicBezTo>
                    <a:pt x="1312" y="9839"/>
                    <a:pt x="1286" y="9853"/>
                    <a:pt x="1261" y="9853"/>
                  </a:cubicBezTo>
                  <a:cubicBezTo>
                    <a:pt x="1235" y="9853"/>
                    <a:pt x="1210" y="9839"/>
                    <a:pt x="1210" y="9811"/>
                  </a:cubicBezTo>
                  <a:cubicBezTo>
                    <a:pt x="1210" y="9782"/>
                    <a:pt x="1232" y="9759"/>
                    <a:pt x="1260" y="9759"/>
                  </a:cubicBezTo>
                  <a:close/>
                  <a:moveTo>
                    <a:pt x="1260" y="9565"/>
                  </a:moveTo>
                  <a:cubicBezTo>
                    <a:pt x="1124" y="9565"/>
                    <a:pt x="1014" y="9675"/>
                    <a:pt x="1014" y="9811"/>
                  </a:cubicBezTo>
                  <a:cubicBezTo>
                    <a:pt x="1014" y="9947"/>
                    <a:pt x="1124" y="10059"/>
                    <a:pt x="1260" y="10059"/>
                  </a:cubicBezTo>
                  <a:cubicBezTo>
                    <a:pt x="1396" y="10059"/>
                    <a:pt x="1508" y="9947"/>
                    <a:pt x="1508" y="9811"/>
                  </a:cubicBezTo>
                  <a:cubicBezTo>
                    <a:pt x="1508" y="9675"/>
                    <a:pt x="1396" y="9565"/>
                    <a:pt x="1260" y="9565"/>
                  </a:cubicBezTo>
                  <a:close/>
                  <a:moveTo>
                    <a:pt x="1860" y="10358"/>
                  </a:moveTo>
                  <a:cubicBezTo>
                    <a:pt x="1887" y="10358"/>
                    <a:pt x="1910" y="10381"/>
                    <a:pt x="1910" y="10409"/>
                  </a:cubicBezTo>
                  <a:cubicBezTo>
                    <a:pt x="1911" y="10438"/>
                    <a:pt x="1886" y="10452"/>
                    <a:pt x="1861" y="10452"/>
                  </a:cubicBezTo>
                  <a:cubicBezTo>
                    <a:pt x="1835" y="10452"/>
                    <a:pt x="1809" y="10438"/>
                    <a:pt x="1809" y="10409"/>
                  </a:cubicBezTo>
                  <a:cubicBezTo>
                    <a:pt x="1809" y="10381"/>
                    <a:pt x="1831" y="10358"/>
                    <a:pt x="1860" y="10358"/>
                  </a:cubicBezTo>
                  <a:close/>
                  <a:moveTo>
                    <a:pt x="659" y="10358"/>
                  </a:moveTo>
                  <a:cubicBezTo>
                    <a:pt x="689" y="10358"/>
                    <a:pt x="716" y="10381"/>
                    <a:pt x="715" y="10409"/>
                  </a:cubicBezTo>
                  <a:cubicBezTo>
                    <a:pt x="715" y="10435"/>
                    <a:pt x="693" y="10459"/>
                    <a:pt x="666" y="10461"/>
                  </a:cubicBezTo>
                  <a:lnTo>
                    <a:pt x="659" y="10358"/>
                  </a:lnTo>
                  <a:close/>
                  <a:moveTo>
                    <a:pt x="663" y="10159"/>
                  </a:moveTo>
                  <a:cubicBezTo>
                    <a:pt x="595" y="10159"/>
                    <a:pt x="532" y="10187"/>
                    <a:pt x="486" y="10238"/>
                  </a:cubicBezTo>
                  <a:cubicBezTo>
                    <a:pt x="470" y="10258"/>
                    <a:pt x="460" y="10298"/>
                    <a:pt x="463" y="10325"/>
                  </a:cubicBezTo>
                  <a:lnTo>
                    <a:pt x="477" y="10530"/>
                  </a:lnTo>
                  <a:cubicBezTo>
                    <a:pt x="479" y="10555"/>
                    <a:pt x="493" y="10581"/>
                    <a:pt x="513" y="10597"/>
                  </a:cubicBezTo>
                  <a:cubicBezTo>
                    <a:pt x="559" y="10637"/>
                    <a:pt x="609" y="10656"/>
                    <a:pt x="663" y="10656"/>
                  </a:cubicBezTo>
                  <a:cubicBezTo>
                    <a:pt x="799" y="10656"/>
                    <a:pt x="910" y="10541"/>
                    <a:pt x="910" y="10405"/>
                  </a:cubicBezTo>
                  <a:cubicBezTo>
                    <a:pt x="910" y="10269"/>
                    <a:pt x="799" y="10159"/>
                    <a:pt x="663" y="10159"/>
                  </a:cubicBezTo>
                  <a:close/>
                  <a:moveTo>
                    <a:pt x="1860" y="10162"/>
                  </a:moveTo>
                  <a:cubicBezTo>
                    <a:pt x="1724" y="10162"/>
                    <a:pt x="1612" y="10273"/>
                    <a:pt x="1612" y="10409"/>
                  </a:cubicBezTo>
                  <a:cubicBezTo>
                    <a:pt x="1612" y="10545"/>
                    <a:pt x="1724" y="10656"/>
                    <a:pt x="1860" y="10656"/>
                  </a:cubicBezTo>
                  <a:cubicBezTo>
                    <a:pt x="1995" y="10656"/>
                    <a:pt x="2105" y="10545"/>
                    <a:pt x="2105" y="10409"/>
                  </a:cubicBezTo>
                  <a:cubicBezTo>
                    <a:pt x="2105" y="10273"/>
                    <a:pt x="1996" y="10162"/>
                    <a:pt x="1860" y="10162"/>
                  </a:cubicBezTo>
                  <a:close/>
                  <a:moveTo>
                    <a:pt x="1260" y="10956"/>
                  </a:moveTo>
                  <a:cubicBezTo>
                    <a:pt x="1289" y="10956"/>
                    <a:pt x="1312" y="10978"/>
                    <a:pt x="1312" y="11006"/>
                  </a:cubicBezTo>
                  <a:cubicBezTo>
                    <a:pt x="1312" y="11036"/>
                    <a:pt x="1286" y="11050"/>
                    <a:pt x="1261" y="11050"/>
                  </a:cubicBezTo>
                  <a:cubicBezTo>
                    <a:pt x="1236" y="11050"/>
                    <a:pt x="1210" y="11036"/>
                    <a:pt x="1210" y="11006"/>
                  </a:cubicBezTo>
                  <a:cubicBezTo>
                    <a:pt x="1210" y="10978"/>
                    <a:pt x="1232" y="10956"/>
                    <a:pt x="1260" y="10956"/>
                  </a:cubicBezTo>
                  <a:close/>
                  <a:moveTo>
                    <a:pt x="1260" y="10761"/>
                  </a:moveTo>
                  <a:cubicBezTo>
                    <a:pt x="1124" y="10761"/>
                    <a:pt x="1014" y="10870"/>
                    <a:pt x="1014" y="11006"/>
                  </a:cubicBezTo>
                  <a:cubicBezTo>
                    <a:pt x="1014" y="11142"/>
                    <a:pt x="1124" y="11254"/>
                    <a:pt x="1260" y="11254"/>
                  </a:cubicBezTo>
                  <a:cubicBezTo>
                    <a:pt x="1396" y="11254"/>
                    <a:pt x="1508" y="11142"/>
                    <a:pt x="1508" y="11006"/>
                  </a:cubicBezTo>
                  <a:cubicBezTo>
                    <a:pt x="1508" y="10873"/>
                    <a:pt x="1396" y="10761"/>
                    <a:pt x="1260" y="10761"/>
                  </a:cubicBezTo>
                  <a:close/>
                  <a:moveTo>
                    <a:pt x="1860" y="11553"/>
                  </a:moveTo>
                  <a:cubicBezTo>
                    <a:pt x="1887" y="11553"/>
                    <a:pt x="1910" y="11576"/>
                    <a:pt x="1910" y="11605"/>
                  </a:cubicBezTo>
                  <a:cubicBezTo>
                    <a:pt x="1911" y="11634"/>
                    <a:pt x="1886" y="11648"/>
                    <a:pt x="1860" y="11648"/>
                  </a:cubicBezTo>
                  <a:cubicBezTo>
                    <a:pt x="1835" y="11648"/>
                    <a:pt x="1809" y="11633"/>
                    <a:pt x="1809" y="11605"/>
                  </a:cubicBezTo>
                  <a:cubicBezTo>
                    <a:pt x="1809" y="11576"/>
                    <a:pt x="1831" y="11553"/>
                    <a:pt x="1860" y="11553"/>
                  </a:cubicBezTo>
                  <a:close/>
                  <a:moveTo>
                    <a:pt x="665" y="11357"/>
                  </a:moveTo>
                  <a:cubicBezTo>
                    <a:pt x="649" y="11357"/>
                    <a:pt x="629" y="11364"/>
                    <a:pt x="613" y="11371"/>
                  </a:cubicBezTo>
                  <a:cubicBezTo>
                    <a:pt x="596" y="11378"/>
                    <a:pt x="582" y="11387"/>
                    <a:pt x="572" y="11400"/>
                  </a:cubicBezTo>
                  <a:cubicBezTo>
                    <a:pt x="556" y="11420"/>
                    <a:pt x="546" y="11447"/>
                    <a:pt x="549" y="11472"/>
                  </a:cubicBezTo>
                  <a:lnTo>
                    <a:pt x="570" y="11759"/>
                  </a:lnTo>
                  <a:cubicBezTo>
                    <a:pt x="573" y="11809"/>
                    <a:pt x="616" y="11849"/>
                    <a:pt x="666" y="11849"/>
                  </a:cubicBezTo>
                  <a:cubicBezTo>
                    <a:pt x="668" y="11849"/>
                    <a:pt x="668" y="11849"/>
                    <a:pt x="669" y="11848"/>
                  </a:cubicBezTo>
                  <a:cubicBezTo>
                    <a:pt x="805" y="11844"/>
                    <a:pt x="911" y="11736"/>
                    <a:pt x="911" y="11605"/>
                  </a:cubicBezTo>
                  <a:cubicBezTo>
                    <a:pt x="911" y="11469"/>
                    <a:pt x="801" y="11357"/>
                    <a:pt x="665" y="11357"/>
                  </a:cubicBezTo>
                  <a:close/>
                  <a:moveTo>
                    <a:pt x="1860" y="11357"/>
                  </a:moveTo>
                  <a:cubicBezTo>
                    <a:pt x="1724" y="11357"/>
                    <a:pt x="1612" y="11469"/>
                    <a:pt x="1612" y="11605"/>
                  </a:cubicBezTo>
                  <a:cubicBezTo>
                    <a:pt x="1612" y="11741"/>
                    <a:pt x="1724" y="11851"/>
                    <a:pt x="1860" y="11851"/>
                  </a:cubicBezTo>
                  <a:cubicBezTo>
                    <a:pt x="1995" y="11851"/>
                    <a:pt x="2105" y="11741"/>
                    <a:pt x="2105" y="11605"/>
                  </a:cubicBezTo>
                  <a:cubicBezTo>
                    <a:pt x="2105" y="11469"/>
                    <a:pt x="1996" y="11357"/>
                    <a:pt x="1860" y="11357"/>
                  </a:cubicBezTo>
                  <a:close/>
                  <a:moveTo>
                    <a:pt x="1260" y="12149"/>
                  </a:moveTo>
                  <a:cubicBezTo>
                    <a:pt x="1289" y="12149"/>
                    <a:pt x="1312" y="12173"/>
                    <a:pt x="1312" y="12202"/>
                  </a:cubicBezTo>
                  <a:cubicBezTo>
                    <a:pt x="1313" y="12230"/>
                    <a:pt x="1288" y="12245"/>
                    <a:pt x="1262" y="12245"/>
                  </a:cubicBezTo>
                  <a:cubicBezTo>
                    <a:pt x="1236" y="12245"/>
                    <a:pt x="1210" y="12230"/>
                    <a:pt x="1210" y="12202"/>
                  </a:cubicBezTo>
                  <a:cubicBezTo>
                    <a:pt x="1210" y="12172"/>
                    <a:pt x="1232" y="12149"/>
                    <a:pt x="1260" y="12149"/>
                  </a:cubicBezTo>
                  <a:close/>
                  <a:moveTo>
                    <a:pt x="1260" y="11954"/>
                  </a:moveTo>
                  <a:cubicBezTo>
                    <a:pt x="1124" y="11954"/>
                    <a:pt x="1014" y="12064"/>
                    <a:pt x="1014" y="12202"/>
                  </a:cubicBezTo>
                  <a:cubicBezTo>
                    <a:pt x="1014" y="12336"/>
                    <a:pt x="1124" y="12448"/>
                    <a:pt x="1260" y="12448"/>
                  </a:cubicBezTo>
                  <a:cubicBezTo>
                    <a:pt x="1396" y="12448"/>
                    <a:pt x="1508" y="12338"/>
                    <a:pt x="1508" y="12202"/>
                  </a:cubicBezTo>
                  <a:cubicBezTo>
                    <a:pt x="1508" y="12064"/>
                    <a:pt x="1396" y="11954"/>
                    <a:pt x="1260" y="11954"/>
                  </a:cubicBezTo>
                  <a:close/>
                  <a:moveTo>
                    <a:pt x="1860" y="12748"/>
                  </a:moveTo>
                  <a:cubicBezTo>
                    <a:pt x="1889" y="12748"/>
                    <a:pt x="1910" y="12770"/>
                    <a:pt x="1910" y="12797"/>
                  </a:cubicBezTo>
                  <a:cubicBezTo>
                    <a:pt x="1910" y="12827"/>
                    <a:pt x="1885" y="12842"/>
                    <a:pt x="1860" y="12842"/>
                  </a:cubicBezTo>
                  <a:cubicBezTo>
                    <a:pt x="1834" y="12842"/>
                    <a:pt x="1809" y="12827"/>
                    <a:pt x="1809" y="12797"/>
                  </a:cubicBezTo>
                  <a:cubicBezTo>
                    <a:pt x="1809" y="12770"/>
                    <a:pt x="1831" y="12748"/>
                    <a:pt x="1860" y="12748"/>
                  </a:cubicBezTo>
                  <a:close/>
                  <a:moveTo>
                    <a:pt x="750" y="12585"/>
                  </a:moveTo>
                  <a:cubicBezTo>
                    <a:pt x="733" y="12585"/>
                    <a:pt x="715" y="12590"/>
                    <a:pt x="699" y="12600"/>
                  </a:cubicBezTo>
                  <a:cubicBezTo>
                    <a:pt x="666" y="12618"/>
                    <a:pt x="646" y="12654"/>
                    <a:pt x="650" y="12693"/>
                  </a:cubicBezTo>
                  <a:lnTo>
                    <a:pt x="672" y="12916"/>
                  </a:lnTo>
                  <a:cubicBezTo>
                    <a:pt x="673" y="12953"/>
                    <a:pt x="699" y="12986"/>
                    <a:pt x="735" y="12999"/>
                  </a:cubicBezTo>
                  <a:cubicBezTo>
                    <a:pt x="745" y="13003"/>
                    <a:pt x="758" y="13006"/>
                    <a:pt x="768" y="13006"/>
                  </a:cubicBezTo>
                  <a:cubicBezTo>
                    <a:pt x="794" y="13006"/>
                    <a:pt x="818" y="12996"/>
                    <a:pt x="838" y="12976"/>
                  </a:cubicBezTo>
                  <a:cubicBezTo>
                    <a:pt x="885" y="12930"/>
                    <a:pt x="911" y="12864"/>
                    <a:pt x="911" y="12796"/>
                  </a:cubicBezTo>
                  <a:cubicBezTo>
                    <a:pt x="911" y="12743"/>
                    <a:pt x="892" y="12665"/>
                    <a:pt x="802" y="12602"/>
                  </a:cubicBezTo>
                  <a:cubicBezTo>
                    <a:pt x="787" y="12591"/>
                    <a:pt x="768" y="12585"/>
                    <a:pt x="750" y="12585"/>
                  </a:cubicBezTo>
                  <a:close/>
                  <a:moveTo>
                    <a:pt x="1860" y="12552"/>
                  </a:moveTo>
                  <a:cubicBezTo>
                    <a:pt x="1724" y="12552"/>
                    <a:pt x="1612" y="12663"/>
                    <a:pt x="1612" y="12799"/>
                  </a:cubicBezTo>
                  <a:cubicBezTo>
                    <a:pt x="1612" y="12936"/>
                    <a:pt x="1724" y="13046"/>
                    <a:pt x="1860" y="13046"/>
                  </a:cubicBezTo>
                  <a:cubicBezTo>
                    <a:pt x="1995" y="13046"/>
                    <a:pt x="2105" y="12936"/>
                    <a:pt x="2105" y="12799"/>
                  </a:cubicBezTo>
                  <a:cubicBezTo>
                    <a:pt x="2105" y="12664"/>
                    <a:pt x="1996" y="12552"/>
                    <a:pt x="1860" y="125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6857900" y="3255200"/>
              <a:ext cx="45900" cy="45925"/>
            </a:xfrm>
            <a:custGeom>
              <a:avLst/>
              <a:gdLst/>
              <a:ahLst/>
              <a:cxnLst/>
              <a:rect l="l" t="t" r="r" b="b"/>
              <a:pathLst>
                <a:path w="1836" h="1837" extrusionOk="0">
                  <a:moveTo>
                    <a:pt x="1" y="918"/>
                  </a:moveTo>
                  <a:cubicBezTo>
                    <a:pt x="1" y="412"/>
                    <a:pt x="410" y="0"/>
                    <a:pt x="918" y="0"/>
                  </a:cubicBezTo>
                  <a:cubicBezTo>
                    <a:pt x="1425" y="0"/>
                    <a:pt x="1836" y="412"/>
                    <a:pt x="1836" y="918"/>
                  </a:cubicBezTo>
                  <a:cubicBezTo>
                    <a:pt x="1836" y="1425"/>
                    <a:pt x="1425" y="1837"/>
                    <a:pt x="918" y="1837"/>
                  </a:cubicBezTo>
                  <a:cubicBezTo>
                    <a:pt x="412" y="1837"/>
                    <a:pt x="1" y="1425"/>
                    <a:pt x="1" y="9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6855475" y="3252725"/>
              <a:ext cx="50800" cy="50800"/>
            </a:xfrm>
            <a:custGeom>
              <a:avLst/>
              <a:gdLst/>
              <a:ahLst/>
              <a:cxnLst/>
              <a:rect l="l" t="t" r="r" b="b"/>
              <a:pathLst>
                <a:path w="2032" h="2032" extrusionOk="0">
                  <a:moveTo>
                    <a:pt x="1015" y="196"/>
                  </a:moveTo>
                  <a:cubicBezTo>
                    <a:pt x="1468" y="196"/>
                    <a:pt x="1836" y="564"/>
                    <a:pt x="1837" y="1017"/>
                  </a:cubicBezTo>
                  <a:cubicBezTo>
                    <a:pt x="1837" y="1468"/>
                    <a:pt x="1468" y="1837"/>
                    <a:pt x="1015" y="1837"/>
                  </a:cubicBezTo>
                  <a:cubicBezTo>
                    <a:pt x="563" y="1837"/>
                    <a:pt x="197" y="1471"/>
                    <a:pt x="197" y="1017"/>
                  </a:cubicBezTo>
                  <a:cubicBezTo>
                    <a:pt x="197" y="564"/>
                    <a:pt x="564" y="196"/>
                    <a:pt x="1015" y="196"/>
                  </a:cubicBezTo>
                  <a:close/>
                  <a:moveTo>
                    <a:pt x="1015" y="0"/>
                  </a:moveTo>
                  <a:cubicBezTo>
                    <a:pt x="456" y="0"/>
                    <a:pt x="0" y="457"/>
                    <a:pt x="0" y="1017"/>
                  </a:cubicBezTo>
                  <a:cubicBezTo>
                    <a:pt x="0" y="1575"/>
                    <a:pt x="456" y="2032"/>
                    <a:pt x="1015" y="2032"/>
                  </a:cubicBezTo>
                  <a:cubicBezTo>
                    <a:pt x="1575" y="2032"/>
                    <a:pt x="2032" y="1578"/>
                    <a:pt x="2032" y="1017"/>
                  </a:cubicBezTo>
                  <a:cubicBezTo>
                    <a:pt x="2032" y="457"/>
                    <a:pt x="1575" y="0"/>
                    <a:pt x="1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6650225" y="3198100"/>
              <a:ext cx="57250" cy="50825"/>
            </a:xfrm>
            <a:custGeom>
              <a:avLst/>
              <a:gdLst/>
              <a:ahLst/>
              <a:cxnLst/>
              <a:rect l="l" t="t" r="r" b="b"/>
              <a:pathLst>
                <a:path w="2290" h="2033" extrusionOk="0">
                  <a:moveTo>
                    <a:pt x="433" y="7"/>
                  </a:moveTo>
                  <a:cubicBezTo>
                    <a:pt x="84" y="34"/>
                    <a:pt x="1" y="286"/>
                    <a:pt x="1" y="286"/>
                  </a:cubicBezTo>
                  <a:cubicBezTo>
                    <a:pt x="493" y="994"/>
                    <a:pt x="905" y="1554"/>
                    <a:pt x="1270" y="2032"/>
                  </a:cubicBezTo>
                  <a:cubicBezTo>
                    <a:pt x="1717" y="1859"/>
                    <a:pt x="2079" y="1520"/>
                    <a:pt x="2290" y="1093"/>
                  </a:cubicBezTo>
                  <a:cubicBezTo>
                    <a:pt x="2189" y="976"/>
                    <a:pt x="2081" y="844"/>
                    <a:pt x="1993" y="765"/>
                  </a:cubicBezTo>
                  <a:cubicBezTo>
                    <a:pt x="1396" y="231"/>
                    <a:pt x="1087" y="64"/>
                    <a:pt x="597" y="9"/>
                  </a:cubicBezTo>
                  <a:cubicBezTo>
                    <a:pt x="537" y="2"/>
                    <a:pt x="480" y="1"/>
                    <a:pt x="433"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0"/>
          <p:cNvGrpSpPr/>
          <p:nvPr/>
        </p:nvGrpSpPr>
        <p:grpSpPr>
          <a:xfrm>
            <a:off x="6622218" y="3232721"/>
            <a:ext cx="1761404" cy="1250612"/>
            <a:chOff x="7149575" y="3679825"/>
            <a:chExt cx="1376850" cy="977575"/>
          </a:xfrm>
        </p:grpSpPr>
        <p:sp>
          <p:nvSpPr>
            <p:cNvPr id="519" name="Google Shape;519;p30"/>
            <p:cNvSpPr/>
            <p:nvPr/>
          </p:nvSpPr>
          <p:spPr>
            <a:xfrm>
              <a:off x="7149575" y="3679825"/>
              <a:ext cx="1376850" cy="977575"/>
            </a:xfrm>
            <a:custGeom>
              <a:avLst/>
              <a:gdLst/>
              <a:ahLst/>
              <a:cxnLst/>
              <a:rect l="l" t="t" r="r" b="b"/>
              <a:pathLst>
                <a:path w="55074" h="39103" extrusionOk="0">
                  <a:moveTo>
                    <a:pt x="53317" y="21414"/>
                  </a:moveTo>
                  <a:cubicBezTo>
                    <a:pt x="53204" y="20421"/>
                    <a:pt x="52686" y="19555"/>
                    <a:pt x="51922" y="18991"/>
                  </a:cubicBezTo>
                  <a:cubicBezTo>
                    <a:pt x="51736" y="17458"/>
                    <a:pt x="51557" y="16235"/>
                    <a:pt x="51387" y="15343"/>
                  </a:cubicBezTo>
                  <a:cubicBezTo>
                    <a:pt x="52018" y="14212"/>
                    <a:pt x="52458" y="12953"/>
                    <a:pt x="52667" y="11654"/>
                  </a:cubicBezTo>
                  <a:cubicBezTo>
                    <a:pt x="53562" y="6094"/>
                    <a:pt x="50218" y="914"/>
                    <a:pt x="45207" y="106"/>
                  </a:cubicBezTo>
                  <a:cubicBezTo>
                    <a:pt x="44771" y="36"/>
                    <a:pt x="44327" y="0"/>
                    <a:pt x="43886" y="0"/>
                  </a:cubicBezTo>
                  <a:cubicBezTo>
                    <a:pt x="42245" y="0"/>
                    <a:pt x="40612" y="494"/>
                    <a:pt x="39173" y="1410"/>
                  </a:cubicBezTo>
                  <a:cubicBezTo>
                    <a:pt x="38101" y="916"/>
                    <a:pt x="36677" y="491"/>
                    <a:pt x="34952" y="491"/>
                  </a:cubicBezTo>
                  <a:cubicBezTo>
                    <a:pt x="33512" y="491"/>
                    <a:pt x="32051" y="795"/>
                    <a:pt x="30614" y="1396"/>
                  </a:cubicBezTo>
                  <a:cubicBezTo>
                    <a:pt x="29844" y="1718"/>
                    <a:pt x="29134" y="1868"/>
                    <a:pt x="28375" y="1868"/>
                  </a:cubicBezTo>
                  <a:cubicBezTo>
                    <a:pt x="27578" y="1868"/>
                    <a:pt x="26756" y="1708"/>
                    <a:pt x="25803" y="1522"/>
                  </a:cubicBezTo>
                  <a:cubicBezTo>
                    <a:pt x="24539" y="1274"/>
                    <a:pt x="23107" y="995"/>
                    <a:pt x="21301" y="995"/>
                  </a:cubicBezTo>
                  <a:cubicBezTo>
                    <a:pt x="21037" y="995"/>
                    <a:pt x="20768" y="1001"/>
                    <a:pt x="20503" y="1014"/>
                  </a:cubicBezTo>
                  <a:cubicBezTo>
                    <a:pt x="18088" y="1124"/>
                    <a:pt x="13536" y="1960"/>
                    <a:pt x="9250" y="3535"/>
                  </a:cubicBezTo>
                  <a:cubicBezTo>
                    <a:pt x="4098" y="5427"/>
                    <a:pt x="1096" y="7738"/>
                    <a:pt x="316" y="10406"/>
                  </a:cubicBezTo>
                  <a:cubicBezTo>
                    <a:pt x="61" y="10887"/>
                    <a:pt x="1" y="11468"/>
                    <a:pt x="194" y="12024"/>
                  </a:cubicBezTo>
                  <a:lnTo>
                    <a:pt x="200" y="12039"/>
                  </a:lnTo>
                  <a:cubicBezTo>
                    <a:pt x="489" y="12845"/>
                    <a:pt x="1256" y="13385"/>
                    <a:pt x="2112" y="13385"/>
                  </a:cubicBezTo>
                  <a:cubicBezTo>
                    <a:pt x="2343" y="13385"/>
                    <a:pt x="2570" y="13346"/>
                    <a:pt x="2788" y="13269"/>
                  </a:cubicBezTo>
                  <a:cubicBezTo>
                    <a:pt x="2835" y="13253"/>
                    <a:pt x="2964" y="13207"/>
                    <a:pt x="3160" y="13142"/>
                  </a:cubicBezTo>
                  <a:cubicBezTo>
                    <a:pt x="4325" y="14303"/>
                    <a:pt x="13499" y="23371"/>
                    <a:pt x="17504" y="25132"/>
                  </a:cubicBezTo>
                  <a:cubicBezTo>
                    <a:pt x="20214" y="26323"/>
                    <a:pt x="24622" y="26452"/>
                    <a:pt x="26390" y="26452"/>
                  </a:cubicBezTo>
                  <a:cubicBezTo>
                    <a:pt x="28838" y="26452"/>
                    <a:pt x="34871" y="26216"/>
                    <a:pt x="38035" y="24026"/>
                  </a:cubicBezTo>
                  <a:cubicBezTo>
                    <a:pt x="39375" y="23098"/>
                    <a:pt x="40233" y="21789"/>
                    <a:pt x="40576" y="20205"/>
                  </a:cubicBezTo>
                  <a:cubicBezTo>
                    <a:pt x="40821" y="20271"/>
                    <a:pt x="41067" y="20325"/>
                    <a:pt x="41318" y="20364"/>
                  </a:cubicBezTo>
                  <a:cubicBezTo>
                    <a:pt x="41704" y="20427"/>
                    <a:pt x="42098" y="20457"/>
                    <a:pt x="42490" y="20457"/>
                  </a:cubicBezTo>
                  <a:cubicBezTo>
                    <a:pt x="42859" y="20457"/>
                    <a:pt x="43232" y="20428"/>
                    <a:pt x="43600" y="20372"/>
                  </a:cubicBezTo>
                  <a:cubicBezTo>
                    <a:pt x="44574" y="20335"/>
                    <a:pt x="45539" y="20127"/>
                    <a:pt x="46455" y="19762"/>
                  </a:cubicBezTo>
                  <a:cubicBezTo>
                    <a:pt x="45917" y="20480"/>
                    <a:pt x="45675" y="21363"/>
                    <a:pt x="45775" y="22260"/>
                  </a:cubicBezTo>
                  <a:lnTo>
                    <a:pt x="47320" y="35983"/>
                  </a:lnTo>
                  <a:cubicBezTo>
                    <a:pt x="47426" y="36914"/>
                    <a:pt x="47886" y="37750"/>
                    <a:pt x="48617" y="38335"/>
                  </a:cubicBezTo>
                  <a:cubicBezTo>
                    <a:pt x="49237" y="38830"/>
                    <a:pt x="50013" y="39102"/>
                    <a:pt x="50806" y="39102"/>
                  </a:cubicBezTo>
                  <a:cubicBezTo>
                    <a:pt x="50938" y="39102"/>
                    <a:pt x="51072" y="39095"/>
                    <a:pt x="51202" y="39081"/>
                  </a:cubicBezTo>
                  <a:lnTo>
                    <a:pt x="51761" y="39018"/>
                  </a:lnTo>
                  <a:cubicBezTo>
                    <a:pt x="53685" y="38802"/>
                    <a:pt x="55073" y="37061"/>
                    <a:pt x="54857" y="35137"/>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7339750" y="3827550"/>
              <a:ext cx="767700" cy="158250"/>
            </a:xfrm>
            <a:custGeom>
              <a:avLst/>
              <a:gdLst/>
              <a:ahLst/>
              <a:cxnLst/>
              <a:rect l="l" t="t" r="r" b="b"/>
              <a:pathLst>
                <a:path w="30708" h="6330" extrusionOk="0">
                  <a:moveTo>
                    <a:pt x="383" y="3156"/>
                  </a:moveTo>
                  <a:cubicBezTo>
                    <a:pt x="383" y="3156"/>
                    <a:pt x="1" y="5835"/>
                    <a:pt x="1421" y="5977"/>
                  </a:cubicBezTo>
                  <a:cubicBezTo>
                    <a:pt x="2843" y="6117"/>
                    <a:pt x="8886" y="6329"/>
                    <a:pt x="11319" y="6090"/>
                  </a:cubicBezTo>
                  <a:cubicBezTo>
                    <a:pt x="13748" y="5854"/>
                    <a:pt x="19707" y="5052"/>
                    <a:pt x="20931" y="5114"/>
                  </a:cubicBezTo>
                  <a:cubicBezTo>
                    <a:pt x="22157" y="5174"/>
                    <a:pt x="30089" y="3949"/>
                    <a:pt x="30397" y="3345"/>
                  </a:cubicBezTo>
                  <a:cubicBezTo>
                    <a:pt x="30707" y="2739"/>
                    <a:pt x="30378" y="1018"/>
                    <a:pt x="29472" y="507"/>
                  </a:cubicBezTo>
                  <a:cubicBezTo>
                    <a:pt x="28569" y="1"/>
                    <a:pt x="383" y="3156"/>
                    <a:pt x="383" y="3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7298000" y="3933425"/>
              <a:ext cx="811700" cy="237250"/>
            </a:xfrm>
            <a:custGeom>
              <a:avLst/>
              <a:gdLst/>
              <a:ahLst/>
              <a:cxnLst/>
              <a:rect l="l" t="t" r="r" b="b"/>
              <a:pathLst>
                <a:path w="32468" h="9490" extrusionOk="0">
                  <a:moveTo>
                    <a:pt x="0" y="2411"/>
                  </a:moveTo>
                  <a:cubicBezTo>
                    <a:pt x="0" y="2411"/>
                    <a:pt x="6571" y="1102"/>
                    <a:pt x="8506" y="1056"/>
                  </a:cubicBezTo>
                  <a:cubicBezTo>
                    <a:pt x="10440" y="1009"/>
                    <a:pt x="27851" y="0"/>
                    <a:pt x="28992" y="271"/>
                  </a:cubicBezTo>
                  <a:cubicBezTo>
                    <a:pt x="30133" y="541"/>
                    <a:pt x="32468" y="2020"/>
                    <a:pt x="32468" y="2020"/>
                  </a:cubicBezTo>
                  <a:cubicBezTo>
                    <a:pt x="32468" y="2020"/>
                    <a:pt x="24308" y="9325"/>
                    <a:pt x="23281" y="9407"/>
                  </a:cubicBezTo>
                  <a:cubicBezTo>
                    <a:pt x="22254" y="9490"/>
                    <a:pt x="6740" y="7109"/>
                    <a:pt x="5602" y="6546"/>
                  </a:cubicBezTo>
                  <a:cubicBezTo>
                    <a:pt x="4462" y="5982"/>
                    <a:pt x="0" y="2411"/>
                    <a:pt x="0" y="24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8005850" y="3851350"/>
              <a:ext cx="59925" cy="168650"/>
            </a:xfrm>
            <a:custGeom>
              <a:avLst/>
              <a:gdLst/>
              <a:ahLst/>
              <a:cxnLst/>
              <a:rect l="l" t="t" r="r" b="b"/>
              <a:pathLst>
                <a:path w="2397" h="6746" extrusionOk="0">
                  <a:moveTo>
                    <a:pt x="145" y="3309"/>
                  </a:moveTo>
                  <a:cubicBezTo>
                    <a:pt x="145" y="3309"/>
                    <a:pt x="1038" y="1"/>
                    <a:pt x="1555" y="635"/>
                  </a:cubicBezTo>
                  <a:cubicBezTo>
                    <a:pt x="2075" y="1270"/>
                    <a:pt x="2397" y="6544"/>
                    <a:pt x="1630" y="6644"/>
                  </a:cubicBezTo>
                  <a:cubicBezTo>
                    <a:pt x="860" y="6746"/>
                    <a:pt x="202" y="6746"/>
                    <a:pt x="101" y="6311"/>
                  </a:cubicBezTo>
                  <a:cubicBezTo>
                    <a:pt x="1" y="5877"/>
                    <a:pt x="145" y="3309"/>
                    <a:pt x="145" y="33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8003700" y="3862950"/>
              <a:ext cx="62450" cy="158100"/>
            </a:xfrm>
            <a:custGeom>
              <a:avLst/>
              <a:gdLst/>
              <a:ahLst/>
              <a:cxnLst/>
              <a:rect l="l" t="t" r="r" b="b"/>
              <a:pathLst>
                <a:path w="2498" h="6324" extrusionOk="0">
                  <a:moveTo>
                    <a:pt x="1500" y="179"/>
                  </a:moveTo>
                  <a:cubicBezTo>
                    <a:pt x="1516" y="179"/>
                    <a:pt x="1541" y="188"/>
                    <a:pt x="1575" y="228"/>
                  </a:cubicBezTo>
                  <a:cubicBezTo>
                    <a:pt x="2012" y="765"/>
                    <a:pt x="2307" y="4795"/>
                    <a:pt x="1877" y="5875"/>
                  </a:cubicBezTo>
                  <a:cubicBezTo>
                    <a:pt x="1825" y="6008"/>
                    <a:pt x="1763" y="6087"/>
                    <a:pt x="1704" y="6094"/>
                  </a:cubicBezTo>
                  <a:cubicBezTo>
                    <a:pt x="1437" y="6129"/>
                    <a:pt x="1210" y="6147"/>
                    <a:pt x="1020" y="6147"/>
                  </a:cubicBezTo>
                  <a:cubicBezTo>
                    <a:pt x="560" y="6147"/>
                    <a:pt x="323" y="6043"/>
                    <a:pt x="273" y="5827"/>
                  </a:cubicBezTo>
                  <a:cubicBezTo>
                    <a:pt x="195" y="5495"/>
                    <a:pt x="270" y="3744"/>
                    <a:pt x="320" y="2859"/>
                  </a:cubicBezTo>
                  <a:cubicBezTo>
                    <a:pt x="589" y="1858"/>
                    <a:pt x="1143" y="254"/>
                    <a:pt x="1484" y="182"/>
                  </a:cubicBezTo>
                  <a:cubicBezTo>
                    <a:pt x="1488" y="181"/>
                    <a:pt x="1493" y="179"/>
                    <a:pt x="1500" y="179"/>
                  </a:cubicBezTo>
                  <a:close/>
                  <a:moveTo>
                    <a:pt x="1501" y="0"/>
                  </a:moveTo>
                  <a:cubicBezTo>
                    <a:pt x="1482" y="0"/>
                    <a:pt x="1464" y="2"/>
                    <a:pt x="1448" y="6"/>
                  </a:cubicBezTo>
                  <a:cubicBezTo>
                    <a:pt x="901" y="125"/>
                    <a:pt x="268" y="2372"/>
                    <a:pt x="148" y="2820"/>
                  </a:cubicBezTo>
                  <a:cubicBezTo>
                    <a:pt x="148" y="2826"/>
                    <a:pt x="145" y="2833"/>
                    <a:pt x="145" y="2839"/>
                  </a:cubicBezTo>
                  <a:cubicBezTo>
                    <a:pt x="138" y="2945"/>
                    <a:pt x="1" y="5424"/>
                    <a:pt x="102" y="5867"/>
                  </a:cubicBezTo>
                  <a:cubicBezTo>
                    <a:pt x="185" y="6220"/>
                    <a:pt x="559" y="6323"/>
                    <a:pt x="1019" y="6323"/>
                  </a:cubicBezTo>
                  <a:cubicBezTo>
                    <a:pt x="1243" y="6323"/>
                    <a:pt x="1488" y="6300"/>
                    <a:pt x="1727" y="6263"/>
                  </a:cubicBezTo>
                  <a:cubicBezTo>
                    <a:pt x="1856" y="6248"/>
                    <a:pt x="1962" y="6137"/>
                    <a:pt x="2042" y="5937"/>
                  </a:cubicBezTo>
                  <a:cubicBezTo>
                    <a:pt x="2497" y="4789"/>
                    <a:pt x="2181" y="689"/>
                    <a:pt x="1711" y="113"/>
                  </a:cubicBezTo>
                  <a:cubicBezTo>
                    <a:pt x="1640" y="26"/>
                    <a:pt x="1564" y="0"/>
                    <a:pt x="1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7329500" y="3876900"/>
              <a:ext cx="88050" cy="147375"/>
            </a:xfrm>
            <a:custGeom>
              <a:avLst/>
              <a:gdLst/>
              <a:ahLst/>
              <a:cxnLst/>
              <a:rect l="l" t="t" r="r" b="b"/>
              <a:pathLst>
                <a:path w="3522" h="5895" extrusionOk="0">
                  <a:moveTo>
                    <a:pt x="404" y="1263"/>
                  </a:moveTo>
                  <a:cubicBezTo>
                    <a:pt x="404" y="1263"/>
                    <a:pt x="49" y="2834"/>
                    <a:pt x="24" y="3392"/>
                  </a:cubicBezTo>
                  <a:cubicBezTo>
                    <a:pt x="0" y="3950"/>
                    <a:pt x="551" y="5880"/>
                    <a:pt x="1267" y="5887"/>
                  </a:cubicBezTo>
                  <a:cubicBezTo>
                    <a:pt x="1983" y="5894"/>
                    <a:pt x="2110" y="5866"/>
                    <a:pt x="2110" y="5866"/>
                  </a:cubicBezTo>
                  <a:cubicBezTo>
                    <a:pt x="2110" y="5866"/>
                    <a:pt x="3522" y="5004"/>
                    <a:pt x="3257" y="3777"/>
                  </a:cubicBezTo>
                  <a:cubicBezTo>
                    <a:pt x="2995" y="2550"/>
                    <a:pt x="1298" y="1"/>
                    <a:pt x="404" y="12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7327425" y="3897725"/>
              <a:ext cx="92600" cy="128575"/>
            </a:xfrm>
            <a:custGeom>
              <a:avLst/>
              <a:gdLst/>
              <a:ahLst/>
              <a:cxnLst/>
              <a:rect l="l" t="t" r="r" b="b"/>
              <a:pathLst>
                <a:path w="3704" h="5143" extrusionOk="0">
                  <a:moveTo>
                    <a:pt x="1067" y="176"/>
                  </a:moveTo>
                  <a:cubicBezTo>
                    <a:pt x="1109" y="176"/>
                    <a:pt x="1153" y="180"/>
                    <a:pt x="1198" y="190"/>
                  </a:cubicBezTo>
                  <a:cubicBezTo>
                    <a:pt x="2027" y="360"/>
                    <a:pt x="3052" y="2015"/>
                    <a:pt x="3257" y="2964"/>
                  </a:cubicBezTo>
                  <a:cubicBezTo>
                    <a:pt x="3490" y="4052"/>
                    <a:pt x="2306" y="4857"/>
                    <a:pt x="2163" y="4950"/>
                  </a:cubicBezTo>
                  <a:cubicBezTo>
                    <a:pt x="2122" y="4954"/>
                    <a:pt x="1979" y="4967"/>
                    <a:pt x="1585" y="4967"/>
                  </a:cubicBezTo>
                  <a:cubicBezTo>
                    <a:pt x="1516" y="4967"/>
                    <a:pt x="1439" y="4966"/>
                    <a:pt x="1353" y="4965"/>
                  </a:cubicBezTo>
                  <a:cubicBezTo>
                    <a:pt x="1238" y="4964"/>
                    <a:pt x="1117" y="4898"/>
                    <a:pt x="995" y="4769"/>
                  </a:cubicBezTo>
                  <a:cubicBezTo>
                    <a:pt x="525" y="4277"/>
                    <a:pt x="175" y="3006"/>
                    <a:pt x="195" y="2563"/>
                  </a:cubicBezTo>
                  <a:cubicBezTo>
                    <a:pt x="218" y="2051"/>
                    <a:pt x="530" y="641"/>
                    <a:pt x="568" y="467"/>
                  </a:cubicBezTo>
                  <a:cubicBezTo>
                    <a:pt x="710" y="273"/>
                    <a:pt x="874" y="176"/>
                    <a:pt x="1067" y="176"/>
                  </a:cubicBezTo>
                  <a:close/>
                  <a:moveTo>
                    <a:pt x="1072" y="1"/>
                  </a:moveTo>
                  <a:cubicBezTo>
                    <a:pt x="820" y="1"/>
                    <a:pt x="594" y="130"/>
                    <a:pt x="417" y="380"/>
                  </a:cubicBezTo>
                  <a:cubicBezTo>
                    <a:pt x="409" y="390"/>
                    <a:pt x="404" y="402"/>
                    <a:pt x="402" y="412"/>
                  </a:cubicBezTo>
                  <a:cubicBezTo>
                    <a:pt x="387" y="476"/>
                    <a:pt x="44" y="1998"/>
                    <a:pt x="19" y="2556"/>
                  </a:cubicBezTo>
                  <a:cubicBezTo>
                    <a:pt x="0" y="3016"/>
                    <a:pt x="354" y="4348"/>
                    <a:pt x="868" y="4891"/>
                  </a:cubicBezTo>
                  <a:cubicBezTo>
                    <a:pt x="1024" y="5055"/>
                    <a:pt x="1185" y="5140"/>
                    <a:pt x="1350" y="5141"/>
                  </a:cubicBezTo>
                  <a:cubicBezTo>
                    <a:pt x="1434" y="5143"/>
                    <a:pt x="1512" y="5143"/>
                    <a:pt x="1582" y="5143"/>
                  </a:cubicBezTo>
                  <a:cubicBezTo>
                    <a:pt x="2090" y="5143"/>
                    <a:pt x="2202" y="5121"/>
                    <a:pt x="2215" y="5120"/>
                  </a:cubicBezTo>
                  <a:cubicBezTo>
                    <a:pt x="2226" y="5118"/>
                    <a:pt x="2233" y="5114"/>
                    <a:pt x="2242" y="5110"/>
                  </a:cubicBezTo>
                  <a:cubicBezTo>
                    <a:pt x="2302" y="5074"/>
                    <a:pt x="3703" y="4202"/>
                    <a:pt x="3430" y="2928"/>
                  </a:cubicBezTo>
                  <a:cubicBezTo>
                    <a:pt x="3235" y="2025"/>
                    <a:pt x="2199" y="217"/>
                    <a:pt x="1234" y="18"/>
                  </a:cubicBezTo>
                  <a:cubicBezTo>
                    <a:pt x="1179" y="7"/>
                    <a:pt x="1125"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7402675" y="3889350"/>
              <a:ext cx="98875" cy="146725"/>
            </a:xfrm>
            <a:custGeom>
              <a:avLst/>
              <a:gdLst/>
              <a:ahLst/>
              <a:cxnLst/>
              <a:rect l="l" t="t" r="r" b="b"/>
              <a:pathLst>
                <a:path w="3955" h="5869" extrusionOk="0">
                  <a:moveTo>
                    <a:pt x="3642" y="2616"/>
                  </a:moveTo>
                  <a:cubicBezTo>
                    <a:pt x="3642" y="2616"/>
                    <a:pt x="752" y="1"/>
                    <a:pt x="377" y="719"/>
                  </a:cubicBezTo>
                  <a:cubicBezTo>
                    <a:pt x="1" y="1441"/>
                    <a:pt x="235" y="4175"/>
                    <a:pt x="330" y="4539"/>
                  </a:cubicBezTo>
                  <a:cubicBezTo>
                    <a:pt x="427" y="4902"/>
                    <a:pt x="1525" y="5869"/>
                    <a:pt x="1889" y="5783"/>
                  </a:cubicBezTo>
                  <a:cubicBezTo>
                    <a:pt x="2252" y="5697"/>
                    <a:pt x="3754" y="4454"/>
                    <a:pt x="3851" y="3953"/>
                  </a:cubicBezTo>
                  <a:cubicBezTo>
                    <a:pt x="3954" y="3455"/>
                    <a:pt x="3642" y="2616"/>
                    <a:pt x="3642" y="26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7400275" y="3902075"/>
              <a:ext cx="103525" cy="134175"/>
            </a:xfrm>
            <a:custGeom>
              <a:avLst/>
              <a:gdLst/>
              <a:ahLst/>
              <a:cxnLst/>
              <a:rect l="l" t="t" r="r" b="b"/>
              <a:pathLst>
                <a:path w="4141" h="5367" extrusionOk="0">
                  <a:moveTo>
                    <a:pt x="715" y="173"/>
                  </a:moveTo>
                  <a:cubicBezTo>
                    <a:pt x="1328" y="173"/>
                    <a:pt x="3021" y="1580"/>
                    <a:pt x="3664" y="2159"/>
                  </a:cubicBezTo>
                  <a:cubicBezTo>
                    <a:pt x="3710" y="2288"/>
                    <a:pt x="3952" y="2999"/>
                    <a:pt x="3866" y="3428"/>
                  </a:cubicBezTo>
                  <a:cubicBezTo>
                    <a:pt x="3778" y="3868"/>
                    <a:pt x="2320" y="5105"/>
                    <a:pt x="1966" y="5188"/>
                  </a:cubicBezTo>
                  <a:cubicBezTo>
                    <a:pt x="1955" y="5191"/>
                    <a:pt x="1942" y="5192"/>
                    <a:pt x="1929" y="5192"/>
                  </a:cubicBezTo>
                  <a:cubicBezTo>
                    <a:pt x="1582" y="5192"/>
                    <a:pt x="599" y="4332"/>
                    <a:pt x="512" y="4007"/>
                  </a:cubicBezTo>
                  <a:cubicBezTo>
                    <a:pt x="422" y="3663"/>
                    <a:pt x="194" y="939"/>
                    <a:pt x="552" y="252"/>
                  </a:cubicBezTo>
                  <a:cubicBezTo>
                    <a:pt x="573" y="210"/>
                    <a:pt x="605" y="188"/>
                    <a:pt x="658" y="179"/>
                  </a:cubicBezTo>
                  <a:cubicBezTo>
                    <a:pt x="675" y="176"/>
                    <a:pt x="695" y="173"/>
                    <a:pt x="715" y="173"/>
                  </a:cubicBezTo>
                  <a:close/>
                  <a:moveTo>
                    <a:pt x="699" y="0"/>
                  </a:moveTo>
                  <a:cubicBezTo>
                    <a:pt x="674" y="0"/>
                    <a:pt x="649" y="2"/>
                    <a:pt x="626" y="6"/>
                  </a:cubicBezTo>
                  <a:cubicBezTo>
                    <a:pt x="523" y="26"/>
                    <a:pt x="443" y="83"/>
                    <a:pt x="396" y="172"/>
                  </a:cubicBezTo>
                  <a:cubicBezTo>
                    <a:pt x="1" y="926"/>
                    <a:pt x="243" y="3678"/>
                    <a:pt x="343" y="4053"/>
                  </a:cubicBezTo>
                  <a:cubicBezTo>
                    <a:pt x="440" y="4422"/>
                    <a:pt x="1468" y="5367"/>
                    <a:pt x="1940" y="5367"/>
                  </a:cubicBezTo>
                  <a:cubicBezTo>
                    <a:pt x="1965" y="5367"/>
                    <a:pt x="1986" y="5364"/>
                    <a:pt x="2008" y="5360"/>
                  </a:cubicBezTo>
                  <a:cubicBezTo>
                    <a:pt x="2378" y="5272"/>
                    <a:pt x="3929" y="4020"/>
                    <a:pt x="4038" y="3463"/>
                  </a:cubicBezTo>
                  <a:cubicBezTo>
                    <a:pt x="4141" y="2943"/>
                    <a:pt x="3833" y="2113"/>
                    <a:pt x="3821" y="2077"/>
                  </a:cubicBezTo>
                  <a:cubicBezTo>
                    <a:pt x="3816" y="2066"/>
                    <a:pt x="3809" y="2053"/>
                    <a:pt x="3797" y="2044"/>
                  </a:cubicBezTo>
                  <a:cubicBezTo>
                    <a:pt x="3558" y="1829"/>
                    <a:pt x="150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7940925" y="3856325"/>
              <a:ext cx="88175" cy="166500"/>
            </a:xfrm>
            <a:custGeom>
              <a:avLst/>
              <a:gdLst/>
              <a:ahLst/>
              <a:cxnLst/>
              <a:rect l="l" t="t" r="r" b="b"/>
              <a:pathLst>
                <a:path w="3527" h="6660" extrusionOk="0">
                  <a:moveTo>
                    <a:pt x="499" y="3805"/>
                  </a:moveTo>
                  <a:cubicBezTo>
                    <a:pt x="499" y="3805"/>
                    <a:pt x="1547" y="0"/>
                    <a:pt x="2283" y="556"/>
                  </a:cubicBezTo>
                  <a:cubicBezTo>
                    <a:pt x="3018" y="1110"/>
                    <a:pt x="3527" y="6049"/>
                    <a:pt x="2921" y="6354"/>
                  </a:cubicBezTo>
                  <a:cubicBezTo>
                    <a:pt x="2318" y="6660"/>
                    <a:pt x="442" y="6049"/>
                    <a:pt x="221" y="5538"/>
                  </a:cubicBezTo>
                  <a:cubicBezTo>
                    <a:pt x="1" y="5024"/>
                    <a:pt x="499" y="3805"/>
                    <a:pt x="499" y="38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7938750" y="3866600"/>
              <a:ext cx="86775" cy="152800"/>
            </a:xfrm>
            <a:custGeom>
              <a:avLst/>
              <a:gdLst/>
              <a:ahLst/>
              <a:cxnLst/>
              <a:rect l="l" t="t" r="r" b="b"/>
              <a:pathLst>
                <a:path w="3471" h="6112" extrusionOk="0">
                  <a:moveTo>
                    <a:pt x="2217" y="178"/>
                  </a:moveTo>
                  <a:cubicBezTo>
                    <a:pt x="2252" y="178"/>
                    <a:pt x="2284" y="189"/>
                    <a:pt x="2320" y="215"/>
                  </a:cubicBezTo>
                  <a:cubicBezTo>
                    <a:pt x="2842" y="610"/>
                    <a:pt x="3302" y="3681"/>
                    <a:pt x="3167" y="5188"/>
                  </a:cubicBezTo>
                  <a:cubicBezTo>
                    <a:pt x="3117" y="5749"/>
                    <a:pt x="3005" y="5850"/>
                    <a:pt x="2971" y="5865"/>
                  </a:cubicBezTo>
                  <a:cubicBezTo>
                    <a:pt x="2874" y="5914"/>
                    <a:pt x="2731" y="5937"/>
                    <a:pt x="2557" y="5937"/>
                  </a:cubicBezTo>
                  <a:cubicBezTo>
                    <a:pt x="2225" y="5937"/>
                    <a:pt x="1782" y="5851"/>
                    <a:pt x="1335" y="5689"/>
                  </a:cubicBezTo>
                  <a:cubicBezTo>
                    <a:pt x="839" y="5507"/>
                    <a:pt x="467" y="5274"/>
                    <a:pt x="391" y="5092"/>
                  </a:cubicBezTo>
                  <a:cubicBezTo>
                    <a:pt x="221" y="4701"/>
                    <a:pt x="534" y="3760"/>
                    <a:pt x="668" y="3430"/>
                  </a:cubicBezTo>
                  <a:cubicBezTo>
                    <a:pt x="670" y="3427"/>
                    <a:pt x="670" y="3423"/>
                    <a:pt x="672" y="3420"/>
                  </a:cubicBezTo>
                  <a:cubicBezTo>
                    <a:pt x="901" y="2583"/>
                    <a:pt x="1618" y="373"/>
                    <a:pt x="2159" y="188"/>
                  </a:cubicBezTo>
                  <a:cubicBezTo>
                    <a:pt x="2178" y="181"/>
                    <a:pt x="2198" y="178"/>
                    <a:pt x="2217" y="178"/>
                  </a:cubicBezTo>
                  <a:close/>
                  <a:moveTo>
                    <a:pt x="2214" y="0"/>
                  </a:moveTo>
                  <a:cubicBezTo>
                    <a:pt x="2177" y="0"/>
                    <a:pt x="2140" y="6"/>
                    <a:pt x="2103" y="19"/>
                  </a:cubicBezTo>
                  <a:cubicBezTo>
                    <a:pt x="1380" y="267"/>
                    <a:pt x="599" y="3025"/>
                    <a:pt x="503" y="3366"/>
                  </a:cubicBezTo>
                  <a:cubicBezTo>
                    <a:pt x="464" y="3465"/>
                    <a:pt x="0" y="4631"/>
                    <a:pt x="228" y="5160"/>
                  </a:cubicBezTo>
                  <a:cubicBezTo>
                    <a:pt x="370" y="5492"/>
                    <a:pt x="1007" y="5755"/>
                    <a:pt x="1273" y="5851"/>
                  </a:cubicBezTo>
                  <a:cubicBezTo>
                    <a:pt x="1681" y="6000"/>
                    <a:pt x="2168" y="6112"/>
                    <a:pt x="2557" y="6112"/>
                  </a:cubicBezTo>
                  <a:cubicBezTo>
                    <a:pt x="2750" y="6112"/>
                    <a:pt x="2922" y="6084"/>
                    <a:pt x="3050" y="6020"/>
                  </a:cubicBezTo>
                  <a:cubicBezTo>
                    <a:pt x="3203" y="5941"/>
                    <a:pt x="3299" y="5672"/>
                    <a:pt x="3342" y="5200"/>
                  </a:cubicBezTo>
                  <a:cubicBezTo>
                    <a:pt x="3471" y="3747"/>
                    <a:pt x="3050" y="546"/>
                    <a:pt x="2424" y="73"/>
                  </a:cubicBezTo>
                  <a:cubicBezTo>
                    <a:pt x="2358" y="25"/>
                    <a:pt x="2287" y="0"/>
                    <a:pt x="2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7843400" y="3837775"/>
              <a:ext cx="119650" cy="185200"/>
            </a:xfrm>
            <a:custGeom>
              <a:avLst/>
              <a:gdLst/>
              <a:ahLst/>
              <a:cxnLst/>
              <a:rect l="l" t="t" r="r" b="b"/>
              <a:pathLst>
                <a:path w="4786" h="7408" extrusionOk="0">
                  <a:moveTo>
                    <a:pt x="1" y="4087"/>
                  </a:moveTo>
                  <a:cubicBezTo>
                    <a:pt x="1" y="4087"/>
                    <a:pt x="2568" y="1"/>
                    <a:pt x="3528" y="1152"/>
                  </a:cubicBezTo>
                  <a:cubicBezTo>
                    <a:pt x="4492" y="2304"/>
                    <a:pt x="4785" y="6716"/>
                    <a:pt x="4463" y="7011"/>
                  </a:cubicBezTo>
                  <a:cubicBezTo>
                    <a:pt x="4138" y="7309"/>
                    <a:pt x="1056" y="7408"/>
                    <a:pt x="817" y="7130"/>
                  </a:cubicBezTo>
                  <a:cubicBezTo>
                    <a:pt x="579" y="6852"/>
                    <a:pt x="1" y="4087"/>
                    <a:pt x="1" y="408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7841075" y="3859300"/>
              <a:ext cx="124300" cy="163025"/>
            </a:xfrm>
            <a:custGeom>
              <a:avLst/>
              <a:gdLst/>
              <a:ahLst/>
              <a:cxnLst/>
              <a:rect l="l" t="t" r="r" b="b"/>
              <a:pathLst>
                <a:path w="4972" h="6521" extrusionOk="0">
                  <a:moveTo>
                    <a:pt x="3195" y="171"/>
                  </a:moveTo>
                  <a:cubicBezTo>
                    <a:pt x="3338" y="171"/>
                    <a:pt x="3457" y="225"/>
                    <a:pt x="3555" y="344"/>
                  </a:cubicBezTo>
                  <a:cubicBezTo>
                    <a:pt x="4543" y="1528"/>
                    <a:pt x="4716" y="5874"/>
                    <a:pt x="4496" y="6084"/>
                  </a:cubicBezTo>
                  <a:cubicBezTo>
                    <a:pt x="4341" y="6227"/>
                    <a:pt x="3227" y="6344"/>
                    <a:pt x="2230" y="6344"/>
                  </a:cubicBezTo>
                  <a:cubicBezTo>
                    <a:pt x="2059" y="6344"/>
                    <a:pt x="1892" y="6341"/>
                    <a:pt x="1733" y="6333"/>
                  </a:cubicBezTo>
                  <a:cubicBezTo>
                    <a:pt x="1066" y="6300"/>
                    <a:pt x="981" y="6215"/>
                    <a:pt x="979" y="6212"/>
                  </a:cubicBezTo>
                  <a:cubicBezTo>
                    <a:pt x="817" y="6024"/>
                    <a:pt x="412" y="4306"/>
                    <a:pt x="187" y="3241"/>
                  </a:cubicBezTo>
                  <a:cubicBezTo>
                    <a:pt x="387" y="2928"/>
                    <a:pt x="2137" y="245"/>
                    <a:pt x="3163" y="172"/>
                  </a:cubicBezTo>
                  <a:cubicBezTo>
                    <a:pt x="3174" y="172"/>
                    <a:pt x="3185" y="171"/>
                    <a:pt x="3195" y="171"/>
                  </a:cubicBezTo>
                  <a:close/>
                  <a:moveTo>
                    <a:pt x="3187" y="1"/>
                  </a:moveTo>
                  <a:cubicBezTo>
                    <a:pt x="3175" y="1"/>
                    <a:pt x="3162" y="1"/>
                    <a:pt x="3149" y="2"/>
                  </a:cubicBezTo>
                  <a:cubicBezTo>
                    <a:pt x="1975" y="83"/>
                    <a:pt x="98" y="3054"/>
                    <a:pt x="18" y="3180"/>
                  </a:cubicBezTo>
                  <a:cubicBezTo>
                    <a:pt x="7" y="3200"/>
                    <a:pt x="1" y="3223"/>
                    <a:pt x="7" y="3244"/>
                  </a:cubicBezTo>
                  <a:cubicBezTo>
                    <a:pt x="65" y="3529"/>
                    <a:pt x="598" y="6040"/>
                    <a:pt x="843" y="6328"/>
                  </a:cubicBezTo>
                  <a:cubicBezTo>
                    <a:pt x="874" y="6365"/>
                    <a:pt x="959" y="6464"/>
                    <a:pt x="1626" y="6505"/>
                  </a:cubicBezTo>
                  <a:cubicBezTo>
                    <a:pt x="1796" y="6515"/>
                    <a:pt x="2001" y="6521"/>
                    <a:pt x="2223" y="6521"/>
                  </a:cubicBezTo>
                  <a:cubicBezTo>
                    <a:pt x="3153" y="6521"/>
                    <a:pt x="4386" y="6426"/>
                    <a:pt x="4613" y="6219"/>
                  </a:cubicBezTo>
                  <a:cubicBezTo>
                    <a:pt x="4971" y="5890"/>
                    <a:pt x="4659" y="1400"/>
                    <a:pt x="3687" y="237"/>
                  </a:cubicBezTo>
                  <a:cubicBezTo>
                    <a:pt x="3555" y="76"/>
                    <a:pt x="3389" y="1"/>
                    <a:pt x="3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7547750" y="4069400"/>
              <a:ext cx="422100" cy="82275"/>
            </a:xfrm>
            <a:custGeom>
              <a:avLst/>
              <a:gdLst/>
              <a:ahLst/>
              <a:cxnLst/>
              <a:rect l="l" t="t" r="r" b="b"/>
              <a:pathLst>
                <a:path w="16884" h="3291" extrusionOk="0">
                  <a:moveTo>
                    <a:pt x="1" y="1109"/>
                  </a:moveTo>
                  <a:cubicBezTo>
                    <a:pt x="1" y="1109"/>
                    <a:pt x="3571" y="1"/>
                    <a:pt x="3786" y="470"/>
                  </a:cubicBezTo>
                  <a:cubicBezTo>
                    <a:pt x="4001" y="938"/>
                    <a:pt x="4608" y="1528"/>
                    <a:pt x="4608" y="1528"/>
                  </a:cubicBezTo>
                  <a:cubicBezTo>
                    <a:pt x="4608" y="1528"/>
                    <a:pt x="5617" y="549"/>
                    <a:pt x="6955" y="526"/>
                  </a:cubicBezTo>
                  <a:cubicBezTo>
                    <a:pt x="7531" y="515"/>
                    <a:pt x="9522" y="979"/>
                    <a:pt x="11373" y="890"/>
                  </a:cubicBezTo>
                  <a:cubicBezTo>
                    <a:pt x="13828" y="774"/>
                    <a:pt x="16210" y="127"/>
                    <a:pt x="16414" y="392"/>
                  </a:cubicBezTo>
                  <a:cubicBezTo>
                    <a:pt x="16771" y="857"/>
                    <a:pt x="16883" y="2221"/>
                    <a:pt x="16883" y="2221"/>
                  </a:cubicBezTo>
                  <a:cubicBezTo>
                    <a:pt x="16883" y="2221"/>
                    <a:pt x="840" y="3290"/>
                    <a:pt x="1" y="11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7545550" y="4075375"/>
              <a:ext cx="426550" cy="58325"/>
            </a:xfrm>
            <a:custGeom>
              <a:avLst/>
              <a:gdLst/>
              <a:ahLst/>
              <a:cxnLst/>
              <a:rect l="l" t="t" r="r" b="b"/>
              <a:pathLst>
                <a:path w="17062" h="2333" extrusionOk="0">
                  <a:moveTo>
                    <a:pt x="16250" y="174"/>
                  </a:moveTo>
                  <a:cubicBezTo>
                    <a:pt x="16345" y="174"/>
                    <a:pt x="16410" y="183"/>
                    <a:pt x="16434" y="206"/>
                  </a:cubicBezTo>
                  <a:cubicBezTo>
                    <a:pt x="16721" y="578"/>
                    <a:pt x="16844" y="1594"/>
                    <a:pt x="16875" y="1901"/>
                  </a:cubicBezTo>
                  <a:cubicBezTo>
                    <a:pt x="14718" y="2043"/>
                    <a:pt x="11812" y="2166"/>
                    <a:pt x="9027" y="2166"/>
                  </a:cubicBezTo>
                  <a:cubicBezTo>
                    <a:pt x="4770" y="2166"/>
                    <a:pt x="795" y="1878"/>
                    <a:pt x="212" y="926"/>
                  </a:cubicBezTo>
                  <a:cubicBezTo>
                    <a:pt x="1531" y="522"/>
                    <a:pt x="2942" y="198"/>
                    <a:pt x="3522" y="198"/>
                  </a:cubicBezTo>
                  <a:cubicBezTo>
                    <a:pt x="3674" y="198"/>
                    <a:pt x="3769" y="220"/>
                    <a:pt x="3791" y="269"/>
                  </a:cubicBezTo>
                  <a:cubicBezTo>
                    <a:pt x="4011" y="748"/>
                    <a:pt x="4607" y="1328"/>
                    <a:pt x="4633" y="1354"/>
                  </a:cubicBezTo>
                  <a:cubicBezTo>
                    <a:pt x="4650" y="1369"/>
                    <a:pt x="4672" y="1377"/>
                    <a:pt x="4694" y="1377"/>
                  </a:cubicBezTo>
                  <a:cubicBezTo>
                    <a:pt x="4715" y="1377"/>
                    <a:pt x="4737" y="1369"/>
                    <a:pt x="4754" y="1354"/>
                  </a:cubicBezTo>
                  <a:cubicBezTo>
                    <a:pt x="4764" y="1344"/>
                    <a:pt x="5752" y="399"/>
                    <a:pt x="7043" y="376"/>
                  </a:cubicBezTo>
                  <a:lnTo>
                    <a:pt x="7061" y="376"/>
                  </a:lnTo>
                  <a:cubicBezTo>
                    <a:pt x="7254" y="376"/>
                    <a:pt x="7602" y="426"/>
                    <a:pt x="8040" y="489"/>
                  </a:cubicBezTo>
                  <a:cubicBezTo>
                    <a:pt x="8838" y="602"/>
                    <a:pt x="9892" y="753"/>
                    <a:pt x="10961" y="753"/>
                  </a:cubicBezTo>
                  <a:cubicBezTo>
                    <a:pt x="11129" y="753"/>
                    <a:pt x="11297" y="749"/>
                    <a:pt x="11464" y="741"/>
                  </a:cubicBezTo>
                  <a:cubicBezTo>
                    <a:pt x="12659" y="684"/>
                    <a:pt x="13822" y="503"/>
                    <a:pt x="14754" y="360"/>
                  </a:cubicBezTo>
                  <a:cubicBezTo>
                    <a:pt x="15344" y="268"/>
                    <a:pt x="15949" y="174"/>
                    <a:pt x="16250" y="174"/>
                  </a:cubicBezTo>
                  <a:close/>
                  <a:moveTo>
                    <a:pt x="16224" y="0"/>
                  </a:moveTo>
                  <a:cubicBezTo>
                    <a:pt x="15936" y="0"/>
                    <a:pt x="15463" y="71"/>
                    <a:pt x="14728" y="184"/>
                  </a:cubicBezTo>
                  <a:cubicBezTo>
                    <a:pt x="13800" y="327"/>
                    <a:pt x="12644" y="506"/>
                    <a:pt x="11460" y="563"/>
                  </a:cubicBezTo>
                  <a:cubicBezTo>
                    <a:pt x="11304" y="570"/>
                    <a:pt x="11148" y="574"/>
                    <a:pt x="10992" y="574"/>
                  </a:cubicBezTo>
                  <a:cubicBezTo>
                    <a:pt x="9928" y="574"/>
                    <a:pt x="8867" y="425"/>
                    <a:pt x="8067" y="312"/>
                  </a:cubicBezTo>
                  <a:cubicBezTo>
                    <a:pt x="7609" y="246"/>
                    <a:pt x="7240" y="197"/>
                    <a:pt x="7043" y="197"/>
                  </a:cubicBezTo>
                  <a:cubicBezTo>
                    <a:pt x="5862" y="217"/>
                    <a:pt x="4943" y="949"/>
                    <a:pt x="4699" y="1165"/>
                  </a:cubicBezTo>
                  <a:cubicBezTo>
                    <a:pt x="4542" y="1007"/>
                    <a:pt x="4120" y="558"/>
                    <a:pt x="3954" y="193"/>
                  </a:cubicBezTo>
                  <a:cubicBezTo>
                    <a:pt x="3903" y="81"/>
                    <a:pt x="3723" y="36"/>
                    <a:pt x="3464" y="36"/>
                  </a:cubicBezTo>
                  <a:cubicBezTo>
                    <a:pt x="2567" y="36"/>
                    <a:pt x="728" y="580"/>
                    <a:pt x="65" y="785"/>
                  </a:cubicBezTo>
                  <a:cubicBezTo>
                    <a:pt x="40" y="793"/>
                    <a:pt x="22" y="811"/>
                    <a:pt x="10" y="833"/>
                  </a:cubicBezTo>
                  <a:cubicBezTo>
                    <a:pt x="2" y="854"/>
                    <a:pt x="0" y="878"/>
                    <a:pt x="9" y="901"/>
                  </a:cubicBezTo>
                  <a:cubicBezTo>
                    <a:pt x="448" y="2051"/>
                    <a:pt x="4822" y="2333"/>
                    <a:pt x="9020" y="2333"/>
                  </a:cubicBezTo>
                  <a:cubicBezTo>
                    <a:pt x="12916" y="2333"/>
                    <a:pt x="16663" y="2091"/>
                    <a:pt x="16978" y="2071"/>
                  </a:cubicBezTo>
                  <a:cubicBezTo>
                    <a:pt x="17001" y="2068"/>
                    <a:pt x="17023" y="2058"/>
                    <a:pt x="17038" y="2039"/>
                  </a:cubicBezTo>
                  <a:cubicBezTo>
                    <a:pt x="17054" y="2022"/>
                    <a:pt x="17061" y="1999"/>
                    <a:pt x="17060" y="1975"/>
                  </a:cubicBezTo>
                  <a:cubicBezTo>
                    <a:pt x="17057" y="1918"/>
                    <a:pt x="16944" y="578"/>
                    <a:pt x="16573" y="98"/>
                  </a:cubicBezTo>
                  <a:cubicBezTo>
                    <a:pt x="16522" y="30"/>
                    <a:pt x="16412" y="0"/>
                    <a:pt x="16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7262325" y="3973325"/>
              <a:ext cx="903750" cy="332275"/>
            </a:xfrm>
            <a:custGeom>
              <a:avLst/>
              <a:gdLst/>
              <a:ahLst/>
              <a:cxnLst/>
              <a:rect l="l" t="t" r="r" b="b"/>
              <a:pathLst>
                <a:path w="36150" h="13291" extrusionOk="0">
                  <a:moveTo>
                    <a:pt x="0" y="0"/>
                  </a:moveTo>
                  <a:cubicBezTo>
                    <a:pt x="0" y="0"/>
                    <a:pt x="6244" y="4910"/>
                    <a:pt x="9965" y="5036"/>
                  </a:cubicBezTo>
                  <a:cubicBezTo>
                    <a:pt x="13686" y="5162"/>
                    <a:pt x="19529" y="6197"/>
                    <a:pt x="22757" y="6222"/>
                  </a:cubicBezTo>
                  <a:cubicBezTo>
                    <a:pt x="25984" y="6247"/>
                    <a:pt x="27815" y="4909"/>
                    <a:pt x="28888" y="4186"/>
                  </a:cubicBezTo>
                  <a:cubicBezTo>
                    <a:pt x="29962" y="3464"/>
                    <a:pt x="31971" y="1204"/>
                    <a:pt x="32618" y="1662"/>
                  </a:cubicBezTo>
                  <a:cubicBezTo>
                    <a:pt x="33263" y="2120"/>
                    <a:pt x="36149" y="8104"/>
                    <a:pt x="32420" y="10687"/>
                  </a:cubicBezTo>
                  <a:cubicBezTo>
                    <a:pt x="28689" y="13269"/>
                    <a:pt x="17599" y="13290"/>
                    <a:pt x="13779" y="11611"/>
                  </a:cubicBezTo>
                  <a:cubicBezTo>
                    <a:pt x="9958" y="9934"/>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7486875" y="3883300"/>
              <a:ext cx="125550" cy="145450"/>
            </a:xfrm>
            <a:custGeom>
              <a:avLst/>
              <a:gdLst/>
              <a:ahLst/>
              <a:cxnLst/>
              <a:rect l="l" t="t" r="r" b="b"/>
              <a:pathLst>
                <a:path w="5022" h="5818" extrusionOk="0">
                  <a:moveTo>
                    <a:pt x="359" y="4527"/>
                  </a:moveTo>
                  <a:cubicBezTo>
                    <a:pt x="359" y="4527"/>
                    <a:pt x="780" y="5617"/>
                    <a:pt x="1276" y="5717"/>
                  </a:cubicBezTo>
                  <a:cubicBezTo>
                    <a:pt x="1773" y="5817"/>
                    <a:pt x="3431" y="5754"/>
                    <a:pt x="3724" y="5509"/>
                  </a:cubicBezTo>
                  <a:cubicBezTo>
                    <a:pt x="4018" y="5263"/>
                    <a:pt x="5021" y="3457"/>
                    <a:pt x="5021" y="3457"/>
                  </a:cubicBezTo>
                  <a:cubicBezTo>
                    <a:pt x="5021" y="3457"/>
                    <a:pt x="3490" y="1002"/>
                    <a:pt x="2800" y="725"/>
                  </a:cubicBezTo>
                  <a:cubicBezTo>
                    <a:pt x="2108" y="450"/>
                    <a:pt x="37" y="1"/>
                    <a:pt x="18" y="774"/>
                  </a:cubicBezTo>
                  <a:cubicBezTo>
                    <a:pt x="1" y="1545"/>
                    <a:pt x="330" y="4141"/>
                    <a:pt x="359" y="45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7484800" y="3889600"/>
              <a:ext cx="129900" cy="139925"/>
            </a:xfrm>
            <a:custGeom>
              <a:avLst/>
              <a:gdLst/>
              <a:ahLst/>
              <a:cxnLst/>
              <a:rect l="l" t="t" r="r" b="b"/>
              <a:pathLst>
                <a:path w="5196" h="5597" extrusionOk="0">
                  <a:moveTo>
                    <a:pt x="939" y="179"/>
                  </a:moveTo>
                  <a:cubicBezTo>
                    <a:pt x="1558" y="179"/>
                    <a:pt x="2400" y="375"/>
                    <a:pt x="2848" y="555"/>
                  </a:cubicBezTo>
                  <a:cubicBezTo>
                    <a:pt x="3455" y="798"/>
                    <a:pt x="4792" y="2877"/>
                    <a:pt x="5001" y="3206"/>
                  </a:cubicBezTo>
                  <a:cubicBezTo>
                    <a:pt x="4706" y="3737"/>
                    <a:pt x="3973" y="5003"/>
                    <a:pt x="3750" y="5190"/>
                  </a:cubicBezTo>
                  <a:cubicBezTo>
                    <a:pt x="3571" y="5341"/>
                    <a:pt x="2712" y="5423"/>
                    <a:pt x="2047" y="5423"/>
                  </a:cubicBezTo>
                  <a:cubicBezTo>
                    <a:pt x="1769" y="5423"/>
                    <a:pt x="1525" y="5409"/>
                    <a:pt x="1378" y="5379"/>
                  </a:cubicBezTo>
                  <a:cubicBezTo>
                    <a:pt x="1014" y="5306"/>
                    <a:pt x="648" y="4555"/>
                    <a:pt x="529" y="4255"/>
                  </a:cubicBezTo>
                  <a:cubicBezTo>
                    <a:pt x="521" y="4142"/>
                    <a:pt x="491" y="3882"/>
                    <a:pt x="450" y="3544"/>
                  </a:cubicBezTo>
                  <a:cubicBezTo>
                    <a:pt x="347" y="2625"/>
                    <a:pt x="176" y="1082"/>
                    <a:pt x="187" y="526"/>
                  </a:cubicBezTo>
                  <a:cubicBezTo>
                    <a:pt x="190" y="429"/>
                    <a:pt x="230" y="359"/>
                    <a:pt x="314" y="304"/>
                  </a:cubicBezTo>
                  <a:cubicBezTo>
                    <a:pt x="449" y="215"/>
                    <a:pt x="673" y="179"/>
                    <a:pt x="939" y="179"/>
                  </a:cubicBezTo>
                  <a:close/>
                  <a:moveTo>
                    <a:pt x="944" y="1"/>
                  </a:moveTo>
                  <a:cubicBezTo>
                    <a:pt x="647" y="1"/>
                    <a:pt x="387" y="44"/>
                    <a:pt x="220" y="154"/>
                  </a:cubicBezTo>
                  <a:cubicBezTo>
                    <a:pt x="90" y="240"/>
                    <a:pt x="18" y="364"/>
                    <a:pt x="14" y="516"/>
                  </a:cubicBezTo>
                  <a:cubicBezTo>
                    <a:pt x="1" y="1086"/>
                    <a:pt x="176" y="2635"/>
                    <a:pt x="279" y="3561"/>
                  </a:cubicBezTo>
                  <a:cubicBezTo>
                    <a:pt x="319" y="3909"/>
                    <a:pt x="349" y="4177"/>
                    <a:pt x="356" y="4280"/>
                  </a:cubicBezTo>
                  <a:cubicBezTo>
                    <a:pt x="356" y="4288"/>
                    <a:pt x="357" y="4298"/>
                    <a:pt x="362" y="4305"/>
                  </a:cubicBezTo>
                  <a:cubicBezTo>
                    <a:pt x="379" y="4351"/>
                    <a:pt x="804" y="5441"/>
                    <a:pt x="1344" y="5548"/>
                  </a:cubicBezTo>
                  <a:cubicBezTo>
                    <a:pt x="1500" y="5581"/>
                    <a:pt x="1762" y="5597"/>
                    <a:pt x="2062" y="5597"/>
                  </a:cubicBezTo>
                  <a:cubicBezTo>
                    <a:pt x="2754" y="5597"/>
                    <a:pt x="3640" y="5511"/>
                    <a:pt x="3863" y="5322"/>
                  </a:cubicBezTo>
                  <a:cubicBezTo>
                    <a:pt x="4160" y="5073"/>
                    <a:pt x="5076" y="3429"/>
                    <a:pt x="5180" y="3245"/>
                  </a:cubicBezTo>
                  <a:cubicBezTo>
                    <a:pt x="5196" y="3215"/>
                    <a:pt x="5195" y="3182"/>
                    <a:pt x="5179" y="3154"/>
                  </a:cubicBezTo>
                  <a:cubicBezTo>
                    <a:pt x="5116" y="3053"/>
                    <a:pt x="3623" y="671"/>
                    <a:pt x="2914" y="387"/>
                  </a:cubicBezTo>
                  <a:cubicBezTo>
                    <a:pt x="2536" y="236"/>
                    <a:pt x="1639" y="1"/>
                    <a:pt x="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7568300" y="3838900"/>
              <a:ext cx="160800" cy="186525"/>
            </a:xfrm>
            <a:custGeom>
              <a:avLst/>
              <a:gdLst/>
              <a:ahLst/>
              <a:cxnLst/>
              <a:rect l="l" t="t" r="r" b="b"/>
              <a:pathLst>
                <a:path w="6432" h="7461" extrusionOk="0">
                  <a:moveTo>
                    <a:pt x="1729" y="6840"/>
                  </a:moveTo>
                  <a:cubicBezTo>
                    <a:pt x="1729" y="6840"/>
                    <a:pt x="1" y="2690"/>
                    <a:pt x="2527" y="1345"/>
                  </a:cubicBezTo>
                  <a:cubicBezTo>
                    <a:pt x="5055" y="0"/>
                    <a:pt x="6431" y="5878"/>
                    <a:pt x="5861" y="6670"/>
                  </a:cubicBezTo>
                  <a:cubicBezTo>
                    <a:pt x="5289" y="7460"/>
                    <a:pt x="2055" y="7205"/>
                    <a:pt x="1729" y="68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7566200" y="3865375"/>
              <a:ext cx="161275" cy="155450"/>
            </a:xfrm>
            <a:custGeom>
              <a:avLst/>
              <a:gdLst/>
              <a:ahLst/>
              <a:cxnLst/>
              <a:rect l="l" t="t" r="r" b="b"/>
              <a:pathLst>
                <a:path w="6451" h="6218" extrusionOk="0">
                  <a:moveTo>
                    <a:pt x="3347" y="175"/>
                  </a:moveTo>
                  <a:cubicBezTo>
                    <a:pt x="3771" y="175"/>
                    <a:pt x="4178" y="396"/>
                    <a:pt x="4561" y="837"/>
                  </a:cubicBezTo>
                  <a:cubicBezTo>
                    <a:pt x="5738" y="2185"/>
                    <a:pt x="6232" y="5063"/>
                    <a:pt x="5871" y="5561"/>
                  </a:cubicBezTo>
                  <a:cubicBezTo>
                    <a:pt x="5685" y="5818"/>
                    <a:pt x="5109" y="5990"/>
                    <a:pt x="4289" y="6033"/>
                  </a:cubicBezTo>
                  <a:cubicBezTo>
                    <a:pt x="4148" y="6040"/>
                    <a:pt x="4008" y="6044"/>
                    <a:pt x="3870" y="6044"/>
                  </a:cubicBezTo>
                  <a:cubicBezTo>
                    <a:pt x="2895" y="6044"/>
                    <a:pt x="2044" y="5875"/>
                    <a:pt x="1887" y="5733"/>
                  </a:cubicBezTo>
                  <a:cubicBezTo>
                    <a:pt x="1777" y="5456"/>
                    <a:pt x="301" y="1617"/>
                    <a:pt x="2650" y="364"/>
                  </a:cubicBezTo>
                  <a:cubicBezTo>
                    <a:pt x="2887" y="238"/>
                    <a:pt x="3119" y="175"/>
                    <a:pt x="3347" y="175"/>
                  </a:cubicBezTo>
                  <a:close/>
                  <a:moveTo>
                    <a:pt x="3346" y="0"/>
                  </a:moveTo>
                  <a:cubicBezTo>
                    <a:pt x="3091" y="0"/>
                    <a:pt x="2832" y="69"/>
                    <a:pt x="2570" y="208"/>
                  </a:cubicBezTo>
                  <a:cubicBezTo>
                    <a:pt x="0" y="1575"/>
                    <a:pt x="1712" y="5771"/>
                    <a:pt x="1731" y="5814"/>
                  </a:cubicBezTo>
                  <a:cubicBezTo>
                    <a:pt x="1734" y="5824"/>
                    <a:pt x="1740" y="5833"/>
                    <a:pt x="1747" y="5840"/>
                  </a:cubicBezTo>
                  <a:cubicBezTo>
                    <a:pt x="1956" y="6075"/>
                    <a:pt x="2991" y="6218"/>
                    <a:pt x="3903" y="6218"/>
                  </a:cubicBezTo>
                  <a:cubicBezTo>
                    <a:pt x="4039" y="6218"/>
                    <a:pt x="4173" y="6214"/>
                    <a:pt x="4299" y="6206"/>
                  </a:cubicBezTo>
                  <a:cubicBezTo>
                    <a:pt x="4925" y="6175"/>
                    <a:pt x="5731" y="6055"/>
                    <a:pt x="6014" y="5662"/>
                  </a:cubicBezTo>
                  <a:cubicBezTo>
                    <a:pt x="6451" y="5060"/>
                    <a:pt x="5871" y="2071"/>
                    <a:pt x="4696" y="721"/>
                  </a:cubicBezTo>
                  <a:cubicBezTo>
                    <a:pt x="4280" y="242"/>
                    <a:pt x="3822"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7702225" y="3845450"/>
              <a:ext cx="161150" cy="182750"/>
            </a:xfrm>
            <a:custGeom>
              <a:avLst/>
              <a:gdLst/>
              <a:ahLst/>
              <a:cxnLst/>
              <a:rect l="l" t="t" r="r" b="b"/>
              <a:pathLst>
                <a:path w="6446" h="7310" extrusionOk="0">
                  <a:moveTo>
                    <a:pt x="1116" y="7036"/>
                  </a:moveTo>
                  <a:cubicBezTo>
                    <a:pt x="669" y="6790"/>
                    <a:pt x="0" y="2587"/>
                    <a:pt x="1310" y="1293"/>
                  </a:cubicBezTo>
                  <a:cubicBezTo>
                    <a:pt x="2620" y="0"/>
                    <a:pt x="5186" y="1035"/>
                    <a:pt x="5815" y="3038"/>
                  </a:cubicBezTo>
                  <a:cubicBezTo>
                    <a:pt x="6445" y="5042"/>
                    <a:pt x="6269" y="6776"/>
                    <a:pt x="5946" y="6907"/>
                  </a:cubicBezTo>
                  <a:cubicBezTo>
                    <a:pt x="5622" y="7038"/>
                    <a:pt x="1617" y="7310"/>
                    <a:pt x="1116" y="70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7711000" y="3861375"/>
              <a:ext cx="154075" cy="165250"/>
            </a:xfrm>
            <a:custGeom>
              <a:avLst/>
              <a:gdLst/>
              <a:ahLst/>
              <a:cxnLst/>
              <a:rect l="l" t="t" r="r" b="b"/>
              <a:pathLst>
                <a:path w="6163" h="6610" extrusionOk="0">
                  <a:moveTo>
                    <a:pt x="2421" y="175"/>
                  </a:moveTo>
                  <a:cubicBezTo>
                    <a:pt x="2625" y="175"/>
                    <a:pt x="2837" y="201"/>
                    <a:pt x="3052" y="254"/>
                  </a:cubicBezTo>
                  <a:cubicBezTo>
                    <a:pt x="4134" y="521"/>
                    <a:pt x="5046" y="1377"/>
                    <a:pt x="5378" y="2430"/>
                  </a:cubicBezTo>
                  <a:cubicBezTo>
                    <a:pt x="6027" y="4495"/>
                    <a:pt x="5788" y="6097"/>
                    <a:pt x="5559" y="6192"/>
                  </a:cubicBezTo>
                  <a:cubicBezTo>
                    <a:pt x="5358" y="6272"/>
                    <a:pt x="3366" y="6433"/>
                    <a:pt x="2012" y="6433"/>
                  </a:cubicBezTo>
                  <a:cubicBezTo>
                    <a:pt x="1422" y="6433"/>
                    <a:pt x="953" y="6403"/>
                    <a:pt x="806" y="6322"/>
                  </a:cubicBezTo>
                  <a:cubicBezTo>
                    <a:pt x="706" y="6268"/>
                    <a:pt x="507" y="5775"/>
                    <a:pt x="378" y="4855"/>
                  </a:cubicBezTo>
                  <a:cubicBezTo>
                    <a:pt x="179" y="3437"/>
                    <a:pt x="228" y="1505"/>
                    <a:pt x="1021" y="720"/>
                  </a:cubicBezTo>
                  <a:cubicBezTo>
                    <a:pt x="1384" y="361"/>
                    <a:pt x="1876" y="175"/>
                    <a:pt x="2421" y="175"/>
                  </a:cubicBezTo>
                  <a:close/>
                  <a:moveTo>
                    <a:pt x="2416" y="0"/>
                  </a:moveTo>
                  <a:cubicBezTo>
                    <a:pt x="1826" y="0"/>
                    <a:pt x="1294" y="205"/>
                    <a:pt x="898" y="597"/>
                  </a:cubicBezTo>
                  <a:cubicBezTo>
                    <a:pt x="60" y="1426"/>
                    <a:pt x="0" y="3422"/>
                    <a:pt x="205" y="4879"/>
                  </a:cubicBezTo>
                  <a:cubicBezTo>
                    <a:pt x="301" y="5569"/>
                    <a:pt x="490" y="6348"/>
                    <a:pt x="723" y="6478"/>
                  </a:cubicBezTo>
                  <a:cubicBezTo>
                    <a:pt x="901" y="6574"/>
                    <a:pt x="1427" y="6610"/>
                    <a:pt x="2075" y="6610"/>
                  </a:cubicBezTo>
                  <a:cubicBezTo>
                    <a:pt x="3463" y="6610"/>
                    <a:pt x="5407" y="6444"/>
                    <a:pt x="5625" y="6356"/>
                  </a:cubicBezTo>
                  <a:cubicBezTo>
                    <a:pt x="6034" y="6189"/>
                    <a:pt x="6163" y="4342"/>
                    <a:pt x="5546" y="2380"/>
                  </a:cubicBezTo>
                  <a:cubicBezTo>
                    <a:pt x="5197" y="1269"/>
                    <a:pt x="4235" y="368"/>
                    <a:pt x="3095" y="86"/>
                  </a:cubicBezTo>
                  <a:cubicBezTo>
                    <a:pt x="2863" y="29"/>
                    <a:pt x="2636" y="0"/>
                    <a:pt x="2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7201800" y="3706400"/>
              <a:ext cx="944500" cy="258100"/>
            </a:xfrm>
            <a:custGeom>
              <a:avLst/>
              <a:gdLst/>
              <a:ahLst/>
              <a:cxnLst/>
              <a:rect l="l" t="t" r="r" b="b"/>
              <a:pathLst>
                <a:path w="37780" h="10324" extrusionOk="0">
                  <a:moveTo>
                    <a:pt x="0" y="10324"/>
                  </a:moveTo>
                  <a:cubicBezTo>
                    <a:pt x="0" y="10324"/>
                    <a:pt x="7603" y="7831"/>
                    <a:pt x="13053" y="7942"/>
                  </a:cubicBezTo>
                  <a:cubicBezTo>
                    <a:pt x="18504" y="8053"/>
                    <a:pt x="28398" y="7721"/>
                    <a:pt x="30652" y="7206"/>
                  </a:cubicBezTo>
                  <a:cubicBezTo>
                    <a:pt x="33076" y="6653"/>
                    <a:pt x="35253" y="7143"/>
                    <a:pt x="36457" y="5738"/>
                  </a:cubicBezTo>
                  <a:cubicBezTo>
                    <a:pt x="37660" y="4334"/>
                    <a:pt x="37780" y="3039"/>
                    <a:pt x="37780" y="3039"/>
                  </a:cubicBezTo>
                  <a:cubicBezTo>
                    <a:pt x="37780" y="3039"/>
                    <a:pt x="34359" y="1"/>
                    <a:pt x="29278" y="2128"/>
                  </a:cubicBezTo>
                  <a:cubicBezTo>
                    <a:pt x="25413" y="3746"/>
                    <a:pt x="23266" y="1676"/>
                    <a:pt x="18507" y="1893"/>
                  </a:cubicBezTo>
                  <a:cubicBezTo>
                    <a:pt x="13746" y="2109"/>
                    <a:pt x="706" y="5373"/>
                    <a:pt x="0" y="103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7200000" y="3860075"/>
              <a:ext cx="875850" cy="105825"/>
            </a:xfrm>
            <a:custGeom>
              <a:avLst/>
              <a:gdLst/>
              <a:ahLst/>
              <a:cxnLst/>
              <a:rect l="l" t="t" r="r" b="b"/>
              <a:pathLst>
                <a:path w="35034" h="4233" extrusionOk="0">
                  <a:moveTo>
                    <a:pt x="34888" y="0"/>
                  </a:moveTo>
                  <a:cubicBezTo>
                    <a:pt x="34501" y="0"/>
                    <a:pt x="33359" y="170"/>
                    <a:pt x="31935" y="389"/>
                  </a:cubicBezTo>
                  <a:cubicBezTo>
                    <a:pt x="30415" y="621"/>
                    <a:pt x="28689" y="884"/>
                    <a:pt x="27582" y="970"/>
                  </a:cubicBezTo>
                  <a:cubicBezTo>
                    <a:pt x="25920" y="1099"/>
                    <a:pt x="21063" y="1247"/>
                    <a:pt x="16916" y="1247"/>
                  </a:cubicBezTo>
                  <a:cubicBezTo>
                    <a:pt x="15526" y="1247"/>
                    <a:pt x="14216" y="1230"/>
                    <a:pt x="13132" y="1190"/>
                  </a:cubicBezTo>
                  <a:cubicBezTo>
                    <a:pt x="13022" y="1187"/>
                    <a:pt x="12909" y="1185"/>
                    <a:pt x="12793" y="1185"/>
                  </a:cubicBezTo>
                  <a:cubicBezTo>
                    <a:pt x="8318" y="1185"/>
                    <a:pt x="153" y="4030"/>
                    <a:pt x="69" y="4061"/>
                  </a:cubicBezTo>
                  <a:cubicBezTo>
                    <a:pt x="24" y="4076"/>
                    <a:pt x="1" y="4126"/>
                    <a:pt x="17" y="4172"/>
                  </a:cubicBezTo>
                  <a:cubicBezTo>
                    <a:pt x="29" y="4208"/>
                    <a:pt x="62" y="4232"/>
                    <a:pt x="98" y="4232"/>
                  </a:cubicBezTo>
                  <a:cubicBezTo>
                    <a:pt x="108" y="4232"/>
                    <a:pt x="118" y="4230"/>
                    <a:pt x="130" y="4225"/>
                  </a:cubicBezTo>
                  <a:cubicBezTo>
                    <a:pt x="211" y="4195"/>
                    <a:pt x="8319" y="1359"/>
                    <a:pt x="12780" y="1359"/>
                  </a:cubicBezTo>
                  <a:cubicBezTo>
                    <a:pt x="12898" y="1359"/>
                    <a:pt x="13013" y="1361"/>
                    <a:pt x="13125" y="1365"/>
                  </a:cubicBezTo>
                  <a:cubicBezTo>
                    <a:pt x="14207" y="1404"/>
                    <a:pt x="15516" y="1421"/>
                    <a:pt x="16905" y="1421"/>
                  </a:cubicBezTo>
                  <a:cubicBezTo>
                    <a:pt x="21059" y="1421"/>
                    <a:pt x="25929" y="1273"/>
                    <a:pt x="27595" y="1145"/>
                  </a:cubicBezTo>
                  <a:cubicBezTo>
                    <a:pt x="28710" y="1059"/>
                    <a:pt x="30438" y="794"/>
                    <a:pt x="31963" y="562"/>
                  </a:cubicBezTo>
                  <a:cubicBezTo>
                    <a:pt x="33304" y="356"/>
                    <a:pt x="34479" y="174"/>
                    <a:pt x="34866" y="174"/>
                  </a:cubicBezTo>
                  <a:cubicBezTo>
                    <a:pt x="34893" y="174"/>
                    <a:pt x="34916" y="175"/>
                    <a:pt x="34935" y="177"/>
                  </a:cubicBezTo>
                  <a:cubicBezTo>
                    <a:pt x="34983" y="175"/>
                    <a:pt x="35026" y="145"/>
                    <a:pt x="35029" y="97"/>
                  </a:cubicBezTo>
                  <a:cubicBezTo>
                    <a:pt x="35033" y="48"/>
                    <a:pt x="34997" y="5"/>
                    <a:pt x="34949" y="2"/>
                  </a:cubicBezTo>
                  <a:cubicBezTo>
                    <a:pt x="34931" y="1"/>
                    <a:pt x="34911" y="0"/>
                    <a:pt x="3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7927250" y="3757200"/>
              <a:ext cx="91300" cy="57075"/>
            </a:xfrm>
            <a:custGeom>
              <a:avLst/>
              <a:gdLst/>
              <a:ahLst/>
              <a:cxnLst/>
              <a:rect l="l" t="t" r="r" b="b"/>
              <a:pathLst>
                <a:path w="3652" h="2283" extrusionOk="0">
                  <a:moveTo>
                    <a:pt x="51" y="1613"/>
                  </a:moveTo>
                  <a:cubicBezTo>
                    <a:pt x="1" y="879"/>
                    <a:pt x="2980" y="0"/>
                    <a:pt x="3316" y="677"/>
                  </a:cubicBezTo>
                  <a:cubicBezTo>
                    <a:pt x="3651" y="1353"/>
                    <a:pt x="95" y="2282"/>
                    <a:pt x="51" y="16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8037625" y="3754800"/>
              <a:ext cx="34675" cy="34050"/>
            </a:xfrm>
            <a:custGeom>
              <a:avLst/>
              <a:gdLst/>
              <a:ahLst/>
              <a:cxnLst/>
              <a:rect l="l" t="t" r="r" b="b"/>
              <a:pathLst>
                <a:path w="1387" h="1362" extrusionOk="0">
                  <a:moveTo>
                    <a:pt x="72" y="656"/>
                  </a:moveTo>
                  <a:cubicBezTo>
                    <a:pt x="144" y="236"/>
                    <a:pt x="1387" y="0"/>
                    <a:pt x="1319" y="680"/>
                  </a:cubicBezTo>
                  <a:cubicBezTo>
                    <a:pt x="1251" y="1362"/>
                    <a:pt x="1" y="1072"/>
                    <a:pt x="72" y="6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7207925" y="3840300"/>
              <a:ext cx="878475" cy="121400"/>
            </a:xfrm>
            <a:custGeom>
              <a:avLst/>
              <a:gdLst/>
              <a:ahLst/>
              <a:cxnLst/>
              <a:rect l="l" t="t" r="r" b="b"/>
              <a:pathLst>
                <a:path w="35139" h="4856" extrusionOk="0">
                  <a:moveTo>
                    <a:pt x="0" y="4856"/>
                  </a:moveTo>
                  <a:cubicBezTo>
                    <a:pt x="0" y="4856"/>
                    <a:pt x="7440" y="1950"/>
                    <a:pt x="11832" y="1917"/>
                  </a:cubicBezTo>
                  <a:cubicBezTo>
                    <a:pt x="16222" y="1883"/>
                    <a:pt x="22727" y="1828"/>
                    <a:pt x="25008" y="1714"/>
                  </a:cubicBezTo>
                  <a:cubicBezTo>
                    <a:pt x="27287" y="1599"/>
                    <a:pt x="35139" y="0"/>
                    <a:pt x="35139" y="0"/>
                  </a:cubicBezTo>
                  <a:lnTo>
                    <a:pt x="34408" y="1469"/>
                  </a:lnTo>
                  <a:cubicBezTo>
                    <a:pt x="34408" y="1469"/>
                    <a:pt x="27199" y="2418"/>
                    <a:pt x="25947" y="2394"/>
                  </a:cubicBezTo>
                  <a:cubicBezTo>
                    <a:pt x="24694" y="2369"/>
                    <a:pt x="20578" y="2480"/>
                    <a:pt x="19625" y="2462"/>
                  </a:cubicBezTo>
                  <a:cubicBezTo>
                    <a:pt x="18670" y="2444"/>
                    <a:pt x="12128" y="2432"/>
                    <a:pt x="10595" y="2557"/>
                  </a:cubicBezTo>
                  <a:cubicBezTo>
                    <a:pt x="8116" y="2757"/>
                    <a:pt x="0" y="4856"/>
                    <a:pt x="0" y="48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7642950" y="4163450"/>
              <a:ext cx="141550" cy="59875"/>
            </a:xfrm>
            <a:custGeom>
              <a:avLst/>
              <a:gdLst/>
              <a:ahLst/>
              <a:cxnLst/>
              <a:rect l="l" t="t" r="r" b="b"/>
              <a:pathLst>
                <a:path w="5662" h="2395" extrusionOk="0">
                  <a:moveTo>
                    <a:pt x="28" y="1019"/>
                  </a:moveTo>
                  <a:cubicBezTo>
                    <a:pt x="65" y="1"/>
                    <a:pt x="5602" y="1206"/>
                    <a:pt x="5631" y="1800"/>
                  </a:cubicBezTo>
                  <a:cubicBezTo>
                    <a:pt x="5661" y="2394"/>
                    <a:pt x="1" y="1775"/>
                    <a:pt x="28" y="10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7811375" y="4226225"/>
              <a:ext cx="37150" cy="26900"/>
            </a:xfrm>
            <a:custGeom>
              <a:avLst/>
              <a:gdLst/>
              <a:ahLst/>
              <a:cxnLst/>
              <a:rect l="l" t="t" r="r" b="b"/>
              <a:pathLst>
                <a:path w="1486" h="1076" extrusionOk="0">
                  <a:moveTo>
                    <a:pt x="5" y="473"/>
                  </a:moveTo>
                  <a:cubicBezTo>
                    <a:pt x="6" y="1"/>
                    <a:pt x="1485" y="170"/>
                    <a:pt x="1467" y="623"/>
                  </a:cubicBezTo>
                  <a:cubicBezTo>
                    <a:pt x="1451" y="1076"/>
                    <a:pt x="1" y="946"/>
                    <a:pt x="5" y="47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8353400" y="4026400"/>
              <a:ext cx="51650" cy="204825"/>
            </a:xfrm>
            <a:custGeom>
              <a:avLst/>
              <a:gdLst/>
              <a:ahLst/>
              <a:cxnLst/>
              <a:rect l="l" t="t" r="r" b="b"/>
              <a:pathLst>
                <a:path w="2066" h="8193" extrusionOk="0">
                  <a:moveTo>
                    <a:pt x="0" y="2145"/>
                  </a:moveTo>
                  <a:lnTo>
                    <a:pt x="516" y="7325"/>
                  </a:lnTo>
                  <a:lnTo>
                    <a:pt x="2066" y="8193"/>
                  </a:lnTo>
                  <a:cubicBezTo>
                    <a:pt x="2066" y="8193"/>
                    <a:pt x="1343" y="896"/>
                    <a:pt x="829" y="450"/>
                  </a:cubicBezTo>
                  <a:cubicBezTo>
                    <a:pt x="315" y="0"/>
                    <a:pt x="0" y="2145"/>
                    <a:pt x="0" y="21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8351200" y="4033850"/>
              <a:ext cx="56150" cy="199600"/>
            </a:xfrm>
            <a:custGeom>
              <a:avLst/>
              <a:gdLst/>
              <a:ahLst/>
              <a:cxnLst/>
              <a:rect l="l" t="t" r="r" b="b"/>
              <a:pathLst>
                <a:path w="2246" h="7984" extrusionOk="0">
                  <a:moveTo>
                    <a:pt x="774" y="177"/>
                  </a:moveTo>
                  <a:cubicBezTo>
                    <a:pt x="793" y="177"/>
                    <a:pt x="821" y="185"/>
                    <a:pt x="858" y="217"/>
                  </a:cubicBezTo>
                  <a:cubicBezTo>
                    <a:pt x="1209" y="522"/>
                    <a:pt x="1755" y="4820"/>
                    <a:pt x="2048" y="7739"/>
                  </a:cubicBezTo>
                  <a:lnTo>
                    <a:pt x="687" y="6974"/>
                  </a:lnTo>
                  <a:lnTo>
                    <a:pt x="177" y="1849"/>
                  </a:lnTo>
                  <a:cubicBezTo>
                    <a:pt x="273" y="1205"/>
                    <a:pt x="513" y="269"/>
                    <a:pt x="750" y="182"/>
                  </a:cubicBezTo>
                  <a:cubicBezTo>
                    <a:pt x="755" y="180"/>
                    <a:pt x="763" y="177"/>
                    <a:pt x="774" y="177"/>
                  </a:cubicBezTo>
                  <a:close/>
                  <a:moveTo>
                    <a:pt x="777" y="0"/>
                  </a:moveTo>
                  <a:cubicBezTo>
                    <a:pt x="743" y="0"/>
                    <a:pt x="713" y="7"/>
                    <a:pt x="688" y="17"/>
                  </a:cubicBezTo>
                  <a:cubicBezTo>
                    <a:pt x="266" y="173"/>
                    <a:pt x="42" y="1559"/>
                    <a:pt x="1" y="1835"/>
                  </a:cubicBezTo>
                  <a:lnTo>
                    <a:pt x="1" y="1857"/>
                  </a:lnTo>
                  <a:lnTo>
                    <a:pt x="516" y="7037"/>
                  </a:lnTo>
                  <a:cubicBezTo>
                    <a:pt x="521" y="7066"/>
                    <a:pt x="536" y="7090"/>
                    <a:pt x="561" y="7105"/>
                  </a:cubicBezTo>
                  <a:lnTo>
                    <a:pt x="2110" y="7972"/>
                  </a:lnTo>
                  <a:cubicBezTo>
                    <a:pt x="2121" y="7979"/>
                    <a:pt x="2138" y="7983"/>
                    <a:pt x="2153" y="7983"/>
                  </a:cubicBezTo>
                  <a:cubicBezTo>
                    <a:pt x="2170" y="7983"/>
                    <a:pt x="2185" y="7978"/>
                    <a:pt x="2203" y="7969"/>
                  </a:cubicBezTo>
                  <a:cubicBezTo>
                    <a:pt x="2228" y="7951"/>
                    <a:pt x="2246" y="7919"/>
                    <a:pt x="2241" y="7886"/>
                  </a:cubicBezTo>
                  <a:cubicBezTo>
                    <a:pt x="2167" y="7137"/>
                    <a:pt x="1498" y="542"/>
                    <a:pt x="974" y="84"/>
                  </a:cubicBezTo>
                  <a:cubicBezTo>
                    <a:pt x="903" y="21"/>
                    <a:pt x="834"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8044300" y="3716900"/>
              <a:ext cx="389775" cy="435500"/>
            </a:xfrm>
            <a:custGeom>
              <a:avLst/>
              <a:gdLst/>
              <a:ahLst/>
              <a:cxnLst/>
              <a:rect l="l" t="t" r="r" b="b"/>
              <a:pathLst>
                <a:path w="15591" h="17420" extrusionOk="0">
                  <a:moveTo>
                    <a:pt x="719" y="7570"/>
                  </a:moveTo>
                  <a:cubicBezTo>
                    <a:pt x="1439" y="3110"/>
                    <a:pt x="5189" y="0"/>
                    <a:pt x="9097" y="630"/>
                  </a:cubicBezTo>
                  <a:cubicBezTo>
                    <a:pt x="13006" y="1260"/>
                    <a:pt x="15591" y="5387"/>
                    <a:pt x="14872" y="9849"/>
                  </a:cubicBezTo>
                  <a:cubicBezTo>
                    <a:pt x="14152" y="14310"/>
                    <a:pt x="10402" y="17419"/>
                    <a:pt x="6494" y="16789"/>
                  </a:cubicBezTo>
                  <a:cubicBezTo>
                    <a:pt x="2587" y="16159"/>
                    <a:pt x="0" y="12031"/>
                    <a:pt x="719" y="75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8041975" y="3728450"/>
              <a:ext cx="394400" cy="412350"/>
            </a:xfrm>
            <a:custGeom>
              <a:avLst/>
              <a:gdLst/>
              <a:ahLst/>
              <a:cxnLst/>
              <a:rect l="l" t="t" r="r" b="b"/>
              <a:pathLst>
                <a:path w="15776" h="16494" extrusionOk="0">
                  <a:moveTo>
                    <a:pt x="8190" y="174"/>
                  </a:moveTo>
                  <a:cubicBezTo>
                    <a:pt x="8516" y="174"/>
                    <a:pt x="8846" y="200"/>
                    <a:pt x="9176" y="253"/>
                  </a:cubicBezTo>
                  <a:cubicBezTo>
                    <a:pt x="13030" y="875"/>
                    <a:pt x="15588" y="4964"/>
                    <a:pt x="14879" y="9371"/>
                  </a:cubicBezTo>
                  <a:cubicBezTo>
                    <a:pt x="14229" y="13403"/>
                    <a:pt x="11068" y="16318"/>
                    <a:pt x="7584" y="16318"/>
                  </a:cubicBezTo>
                  <a:cubicBezTo>
                    <a:pt x="7259" y="16318"/>
                    <a:pt x="6930" y="16292"/>
                    <a:pt x="6601" y="16240"/>
                  </a:cubicBezTo>
                  <a:cubicBezTo>
                    <a:pt x="2746" y="15619"/>
                    <a:pt x="189" y="11527"/>
                    <a:pt x="898" y="7120"/>
                  </a:cubicBezTo>
                  <a:cubicBezTo>
                    <a:pt x="1548" y="3092"/>
                    <a:pt x="4705" y="174"/>
                    <a:pt x="8190" y="174"/>
                  </a:cubicBezTo>
                  <a:close/>
                  <a:moveTo>
                    <a:pt x="8189" y="0"/>
                  </a:moveTo>
                  <a:cubicBezTo>
                    <a:pt x="4622" y="0"/>
                    <a:pt x="1386" y="2979"/>
                    <a:pt x="724" y="7094"/>
                  </a:cubicBezTo>
                  <a:cubicBezTo>
                    <a:pt x="0" y="11596"/>
                    <a:pt x="2623" y="15776"/>
                    <a:pt x="6572" y="16413"/>
                  </a:cubicBezTo>
                  <a:cubicBezTo>
                    <a:pt x="6914" y="16466"/>
                    <a:pt x="7254" y="16493"/>
                    <a:pt x="7593" y="16493"/>
                  </a:cubicBezTo>
                  <a:cubicBezTo>
                    <a:pt x="11157" y="16493"/>
                    <a:pt x="14388" y="13514"/>
                    <a:pt x="15051" y="9400"/>
                  </a:cubicBezTo>
                  <a:cubicBezTo>
                    <a:pt x="15776" y="4898"/>
                    <a:pt x="13152" y="718"/>
                    <a:pt x="9203" y="81"/>
                  </a:cubicBezTo>
                  <a:cubicBezTo>
                    <a:pt x="8864" y="27"/>
                    <a:pt x="8525" y="0"/>
                    <a:pt x="8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8043425" y="3723975"/>
              <a:ext cx="359100" cy="429200"/>
            </a:xfrm>
            <a:custGeom>
              <a:avLst/>
              <a:gdLst/>
              <a:ahLst/>
              <a:cxnLst/>
              <a:rect l="l" t="t" r="r" b="b"/>
              <a:pathLst>
                <a:path w="14364" h="17168" extrusionOk="0">
                  <a:moveTo>
                    <a:pt x="714" y="7543"/>
                  </a:moveTo>
                  <a:cubicBezTo>
                    <a:pt x="1425" y="3119"/>
                    <a:pt x="4898" y="1"/>
                    <a:pt x="8473" y="576"/>
                  </a:cubicBezTo>
                  <a:cubicBezTo>
                    <a:pt x="12044" y="1152"/>
                    <a:pt x="14363" y="5204"/>
                    <a:pt x="13650" y="9625"/>
                  </a:cubicBezTo>
                  <a:cubicBezTo>
                    <a:pt x="12939" y="14050"/>
                    <a:pt x="9465" y="17168"/>
                    <a:pt x="5892" y="16592"/>
                  </a:cubicBezTo>
                  <a:cubicBezTo>
                    <a:pt x="2320" y="16018"/>
                    <a:pt x="1" y="11967"/>
                    <a:pt x="714" y="75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8041150" y="3734400"/>
              <a:ext cx="354475" cy="408325"/>
            </a:xfrm>
            <a:custGeom>
              <a:avLst/>
              <a:gdLst/>
              <a:ahLst/>
              <a:cxnLst/>
              <a:rect l="l" t="t" r="r" b="b"/>
              <a:pathLst>
                <a:path w="14179" h="16333" extrusionOk="0">
                  <a:moveTo>
                    <a:pt x="7702" y="179"/>
                  </a:moveTo>
                  <a:cubicBezTo>
                    <a:pt x="7985" y="179"/>
                    <a:pt x="8266" y="201"/>
                    <a:pt x="8551" y="245"/>
                  </a:cubicBezTo>
                  <a:cubicBezTo>
                    <a:pt x="10250" y="520"/>
                    <a:pt x="11720" y="1598"/>
                    <a:pt x="12684" y="3284"/>
                  </a:cubicBezTo>
                  <a:cubicBezTo>
                    <a:pt x="13653" y="4976"/>
                    <a:pt x="13998" y="7076"/>
                    <a:pt x="13656" y="9195"/>
                  </a:cubicBezTo>
                  <a:cubicBezTo>
                    <a:pt x="13007" y="13217"/>
                    <a:pt x="10049" y="16156"/>
                    <a:pt x="6831" y="16156"/>
                  </a:cubicBezTo>
                  <a:cubicBezTo>
                    <a:pt x="6555" y="16156"/>
                    <a:pt x="6276" y="16134"/>
                    <a:pt x="5997" y="16089"/>
                  </a:cubicBezTo>
                  <a:cubicBezTo>
                    <a:pt x="2477" y="15522"/>
                    <a:pt x="186" y="11508"/>
                    <a:pt x="891" y="7141"/>
                  </a:cubicBezTo>
                  <a:cubicBezTo>
                    <a:pt x="1230" y="5022"/>
                    <a:pt x="2218" y="3137"/>
                    <a:pt x="3668" y="1834"/>
                  </a:cubicBezTo>
                  <a:cubicBezTo>
                    <a:pt x="4874" y="750"/>
                    <a:pt x="6282" y="179"/>
                    <a:pt x="7702" y="179"/>
                  </a:cubicBezTo>
                  <a:close/>
                  <a:moveTo>
                    <a:pt x="7699" y="1"/>
                  </a:moveTo>
                  <a:cubicBezTo>
                    <a:pt x="6236" y="1"/>
                    <a:pt x="4791" y="589"/>
                    <a:pt x="3553" y="1702"/>
                  </a:cubicBezTo>
                  <a:cubicBezTo>
                    <a:pt x="2072" y="3032"/>
                    <a:pt x="1065" y="4952"/>
                    <a:pt x="719" y="7112"/>
                  </a:cubicBezTo>
                  <a:cubicBezTo>
                    <a:pt x="0" y="11576"/>
                    <a:pt x="2355" y="15680"/>
                    <a:pt x="5970" y="16262"/>
                  </a:cubicBezTo>
                  <a:cubicBezTo>
                    <a:pt x="6259" y="16310"/>
                    <a:pt x="6547" y="16333"/>
                    <a:pt x="6833" y="16333"/>
                  </a:cubicBezTo>
                  <a:cubicBezTo>
                    <a:pt x="10128" y="16330"/>
                    <a:pt x="13167" y="13329"/>
                    <a:pt x="13829" y="9221"/>
                  </a:cubicBezTo>
                  <a:cubicBezTo>
                    <a:pt x="14178" y="7063"/>
                    <a:pt x="13824" y="4923"/>
                    <a:pt x="12835" y="3197"/>
                  </a:cubicBezTo>
                  <a:cubicBezTo>
                    <a:pt x="11845" y="1465"/>
                    <a:pt x="10333" y="355"/>
                    <a:pt x="8576" y="72"/>
                  </a:cubicBezTo>
                  <a:cubicBezTo>
                    <a:pt x="8284" y="24"/>
                    <a:pt x="7991"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8173625" y="3875725"/>
              <a:ext cx="214550" cy="104850"/>
            </a:xfrm>
            <a:custGeom>
              <a:avLst/>
              <a:gdLst/>
              <a:ahLst/>
              <a:cxnLst/>
              <a:rect l="l" t="t" r="r" b="b"/>
              <a:pathLst>
                <a:path w="8582" h="4194" extrusionOk="0">
                  <a:moveTo>
                    <a:pt x="1" y="0"/>
                  </a:moveTo>
                  <a:cubicBezTo>
                    <a:pt x="1" y="0"/>
                    <a:pt x="757" y="4059"/>
                    <a:pt x="1232" y="4050"/>
                  </a:cubicBezTo>
                  <a:cubicBezTo>
                    <a:pt x="1706" y="4039"/>
                    <a:pt x="5611" y="4193"/>
                    <a:pt x="6082" y="3787"/>
                  </a:cubicBezTo>
                  <a:cubicBezTo>
                    <a:pt x="6554" y="3380"/>
                    <a:pt x="8418" y="3160"/>
                    <a:pt x="8442" y="2865"/>
                  </a:cubicBezTo>
                  <a:cubicBezTo>
                    <a:pt x="8467" y="2556"/>
                    <a:pt x="8581" y="1035"/>
                    <a:pt x="8349" y="725"/>
                  </a:cubicBezTo>
                  <a:cubicBezTo>
                    <a:pt x="8119" y="416"/>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8287075" y="3871925"/>
              <a:ext cx="80650" cy="175000"/>
            </a:xfrm>
            <a:custGeom>
              <a:avLst/>
              <a:gdLst/>
              <a:ahLst/>
              <a:cxnLst/>
              <a:rect l="l" t="t" r="r" b="b"/>
              <a:pathLst>
                <a:path w="3226" h="7000" extrusionOk="0">
                  <a:moveTo>
                    <a:pt x="2138" y="15"/>
                  </a:moveTo>
                  <a:cubicBezTo>
                    <a:pt x="2138" y="15"/>
                    <a:pt x="411" y="3237"/>
                    <a:pt x="205" y="4206"/>
                  </a:cubicBezTo>
                  <a:cubicBezTo>
                    <a:pt x="1" y="5177"/>
                    <a:pt x="882" y="6753"/>
                    <a:pt x="1298" y="6876"/>
                  </a:cubicBezTo>
                  <a:cubicBezTo>
                    <a:pt x="1713" y="6999"/>
                    <a:pt x="3143" y="4958"/>
                    <a:pt x="3186" y="3830"/>
                  </a:cubicBezTo>
                  <a:cubicBezTo>
                    <a:pt x="3226" y="2696"/>
                    <a:pt x="2467" y="1"/>
                    <a:pt x="2138" y="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8284675" y="3870075"/>
              <a:ext cx="85125" cy="176100"/>
            </a:xfrm>
            <a:custGeom>
              <a:avLst/>
              <a:gdLst/>
              <a:ahLst/>
              <a:cxnLst/>
              <a:rect l="l" t="t" r="r" b="b"/>
              <a:pathLst>
                <a:path w="3405" h="7044" extrusionOk="0">
                  <a:moveTo>
                    <a:pt x="2273" y="205"/>
                  </a:moveTo>
                  <a:cubicBezTo>
                    <a:pt x="2559" y="500"/>
                    <a:pt x="3233" y="2817"/>
                    <a:pt x="3193" y="3900"/>
                  </a:cubicBezTo>
                  <a:cubicBezTo>
                    <a:pt x="3160" y="4810"/>
                    <a:pt x="2165" y="6389"/>
                    <a:pt x="1607" y="6787"/>
                  </a:cubicBezTo>
                  <a:cubicBezTo>
                    <a:pt x="1526" y="6846"/>
                    <a:pt x="1470" y="6869"/>
                    <a:pt x="1436" y="6869"/>
                  </a:cubicBezTo>
                  <a:cubicBezTo>
                    <a:pt x="1429" y="6869"/>
                    <a:pt x="1423" y="6868"/>
                    <a:pt x="1418" y="6866"/>
                  </a:cubicBezTo>
                  <a:cubicBezTo>
                    <a:pt x="1077" y="6764"/>
                    <a:pt x="187" y="5244"/>
                    <a:pt x="387" y="4299"/>
                  </a:cubicBezTo>
                  <a:cubicBezTo>
                    <a:pt x="570" y="3433"/>
                    <a:pt x="2012" y="693"/>
                    <a:pt x="2273" y="205"/>
                  </a:cubicBezTo>
                  <a:close/>
                  <a:moveTo>
                    <a:pt x="2231" y="0"/>
                  </a:moveTo>
                  <a:cubicBezTo>
                    <a:pt x="2201" y="3"/>
                    <a:pt x="2172" y="20"/>
                    <a:pt x="2158" y="47"/>
                  </a:cubicBezTo>
                  <a:cubicBezTo>
                    <a:pt x="2086" y="179"/>
                    <a:pt x="422" y="3293"/>
                    <a:pt x="215" y="4263"/>
                  </a:cubicBezTo>
                  <a:cubicBezTo>
                    <a:pt x="1" y="5278"/>
                    <a:pt x="920" y="6900"/>
                    <a:pt x="1368" y="7035"/>
                  </a:cubicBezTo>
                  <a:cubicBezTo>
                    <a:pt x="1388" y="7040"/>
                    <a:pt x="1409" y="7043"/>
                    <a:pt x="1432" y="7043"/>
                  </a:cubicBezTo>
                  <a:cubicBezTo>
                    <a:pt x="1511" y="7043"/>
                    <a:pt x="1601" y="7006"/>
                    <a:pt x="1707" y="6930"/>
                  </a:cubicBezTo>
                  <a:cubicBezTo>
                    <a:pt x="2304" y="6504"/>
                    <a:pt x="3332" y="4880"/>
                    <a:pt x="3368" y="3907"/>
                  </a:cubicBezTo>
                  <a:cubicBezTo>
                    <a:pt x="3405" y="2903"/>
                    <a:pt x="2778" y="465"/>
                    <a:pt x="2381" y="72"/>
                  </a:cubicBezTo>
                  <a:cubicBezTo>
                    <a:pt x="2333" y="22"/>
                    <a:pt x="2283" y="0"/>
                    <a:pt x="2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8185800" y="3855100"/>
              <a:ext cx="119475" cy="181325"/>
            </a:xfrm>
            <a:custGeom>
              <a:avLst/>
              <a:gdLst/>
              <a:ahLst/>
              <a:cxnLst/>
              <a:rect l="l" t="t" r="r" b="b"/>
              <a:pathLst>
                <a:path w="4779" h="7253" extrusionOk="0">
                  <a:moveTo>
                    <a:pt x="2287" y="296"/>
                  </a:moveTo>
                  <a:cubicBezTo>
                    <a:pt x="2287" y="296"/>
                    <a:pt x="0" y="1450"/>
                    <a:pt x="408" y="5979"/>
                  </a:cubicBezTo>
                  <a:cubicBezTo>
                    <a:pt x="463" y="6587"/>
                    <a:pt x="1164" y="6823"/>
                    <a:pt x="1539" y="6974"/>
                  </a:cubicBezTo>
                  <a:cubicBezTo>
                    <a:pt x="1913" y="7126"/>
                    <a:pt x="4291" y="7253"/>
                    <a:pt x="4490" y="6955"/>
                  </a:cubicBezTo>
                  <a:cubicBezTo>
                    <a:pt x="4689" y="6659"/>
                    <a:pt x="4779" y="1040"/>
                    <a:pt x="4324" y="519"/>
                  </a:cubicBezTo>
                  <a:cubicBezTo>
                    <a:pt x="3868" y="1"/>
                    <a:pt x="2287" y="296"/>
                    <a:pt x="2287" y="2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8183650" y="3858200"/>
              <a:ext cx="124650" cy="177475"/>
            </a:xfrm>
            <a:custGeom>
              <a:avLst/>
              <a:gdLst/>
              <a:ahLst/>
              <a:cxnLst/>
              <a:rect l="l" t="t" r="r" b="b"/>
              <a:pathLst>
                <a:path w="4986" h="7099" extrusionOk="0">
                  <a:moveTo>
                    <a:pt x="3300" y="177"/>
                  </a:moveTo>
                  <a:cubicBezTo>
                    <a:pt x="3725" y="177"/>
                    <a:pt x="4157" y="239"/>
                    <a:pt x="4345" y="452"/>
                  </a:cubicBezTo>
                  <a:cubicBezTo>
                    <a:pt x="4796" y="969"/>
                    <a:pt x="4650" y="6528"/>
                    <a:pt x="4504" y="6784"/>
                  </a:cubicBezTo>
                  <a:cubicBezTo>
                    <a:pt x="4439" y="6882"/>
                    <a:pt x="3933" y="6923"/>
                    <a:pt x="3361" y="6923"/>
                  </a:cubicBezTo>
                  <a:cubicBezTo>
                    <a:pt x="2674" y="6923"/>
                    <a:pt x="1892" y="6863"/>
                    <a:pt x="1661" y="6770"/>
                  </a:cubicBezTo>
                  <a:lnTo>
                    <a:pt x="1578" y="6737"/>
                  </a:lnTo>
                  <a:cubicBezTo>
                    <a:pt x="1200" y="6586"/>
                    <a:pt x="630" y="6359"/>
                    <a:pt x="583" y="5848"/>
                  </a:cubicBezTo>
                  <a:cubicBezTo>
                    <a:pt x="198" y="1592"/>
                    <a:pt x="2241" y="346"/>
                    <a:pt x="2403" y="256"/>
                  </a:cubicBezTo>
                  <a:cubicBezTo>
                    <a:pt x="2601" y="220"/>
                    <a:pt x="2948" y="177"/>
                    <a:pt x="3300" y="177"/>
                  </a:cubicBezTo>
                  <a:close/>
                  <a:moveTo>
                    <a:pt x="3302" y="0"/>
                  </a:moveTo>
                  <a:cubicBezTo>
                    <a:pt x="2824" y="0"/>
                    <a:pt x="2391" y="79"/>
                    <a:pt x="2357" y="86"/>
                  </a:cubicBezTo>
                  <a:cubicBezTo>
                    <a:pt x="2350" y="87"/>
                    <a:pt x="2341" y="92"/>
                    <a:pt x="2334" y="94"/>
                  </a:cubicBezTo>
                  <a:cubicBezTo>
                    <a:pt x="2238" y="143"/>
                    <a:pt x="0" y="1327"/>
                    <a:pt x="408" y="5863"/>
                  </a:cubicBezTo>
                  <a:cubicBezTo>
                    <a:pt x="463" y="6483"/>
                    <a:pt x="1121" y="6744"/>
                    <a:pt x="1514" y="6900"/>
                  </a:cubicBezTo>
                  <a:lnTo>
                    <a:pt x="1594" y="6931"/>
                  </a:lnTo>
                  <a:cubicBezTo>
                    <a:pt x="1794" y="7014"/>
                    <a:pt x="2629" y="7099"/>
                    <a:pt x="3376" y="7099"/>
                  </a:cubicBezTo>
                  <a:cubicBezTo>
                    <a:pt x="3989" y="7099"/>
                    <a:pt x="4543" y="7042"/>
                    <a:pt x="4649" y="6881"/>
                  </a:cubicBezTo>
                  <a:cubicBezTo>
                    <a:pt x="4815" y="6634"/>
                    <a:pt x="4985" y="919"/>
                    <a:pt x="4475" y="338"/>
                  </a:cubicBezTo>
                  <a:cubicBezTo>
                    <a:pt x="4242" y="70"/>
                    <a:pt x="3752" y="0"/>
                    <a:pt x="3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8078825" y="3822925"/>
              <a:ext cx="138925" cy="202625"/>
            </a:xfrm>
            <a:custGeom>
              <a:avLst/>
              <a:gdLst/>
              <a:ahLst/>
              <a:cxnLst/>
              <a:rect l="l" t="t" r="r" b="b"/>
              <a:pathLst>
                <a:path w="5557" h="8105" extrusionOk="0">
                  <a:moveTo>
                    <a:pt x="3859" y="1148"/>
                  </a:moveTo>
                  <a:cubicBezTo>
                    <a:pt x="3859" y="1148"/>
                    <a:pt x="5556" y="6992"/>
                    <a:pt x="4832" y="7548"/>
                  </a:cubicBezTo>
                  <a:cubicBezTo>
                    <a:pt x="4108" y="8105"/>
                    <a:pt x="881" y="7969"/>
                    <a:pt x="440" y="7369"/>
                  </a:cubicBezTo>
                  <a:cubicBezTo>
                    <a:pt x="1" y="6771"/>
                    <a:pt x="121" y="2257"/>
                    <a:pt x="862" y="1127"/>
                  </a:cubicBezTo>
                  <a:cubicBezTo>
                    <a:pt x="1605" y="1"/>
                    <a:pt x="3645" y="818"/>
                    <a:pt x="3859" y="11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8076750" y="3834525"/>
              <a:ext cx="143025" cy="188175"/>
            </a:xfrm>
            <a:custGeom>
              <a:avLst/>
              <a:gdLst/>
              <a:ahLst/>
              <a:cxnLst/>
              <a:rect l="l" t="t" r="r" b="b"/>
              <a:pathLst>
                <a:path w="5721" h="7527" extrusionOk="0">
                  <a:moveTo>
                    <a:pt x="2184" y="175"/>
                  </a:moveTo>
                  <a:cubicBezTo>
                    <a:pt x="2186" y="175"/>
                    <a:pt x="2188" y="175"/>
                    <a:pt x="2191" y="177"/>
                  </a:cubicBezTo>
                  <a:cubicBezTo>
                    <a:pt x="2969" y="180"/>
                    <a:pt x="3737" y="558"/>
                    <a:pt x="3864" y="724"/>
                  </a:cubicBezTo>
                  <a:cubicBezTo>
                    <a:pt x="4514" y="2961"/>
                    <a:pt x="5357" y="6639"/>
                    <a:pt x="4865" y="7017"/>
                  </a:cubicBezTo>
                  <a:cubicBezTo>
                    <a:pt x="4568" y="7243"/>
                    <a:pt x="3797" y="7349"/>
                    <a:pt x="2993" y="7349"/>
                  </a:cubicBezTo>
                  <a:cubicBezTo>
                    <a:pt x="2583" y="7349"/>
                    <a:pt x="2164" y="7321"/>
                    <a:pt x="1796" y="7269"/>
                  </a:cubicBezTo>
                  <a:cubicBezTo>
                    <a:pt x="1170" y="7180"/>
                    <a:pt x="722" y="7024"/>
                    <a:pt x="597" y="6853"/>
                  </a:cubicBezTo>
                  <a:cubicBezTo>
                    <a:pt x="184" y="6289"/>
                    <a:pt x="272" y="1849"/>
                    <a:pt x="1021" y="712"/>
                  </a:cubicBezTo>
                  <a:cubicBezTo>
                    <a:pt x="1253" y="356"/>
                    <a:pt x="1645" y="175"/>
                    <a:pt x="2184" y="175"/>
                  </a:cubicBezTo>
                  <a:close/>
                  <a:moveTo>
                    <a:pt x="2188" y="1"/>
                  </a:moveTo>
                  <a:cubicBezTo>
                    <a:pt x="1594" y="1"/>
                    <a:pt x="1140" y="213"/>
                    <a:pt x="877" y="616"/>
                  </a:cubicBezTo>
                  <a:cubicBezTo>
                    <a:pt x="91" y="1809"/>
                    <a:pt x="0" y="6338"/>
                    <a:pt x="456" y="6956"/>
                  </a:cubicBezTo>
                  <a:cubicBezTo>
                    <a:pt x="656" y="7231"/>
                    <a:pt x="1282" y="7373"/>
                    <a:pt x="1771" y="7442"/>
                  </a:cubicBezTo>
                  <a:cubicBezTo>
                    <a:pt x="2155" y="7498"/>
                    <a:pt x="2587" y="7526"/>
                    <a:pt x="3007" y="7526"/>
                  </a:cubicBezTo>
                  <a:cubicBezTo>
                    <a:pt x="3840" y="7526"/>
                    <a:pt x="4636" y="7412"/>
                    <a:pt x="4972" y="7154"/>
                  </a:cubicBezTo>
                  <a:cubicBezTo>
                    <a:pt x="5721" y="6577"/>
                    <a:pt x="4203" y="1263"/>
                    <a:pt x="4029" y="658"/>
                  </a:cubicBezTo>
                  <a:cubicBezTo>
                    <a:pt x="4027" y="649"/>
                    <a:pt x="4023" y="642"/>
                    <a:pt x="4017" y="635"/>
                  </a:cubicBezTo>
                  <a:cubicBezTo>
                    <a:pt x="3856" y="387"/>
                    <a:pt x="2972" y="2"/>
                    <a:pt x="2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8092100" y="3744600"/>
              <a:ext cx="289950" cy="137200"/>
            </a:xfrm>
            <a:custGeom>
              <a:avLst/>
              <a:gdLst/>
              <a:ahLst/>
              <a:cxnLst/>
              <a:rect l="l" t="t" r="r" b="b"/>
              <a:pathLst>
                <a:path w="11598" h="5488" extrusionOk="0">
                  <a:moveTo>
                    <a:pt x="1" y="4585"/>
                  </a:moveTo>
                  <a:cubicBezTo>
                    <a:pt x="1" y="4585"/>
                    <a:pt x="3008" y="4797"/>
                    <a:pt x="4056" y="4882"/>
                  </a:cubicBezTo>
                  <a:cubicBezTo>
                    <a:pt x="5103" y="4968"/>
                    <a:pt x="7084" y="5195"/>
                    <a:pt x="7894" y="5333"/>
                  </a:cubicBezTo>
                  <a:cubicBezTo>
                    <a:pt x="8706" y="5470"/>
                    <a:pt x="10316" y="5477"/>
                    <a:pt x="10316" y="5477"/>
                  </a:cubicBezTo>
                  <a:lnTo>
                    <a:pt x="11597" y="5487"/>
                  </a:lnTo>
                  <a:cubicBezTo>
                    <a:pt x="11597" y="5487"/>
                    <a:pt x="10037" y="222"/>
                    <a:pt x="5807" y="112"/>
                  </a:cubicBezTo>
                  <a:cubicBezTo>
                    <a:pt x="1580" y="0"/>
                    <a:pt x="317" y="3558"/>
                    <a:pt x="1" y="45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8342275" y="4186000"/>
              <a:ext cx="130650" cy="422700"/>
            </a:xfrm>
            <a:custGeom>
              <a:avLst/>
              <a:gdLst/>
              <a:ahLst/>
              <a:cxnLst/>
              <a:rect l="l" t="t" r="r" b="b"/>
              <a:pathLst>
                <a:path w="5226" h="16908" extrusionOk="0">
                  <a:moveTo>
                    <a:pt x="1396" y="154"/>
                  </a:moveTo>
                  <a:lnTo>
                    <a:pt x="1954" y="91"/>
                  </a:lnTo>
                  <a:cubicBezTo>
                    <a:pt x="2767" y="1"/>
                    <a:pt x="3499" y="583"/>
                    <a:pt x="3590" y="1396"/>
                  </a:cubicBezTo>
                  <a:lnTo>
                    <a:pt x="5134" y="15119"/>
                  </a:lnTo>
                  <a:cubicBezTo>
                    <a:pt x="5225" y="15931"/>
                    <a:pt x="4643" y="16661"/>
                    <a:pt x="3829" y="16752"/>
                  </a:cubicBezTo>
                  <a:lnTo>
                    <a:pt x="3271" y="16815"/>
                  </a:lnTo>
                  <a:cubicBezTo>
                    <a:pt x="2459" y="16907"/>
                    <a:pt x="1728" y="16323"/>
                    <a:pt x="1638" y="15511"/>
                  </a:cubicBezTo>
                  <a:lnTo>
                    <a:pt x="93" y="1787"/>
                  </a:lnTo>
                  <a:cubicBezTo>
                    <a:pt x="0" y="977"/>
                    <a:pt x="584" y="246"/>
                    <a:pt x="1396" y="1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8341200" y="4185875"/>
              <a:ext cx="134000" cy="423000"/>
            </a:xfrm>
            <a:custGeom>
              <a:avLst/>
              <a:gdLst/>
              <a:ahLst/>
              <a:cxnLst/>
              <a:rect l="l" t="t" r="r" b="b"/>
              <a:pathLst>
                <a:path w="5360" h="16920" extrusionOk="0">
                  <a:moveTo>
                    <a:pt x="2163" y="176"/>
                  </a:moveTo>
                  <a:cubicBezTo>
                    <a:pt x="2862" y="176"/>
                    <a:pt x="3464" y="701"/>
                    <a:pt x="3545" y="1410"/>
                  </a:cubicBezTo>
                  <a:lnTo>
                    <a:pt x="5088" y="15136"/>
                  </a:lnTo>
                  <a:cubicBezTo>
                    <a:pt x="5174" y="15897"/>
                    <a:pt x="4624" y="16586"/>
                    <a:pt x="3862" y="16672"/>
                  </a:cubicBezTo>
                  <a:lnTo>
                    <a:pt x="3303" y="16735"/>
                  </a:lnTo>
                  <a:cubicBezTo>
                    <a:pt x="3249" y="16741"/>
                    <a:pt x="3195" y="16744"/>
                    <a:pt x="3142" y="16744"/>
                  </a:cubicBezTo>
                  <a:cubicBezTo>
                    <a:pt x="2830" y="16744"/>
                    <a:pt x="2529" y="16638"/>
                    <a:pt x="2282" y="16440"/>
                  </a:cubicBezTo>
                  <a:cubicBezTo>
                    <a:pt x="1991" y="16206"/>
                    <a:pt x="1810" y="15876"/>
                    <a:pt x="1768" y="15508"/>
                  </a:cubicBezTo>
                  <a:lnTo>
                    <a:pt x="223" y="1784"/>
                  </a:lnTo>
                  <a:cubicBezTo>
                    <a:pt x="138" y="1022"/>
                    <a:pt x="687" y="334"/>
                    <a:pt x="1449" y="248"/>
                  </a:cubicBezTo>
                  <a:lnTo>
                    <a:pt x="2009" y="185"/>
                  </a:lnTo>
                  <a:cubicBezTo>
                    <a:pt x="2060" y="178"/>
                    <a:pt x="2112" y="176"/>
                    <a:pt x="2163" y="176"/>
                  </a:cubicBezTo>
                  <a:close/>
                  <a:moveTo>
                    <a:pt x="2152" y="0"/>
                  </a:moveTo>
                  <a:cubicBezTo>
                    <a:pt x="2098" y="0"/>
                    <a:pt x="2044" y="3"/>
                    <a:pt x="1989" y="9"/>
                  </a:cubicBezTo>
                  <a:lnTo>
                    <a:pt x="1430" y="72"/>
                  </a:lnTo>
                  <a:cubicBezTo>
                    <a:pt x="1014" y="119"/>
                    <a:pt x="641" y="324"/>
                    <a:pt x="379" y="651"/>
                  </a:cubicBezTo>
                  <a:cubicBezTo>
                    <a:pt x="119" y="979"/>
                    <a:pt x="0" y="1387"/>
                    <a:pt x="47" y="1804"/>
                  </a:cubicBezTo>
                  <a:lnTo>
                    <a:pt x="1591" y="15526"/>
                  </a:lnTo>
                  <a:cubicBezTo>
                    <a:pt x="1638" y="15944"/>
                    <a:pt x="1844" y="16315"/>
                    <a:pt x="2170" y="16577"/>
                  </a:cubicBezTo>
                  <a:cubicBezTo>
                    <a:pt x="2452" y="16800"/>
                    <a:pt x="2792" y="16919"/>
                    <a:pt x="3144" y="16919"/>
                  </a:cubicBezTo>
                  <a:cubicBezTo>
                    <a:pt x="3204" y="16919"/>
                    <a:pt x="3263" y="16915"/>
                    <a:pt x="3323" y="16908"/>
                  </a:cubicBezTo>
                  <a:lnTo>
                    <a:pt x="3881" y="16846"/>
                  </a:lnTo>
                  <a:cubicBezTo>
                    <a:pt x="4738" y="16749"/>
                    <a:pt x="5360" y="15974"/>
                    <a:pt x="5262" y="15115"/>
                  </a:cubicBezTo>
                  <a:lnTo>
                    <a:pt x="3721" y="1390"/>
                  </a:lnTo>
                  <a:cubicBezTo>
                    <a:pt x="3630" y="587"/>
                    <a:pt x="2946"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8092100" y="3859225"/>
              <a:ext cx="293525" cy="39925"/>
            </a:xfrm>
            <a:custGeom>
              <a:avLst/>
              <a:gdLst/>
              <a:ahLst/>
              <a:cxnLst/>
              <a:rect l="l" t="t" r="r" b="b"/>
              <a:pathLst>
                <a:path w="11741" h="1597" extrusionOk="0">
                  <a:moveTo>
                    <a:pt x="1" y="0"/>
                  </a:moveTo>
                  <a:cubicBezTo>
                    <a:pt x="1" y="0"/>
                    <a:pt x="4726" y="211"/>
                    <a:pt x="5934" y="348"/>
                  </a:cubicBezTo>
                  <a:cubicBezTo>
                    <a:pt x="7143" y="487"/>
                    <a:pt x="11565" y="788"/>
                    <a:pt x="11565" y="788"/>
                  </a:cubicBezTo>
                  <a:lnTo>
                    <a:pt x="11626" y="945"/>
                  </a:lnTo>
                  <a:lnTo>
                    <a:pt x="11741" y="1597"/>
                  </a:lnTo>
                  <a:cubicBezTo>
                    <a:pt x="11741" y="1597"/>
                    <a:pt x="9489" y="1495"/>
                    <a:pt x="7453" y="1359"/>
                  </a:cubicBezTo>
                  <a:cubicBezTo>
                    <a:pt x="5419" y="1220"/>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8073350" y="3768925"/>
              <a:ext cx="69275" cy="75725"/>
            </a:xfrm>
            <a:custGeom>
              <a:avLst/>
              <a:gdLst/>
              <a:ahLst/>
              <a:cxnLst/>
              <a:rect l="l" t="t" r="r" b="b"/>
              <a:pathLst>
                <a:path w="2771" h="3029" extrusionOk="0">
                  <a:moveTo>
                    <a:pt x="1" y="2894"/>
                  </a:moveTo>
                  <a:cubicBezTo>
                    <a:pt x="1" y="2894"/>
                    <a:pt x="337" y="3028"/>
                    <a:pt x="676" y="2755"/>
                  </a:cubicBezTo>
                  <a:cubicBezTo>
                    <a:pt x="872" y="2597"/>
                    <a:pt x="1245" y="2410"/>
                    <a:pt x="1465" y="2184"/>
                  </a:cubicBezTo>
                  <a:cubicBezTo>
                    <a:pt x="2201" y="1437"/>
                    <a:pt x="2771" y="444"/>
                    <a:pt x="2463" y="208"/>
                  </a:cubicBezTo>
                  <a:cubicBezTo>
                    <a:pt x="2394" y="157"/>
                    <a:pt x="2212" y="1"/>
                    <a:pt x="2109" y="42"/>
                  </a:cubicBezTo>
                  <a:cubicBezTo>
                    <a:pt x="1370" y="344"/>
                    <a:pt x="1" y="2894"/>
                    <a:pt x="1" y="28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8073450" y="3774050"/>
              <a:ext cx="67125" cy="74000"/>
            </a:xfrm>
            <a:custGeom>
              <a:avLst/>
              <a:gdLst/>
              <a:ahLst/>
              <a:cxnLst/>
              <a:rect l="l" t="t" r="r" b="b"/>
              <a:pathLst>
                <a:path w="2685" h="2960" extrusionOk="0">
                  <a:moveTo>
                    <a:pt x="2584" y="1"/>
                  </a:moveTo>
                  <a:cubicBezTo>
                    <a:pt x="2541" y="1"/>
                    <a:pt x="2510" y="35"/>
                    <a:pt x="2502" y="75"/>
                  </a:cubicBezTo>
                  <a:cubicBezTo>
                    <a:pt x="2185" y="1920"/>
                    <a:pt x="88" y="2780"/>
                    <a:pt x="67" y="2789"/>
                  </a:cubicBezTo>
                  <a:cubicBezTo>
                    <a:pt x="22" y="2809"/>
                    <a:pt x="1" y="2859"/>
                    <a:pt x="18" y="2904"/>
                  </a:cubicBezTo>
                  <a:cubicBezTo>
                    <a:pt x="31" y="2938"/>
                    <a:pt x="64" y="2959"/>
                    <a:pt x="100" y="2959"/>
                  </a:cubicBezTo>
                  <a:cubicBezTo>
                    <a:pt x="110" y="2959"/>
                    <a:pt x="121" y="2958"/>
                    <a:pt x="132" y="2954"/>
                  </a:cubicBezTo>
                  <a:cubicBezTo>
                    <a:pt x="223" y="2918"/>
                    <a:pt x="2343" y="2049"/>
                    <a:pt x="2676" y="105"/>
                  </a:cubicBezTo>
                  <a:cubicBezTo>
                    <a:pt x="2685" y="58"/>
                    <a:pt x="2652" y="12"/>
                    <a:pt x="2605" y="3"/>
                  </a:cubicBezTo>
                  <a:cubicBezTo>
                    <a:pt x="2598" y="2"/>
                    <a:pt x="2591" y="1"/>
                    <a:pt x="2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7469925" y="3771750"/>
              <a:ext cx="139800" cy="54500"/>
            </a:xfrm>
            <a:custGeom>
              <a:avLst/>
              <a:gdLst/>
              <a:ahLst/>
              <a:cxnLst/>
              <a:rect l="l" t="t" r="r" b="b"/>
              <a:pathLst>
                <a:path w="5592" h="2180" extrusionOk="0">
                  <a:moveTo>
                    <a:pt x="212" y="1636"/>
                  </a:moveTo>
                  <a:cubicBezTo>
                    <a:pt x="0" y="1185"/>
                    <a:pt x="4746" y="1"/>
                    <a:pt x="5168" y="562"/>
                  </a:cubicBezTo>
                  <a:cubicBezTo>
                    <a:pt x="5592" y="1126"/>
                    <a:pt x="466" y="2180"/>
                    <a:pt x="212" y="16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568"/>
        <p:cNvGrpSpPr/>
        <p:nvPr/>
      </p:nvGrpSpPr>
      <p:grpSpPr>
        <a:xfrm>
          <a:off x="0" y="0"/>
          <a:ext cx="0" cy="0"/>
          <a:chOff x="0" y="0"/>
          <a:chExt cx="0" cy="0"/>
        </a:xfrm>
      </p:grpSpPr>
      <p:pic>
        <p:nvPicPr>
          <p:cNvPr id="569" name="Google Shape;569;p31"/>
          <p:cNvPicPr preferRelativeResize="0"/>
          <p:nvPr/>
        </p:nvPicPr>
        <p:blipFill>
          <a:blip r:embed="rId2">
            <a:alphaModFix amt="62000"/>
          </a:blip>
          <a:stretch>
            <a:fillRect/>
          </a:stretch>
        </p:blipFill>
        <p:spPr>
          <a:xfrm>
            <a:off x="100" y="0"/>
            <a:ext cx="9144003" cy="5143501"/>
          </a:xfrm>
          <a:prstGeom prst="rect">
            <a:avLst/>
          </a:prstGeom>
          <a:noFill/>
          <a:ln>
            <a:noFill/>
          </a:ln>
        </p:spPr>
      </p:pic>
      <p:sp>
        <p:nvSpPr>
          <p:cNvPr id="570" name="Google Shape;570;p31"/>
          <p:cNvSpPr/>
          <p:nvPr/>
        </p:nvSpPr>
        <p:spPr>
          <a:xfrm rot="10800000">
            <a:off x="316052" y="142645"/>
            <a:ext cx="8604900" cy="4788175"/>
          </a:xfrm>
          <a:custGeom>
            <a:avLst/>
            <a:gdLst/>
            <a:ahLst/>
            <a:cxnLst/>
            <a:rect l="l" t="t" r="r" b="b"/>
            <a:pathLst>
              <a:path w="344196" h="191527" extrusionOk="0">
                <a:moveTo>
                  <a:pt x="3916" y="61606"/>
                </a:moveTo>
                <a:cubicBezTo>
                  <a:pt x="6322" y="38817"/>
                  <a:pt x="-12255" y="13904"/>
                  <a:pt x="15382" y="4491"/>
                </a:cubicBezTo>
                <a:cubicBezTo>
                  <a:pt x="43019" y="-4922"/>
                  <a:pt x="127240" y="5800"/>
                  <a:pt x="169740" y="5128"/>
                </a:cubicBezTo>
                <a:cubicBezTo>
                  <a:pt x="212240" y="4456"/>
                  <a:pt x="242213" y="-1702"/>
                  <a:pt x="270381" y="457"/>
                </a:cubicBezTo>
                <a:cubicBezTo>
                  <a:pt x="298549" y="2616"/>
                  <a:pt x="327424" y="-569"/>
                  <a:pt x="338748" y="18080"/>
                </a:cubicBezTo>
                <a:cubicBezTo>
                  <a:pt x="350072" y="36729"/>
                  <a:pt x="340589" y="84289"/>
                  <a:pt x="338324" y="112351"/>
                </a:cubicBezTo>
                <a:cubicBezTo>
                  <a:pt x="336059" y="140413"/>
                  <a:pt x="353151" y="174278"/>
                  <a:pt x="325160" y="186451"/>
                </a:cubicBezTo>
                <a:cubicBezTo>
                  <a:pt x="297169" y="198624"/>
                  <a:pt x="221476" y="185035"/>
                  <a:pt x="170377" y="185389"/>
                </a:cubicBezTo>
                <a:cubicBezTo>
                  <a:pt x="119278" y="185743"/>
                  <a:pt x="46806" y="195935"/>
                  <a:pt x="18567" y="188574"/>
                </a:cubicBezTo>
                <a:cubicBezTo>
                  <a:pt x="-9672" y="181214"/>
                  <a:pt x="3386" y="162387"/>
                  <a:pt x="944" y="141226"/>
                </a:cubicBezTo>
                <a:cubicBezTo>
                  <a:pt x="-1498" y="120065"/>
                  <a:pt x="1510" y="84395"/>
                  <a:pt x="3916" y="61606"/>
                </a:cubicBezTo>
                <a:close/>
              </a:path>
            </a:pathLst>
          </a:custGeom>
          <a:solidFill>
            <a:schemeClr val="accent2"/>
          </a:solidFill>
          <a:ln>
            <a:noFill/>
          </a:ln>
        </p:spPr>
      </p:sp>
      <p:grpSp>
        <p:nvGrpSpPr>
          <p:cNvPr id="571" name="Google Shape;571;p31"/>
          <p:cNvGrpSpPr/>
          <p:nvPr/>
        </p:nvGrpSpPr>
        <p:grpSpPr>
          <a:xfrm>
            <a:off x="752811" y="3070993"/>
            <a:ext cx="1415034" cy="1480086"/>
            <a:chOff x="2126725" y="2781675"/>
            <a:chExt cx="1106100" cy="1156950"/>
          </a:xfrm>
        </p:grpSpPr>
        <p:sp>
          <p:nvSpPr>
            <p:cNvPr id="572" name="Google Shape;572;p31"/>
            <p:cNvSpPr/>
            <p:nvPr/>
          </p:nvSpPr>
          <p:spPr>
            <a:xfrm>
              <a:off x="2126725" y="2781675"/>
              <a:ext cx="1106100" cy="1156950"/>
            </a:xfrm>
            <a:custGeom>
              <a:avLst/>
              <a:gdLst/>
              <a:ahLst/>
              <a:cxnLst/>
              <a:rect l="l" t="t" r="r" b="b"/>
              <a:pathLst>
                <a:path w="44244" h="46278" extrusionOk="0">
                  <a:moveTo>
                    <a:pt x="41794" y="28634"/>
                  </a:moveTo>
                  <a:cubicBezTo>
                    <a:pt x="41794" y="28634"/>
                    <a:pt x="27910" y="25532"/>
                    <a:pt x="27899" y="25530"/>
                  </a:cubicBezTo>
                  <a:cubicBezTo>
                    <a:pt x="28064" y="25111"/>
                    <a:pt x="28044" y="24726"/>
                    <a:pt x="28023" y="24553"/>
                  </a:cubicBezTo>
                  <a:cubicBezTo>
                    <a:pt x="27931" y="23823"/>
                    <a:pt x="27420" y="22599"/>
                    <a:pt x="25028" y="22592"/>
                  </a:cubicBezTo>
                  <a:cubicBezTo>
                    <a:pt x="24616" y="22468"/>
                    <a:pt x="24126" y="22408"/>
                    <a:pt x="23522" y="22408"/>
                  </a:cubicBezTo>
                  <a:cubicBezTo>
                    <a:pt x="23460" y="22408"/>
                    <a:pt x="23406" y="22408"/>
                    <a:pt x="23363" y="22411"/>
                  </a:cubicBezTo>
                  <a:lnTo>
                    <a:pt x="23350" y="22411"/>
                  </a:lnTo>
                  <a:cubicBezTo>
                    <a:pt x="22201" y="22438"/>
                    <a:pt x="19813" y="23158"/>
                    <a:pt x="18340" y="24080"/>
                  </a:cubicBezTo>
                  <a:cubicBezTo>
                    <a:pt x="18254" y="24135"/>
                    <a:pt x="18168" y="24189"/>
                    <a:pt x="18085" y="24246"/>
                  </a:cubicBezTo>
                  <a:lnTo>
                    <a:pt x="18085" y="15505"/>
                  </a:lnTo>
                  <a:cubicBezTo>
                    <a:pt x="18398" y="15676"/>
                    <a:pt x="18759" y="15772"/>
                    <a:pt x="19140" y="15772"/>
                  </a:cubicBezTo>
                  <a:cubicBezTo>
                    <a:pt x="19704" y="15772"/>
                    <a:pt x="20219" y="15561"/>
                    <a:pt x="20612" y="15215"/>
                  </a:cubicBezTo>
                  <a:cubicBezTo>
                    <a:pt x="21130" y="15504"/>
                    <a:pt x="21692" y="15704"/>
                    <a:pt x="22275" y="15800"/>
                  </a:cubicBezTo>
                  <a:cubicBezTo>
                    <a:pt x="22541" y="15843"/>
                    <a:pt x="22810" y="15866"/>
                    <a:pt x="23075" y="15866"/>
                  </a:cubicBezTo>
                  <a:cubicBezTo>
                    <a:pt x="24155" y="15866"/>
                    <a:pt x="25164" y="15513"/>
                    <a:pt x="25996" y="14841"/>
                  </a:cubicBezTo>
                  <a:cubicBezTo>
                    <a:pt x="26620" y="14337"/>
                    <a:pt x="27092" y="13696"/>
                    <a:pt x="27393" y="12965"/>
                  </a:cubicBezTo>
                  <a:cubicBezTo>
                    <a:pt x="28028" y="12671"/>
                    <a:pt x="28504" y="12086"/>
                    <a:pt x="28645" y="11381"/>
                  </a:cubicBezTo>
                  <a:lnTo>
                    <a:pt x="33089" y="11381"/>
                  </a:lnTo>
                  <a:cubicBezTo>
                    <a:pt x="34532" y="11381"/>
                    <a:pt x="35707" y="10207"/>
                    <a:pt x="35707" y="8763"/>
                  </a:cubicBezTo>
                  <a:lnTo>
                    <a:pt x="35707" y="7811"/>
                  </a:lnTo>
                  <a:cubicBezTo>
                    <a:pt x="35707" y="7406"/>
                    <a:pt x="35615" y="7024"/>
                    <a:pt x="35451" y="6682"/>
                  </a:cubicBezTo>
                  <a:cubicBezTo>
                    <a:pt x="35640" y="6414"/>
                    <a:pt x="35779" y="6109"/>
                    <a:pt x="35859" y="5780"/>
                  </a:cubicBezTo>
                  <a:lnTo>
                    <a:pt x="35886" y="5667"/>
                  </a:lnTo>
                  <a:cubicBezTo>
                    <a:pt x="36222" y="4267"/>
                    <a:pt x="35356" y="2851"/>
                    <a:pt x="33953" y="2510"/>
                  </a:cubicBezTo>
                  <a:lnTo>
                    <a:pt x="23841" y="75"/>
                  </a:lnTo>
                  <a:cubicBezTo>
                    <a:pt x="23636" y="25"/>
                    <a:pt x="23427" y="1"/>
                    <a:pt x="23220" y="1"/>
                  </a:cubicBezTo>
                  <a:cubicBezTo>
                    <a:pt x="22737" y="1"/>
                    <a:pt x="22262" y="134"/>
                    <a:pt x="21857" y="384"/>
                  </a:cubicBezTo>
                  <a:cubicBezTo>
                    <a:pt x="21259" y="749"/>
                    <a:pt x="20841" y="1325"/>
                    <a:pt x="20677" y="2006"/>
                  </a:cubicBezTo>
                  <a:lnTo>
                    <a:pt x="20650" y="2121"/>
                  </a:lnTo>
                  <a:cubicBezTo>
                    <a:pt x="20471" y="2861"/>
                    <a:pt x="20630" y="3608"/>
                    <a:pt x="21028" y="4196"/>
                  </a:cubicBezTo>
                  <a:cubicBezTo>
                    <a:pt x="20881" y="4504"/>
                    <a:pt x="20793" y="4842"/>
                    <a:pt x="20776" y="5194"/>
                  </a:cubicBezTo>
                  <a:lnTo>
                    <a:pt x="14704" y="5194"/>
                  </a:lnTo>
                  <a:cubicBezTo>
                    <a:pt x="13261" y="5194"/>
                    <a:pt x="12087" y="6369"/>
                    <a:pt x="12087" y="7812"/>
                  </a:cubicBezTo>
                  <a:lnTo>
                    <a:pt x="12087" y="20539"/>
                  </a:lnTo>
                  <a:cubicBezTo>
                    <a:pt x="11080" y="19816"/>
                    <a:pt x="10236" y="19316"/>
                    <a:pt x="9891" y="19120"/>
                  </a:cubicBezTo>
                  <a:cubicBezTo>
                    <a:pt x="9607" y="18911"/>
                    <a:pt x="9295" y="18751"/>
                    <a:pt x="8962" y="18646"/>
                  </a:cubicBezTo>
                  <a:cubicBezTo>
                    <a:pt x="8913" y="18284"/>
                    <a:pt x="8811" y="17926"/>
                    <a:pt x="8654" y="17584"/>
                  </a:cubicBezTo>
                  <a:lnTo>
                    <a:pt x="7516" y="15122"/>
                  </a:lnTo>
                  <a:cubicBezTo>
                    <a:pt x="6916" y="13829"/>
                    <a:pt x="5606" y="12992"/>
                    <a:pt x="4180" y="12992"/>
                  </a:cubicBezTo>
                  <a:cubicBezTo>
                    <a:pt x="3645" y="12992"/>
                    <a:pt x="3128" y="13106"/>
                    <a:pt x="2641" y="13331"/>
                  </a:cubicBezTo>
                  <a:cubicBezTo>
                    <a:pt x="803" y="14181"/>
                    <a:pt x="0" y="16367"/>
                    <a:pt x="851" y="18205"/>
                  </a:cubicBezTo>
                  <a:lnTo>
                    <a:pt x="1989" y="20668"/>
                  </a:lnTo>
                  <a:cubicBezTo>
                    <a:pt x="2400" y="21557"/>
                    <a:pt x="3134" y="22234"/>
                    <a:pt x="4053" y="22573"/>
                  </a:cubicBezTo>
                  <a:cubicBezTo>
                    <a:pt x="4209" y="22630"/>
                    <a:pt x="4368" y="22677"/>
                    <a:pt x="4530" y="22713"/>
                  </a:cubicBezTo>
                  <a:cubicBezTo>
                    <a:pt x="4667" y="23385"/>
                    <a:pt x="5018" y="24012"/>
                    <a:pt x="5556" y="24484"/>
                  </a:cubicBezTo>
                  <a:cubicBezTo>
                    <a:pt x="5684" y="24596"/>
                    <a:pt x="5827" y="24692"/>
                    <a:pt x="5978" y="24769"/>
                  </a:cubicBezTo>
                  <a:lnTo>
                    <a:pt x="6014" y="24787"/>
                  </a:lnTo>
                  <a:cubicBezTo>
                    <a:pt x="6133" y="24845"/>
                    <a:pt x="7931" y="25742"/>
                    <a:pt x="9447" y="27065"/>
                  </a:cubicBezTo>
                  <a:cubicBezTo>
                    <a:pt x="10901" y="28333"/>
                    <a:pt x="12230" y="30114"/>
                    <a:pt x="12482" y="30458"/>
                  </a:cubicBezTo>
                  <a:cubicBezTo>
                    <a:pt x="12510" y="30495"/>
                    <a:pt x="12526" y="30518"/>
                    <a:pt x="12532" y="30524"/>
                  </a:cubicBezTo>
                  <a:lnTo>
                    <a:pt x="12646" y="30672"/>
                  </a:lnTo>
                  <a:lnTo>
                    <a:pt x="12788" y="30796"/>
                  </a:lnTo>
                  <a:cubicBezTo>
                    <a:pt x="13105" y="31072"/>
                    <a:pt x="13465" y="31282"/>
                    <a:pt x="13855" y="31423"/>
                  </a:cubicBezTo>
                  <a:cubicBezTo>
                    <a:pt x="13850" y="32433"/>
                    <a:pt x="14241" y="33387"/>
                    <a:pt x="14954" y="34111"/>
                  </a:cubicBezTo>
                  <a:cubicBezTo>
                    <a:pt x="15076" y="34236"/>
                    <a:pt x="15205" y="34352"/>
                    <a:pt x="15339" y="34455"/>
                  </a:cubicBezTo>
                  <a:cubicBezTo>
                    <a:pt x="15082" y="37123"/>
                    <a:pt x="15243" y="40529"/>
                    <a:pt x="15246" y="40566"/>
                  </a:cubicBezTo>
                  <a:cubicBezTo>
                    <a:pt x="15288" y="41014"/>
                    <a:pt x="15447" y="41366"/>
                    <a:pt x="15668" y="41645"/>
                  </a:cubicBezTo>
                  <a:cubicBezTo>
                    <a:pt x="14632" y="41889"/>
                    <a:pt x="13859" y="42820"/>
                    <a:pt x="13859" y="43930"/>
                  </a:cubicBezTo>
                  <a:cubicBezTo>
                    <a:pt x="13859" y="45224"/>
                    <a:pt x="14914" y="46278"/>
                    <a:pt x="16207" y="46278"/>
                  </a:cubicBezTo>
                  <a:lnTo>
                    <a:pt x="41072" y="46278"/>
                  </a:lnTo>
                  <a:cubicBezTo>
                    <a:pt x="42367" y="46278"/>
                    <a:pt x="43420" y="45225"/>
                    <a:pt x="43420" y="43930"/>
                  </a:cubicBezTo>
                  <a:cubicBezTo>
                    <a:pt x="43420" y="43581"/>
                    <a:pt x="43341" y="43241"/>
                    <a:pt x="43197" y="42934"/>
                  </a:cubicBezTo>
                  <a:cubicBezTo>
                    <a:pt x="42974" y="41555"/>
                    <a:pt x="42049" y="39920"/>
                    <a:pt x="40733" y="38645"/>
                  </a:cubicBezTo>
                  <a:cubicBezTo>
                    <a:pt x="40056" y="37989"/>
                    <a:pt x="38679" y="37087"/>
                    <a:pt x="33991" y="35920"/>
                  </a:cubicBezTo>
                  <a:cubicBezTo>
                    <a:pt x="32609" y="35577"/>
                    <a:pt x="31292" y="35298"/>
                    <a:pt x="30356" y="35112"/>
                  </a:cubicBezTo>
                  <a:cubicBezTo>
                    <a:pt x="30923" y="34625"/>
                    <a:pt x="31579" y="34111"/>
                    <a:pt x="32301" y="33587"/>
                  </a:cubicBezTo>
                  <a:lnTo>
                    <a:pt x="40294" y="35374"/>
                  </a:lnTo>
                  <a:cubicBezTo>
                    <a:pt x="40507" y="35419"/>
                    <a:pt x="40723" y="35442"/>
                    <a:pt x="40941" y="35442"/>
                  </a:cubicBezTo>
                  <a:cubicBezTo>
                    <a:pt x="42337" y="35442"/>
                    <a:pt x="43569" y="34455"/>
                    <a:pt x="43875" y="33092"/>
                  </a:cubicBezTo>
                  <a:lnTo>
                    <a:pt x="44069" y="32227"/>
                  </a:lnTo>
                  <a:cubicBezTo>
                    <a:pt x="44243" y="31444"/>
                    <a:pt x="44104" y="30638"/>
                    <a:pt x="43672" y="29962"/>
                  </a:cubicBezTo>
                  <a:cubicBezTo>
                    <a:pt x="43247" y="29282"/>
                    <a:pt x="42580" y="28812"/>
                    <a:pt x="41794" y="28634"/>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2707125" y="2854875"/>
              <a:ext cx="13450" cy="63400"/>
            </a:xfrm>
            <a:custGeom>
              <a:avLst/>
              <a:gdLst/>
              <a:ahLst/>
              <a:cxnLst/>
              <a:rect l="l" t="t" r="r" b="b"/>
              <a:pathLst>
                <a:path w="538" h="2536" extrusionOk="0">
                  <a:moveTo>
                    <a:pt x="269" y="0"/>
                  </a:moveTo>
                  <a:lnTo>
                    <a:pt x="269" y="0"/>
                  </a:lnTo>
                  <a:cubicBezTo>
                    <a:pt x="418" y="0"/>
                    <a:pt x="538" y="120"/>
                    <a:pt x="538" y="268"/>
                  </a:cubicBezTo>
                  <a:lnTo>
                    <a:pt x="538" y="2268"/>
                  </a:lnTo>
                  <a:cubicBezTo>
                    <a:pt x="538" y="2415"/>
                    <a:pt x="418" y="2535"/>
                    <a:pt x="269" y="2535"/>
                  </a:cubicBezTo>
                  <a:lnTo>
                    <a:pt x="269" y="2535"/>
                  </a:lnTo>
                  <a:cubicBezTo>
                    <a:pt x="120" y="2535"/>
                    <a:pt x="1" y="2415"/>
                    <a:pt x="1" y="2268"/>
                  </a:cubicBezTo>
                  <a:lnTo>
                    <a:pt x="1" y="268"/>
                  </a:lnTo>
                  <a:cubicBezTo>
                    <a:pt x="1" y="122"/>
                    <a:pt x="120" y="0"/>
                    <a:pt x="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2704925" y="2852725"/>
              <a:ext cx="17850" cy="67800"/>
            </a:xfrm>
            <a:custGeom>
              <a:avLst/>
              <a:gdLst/>
              <a:ahLst/>
              <a:cxnLst/>
              <a:rect l="l" t="t" r="r" b="b"/>
              <a:pathLst>
                <a:path w="714" h="2712" extrusionOk="0">
                  <a:moveTo>
                    <a:pt x="357" y="175"/>
                  </a:moveTo>
                  <a:cubicBezTo>
                    <a:pt x="457" y="175"/>
                    <a:pt x="537" y="256"/>
                    <a:pt x="537" y="357"/>
                  </a:cubicBezTo>
                  <a:lnTo>
                    <a:pt x="537" y="2355"/>
                  </a:lnTo>
                  <a:cubicBezTo>
                    <a:pt x="537" y="2455"/>
                    <a:pt x="457" y="2535"/>
                    <a:pt x="357" y="2535"/>
                  </a:cubicBezTo>
                  <a:cubicBezTo>
                    <a:pt x="256" y="2535"/>
                    <a:pt x="176" y="2455"/>
                    <a:pt x="176" y="2355"/>
                  </a:cubicBezTo>
                  <a:lnTo>
                    <a:pt x="176" y="357"/>
                  </a:lnTo>
                  <a:cubicBezTo>
                    <a:pt x="176" y="256"/>
                    <a:pt x="256" y="175"/>
                    <a:pt x="357" y="175"/>
                  </a:cubicBezTo>
                  <a:close/>
                  <a:moveTo>
                    <a:pt x="357" y="0"/>
                  </a:moveTo>
                  <a:cubicBezTo>
                    <a:pt x="161" y="0"/>
                    <a:pt x="0" y="159"/>
                    <a:pt x="0" y="357"/>
                  </a:cubicBezTo>
                  <a:lnTo>
                    <a:pt x="0" y="2355"/>
                  </a:lnTo>
                  <a:cubicBezTo>
                    <a:pt x="0" y="2550"/>
                    <a:pt x="161" y="2711"/>
                    <a:pt x="357" y="2711"/>
                  </a:cubicBezTo>
                  <a:cubicBezTo>
                    <a:pt x="554" y="2711"/>
                    <a:pt x="713" y="2550"/>
                    <a:pt x="713" y="2355"/>
                  </a:cubicBezTo>
                  <a:lnTo>
                    <a:pt x="713" y="357"/>
                  </a:lnTo>
                  <a:cubicBezTo>
                    <a:pt x="713" y="161"/>
                    <a:pt x="554"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2930775" y="2910875"/>
              <a:ext cx="19100" cy="76650"/>
            </a:xfrm>
            <a:custGeom>
              <a:avLst/>
              <a:gdLst/>
              <a:ahLst/>
              <a:cxnLst/>
              <a:rect l="l" t="t" r="r" b="b"/>
              <a:pathLst>
                <a:path w="764" h="3066" extrusionOk="0">
                  <a:moveTo>
                    <a:pt x="383" y="0"/>
                  </a:moveTo>
                  <a:lnTo>
                    <a:pt x="383" y="0"/>
                  </a:lnTo>
                  <a:cubicBezTo>
                    <a:pt x="593" y="0"/>
                    <a:pt x="764" y="171"/>
                    <a:pt x="764" y="381"/>
                  </a:cubicBezTo>
                  <a:lnTo>
                    <a:pt x="764" y="2683"/>
                  </a:lnTo>
                  <a:cubicBezTo>
                    <a:pt x="764" y="2894"/>
                    <a:pt x="593" y="3065"/>
                    <a:pt x="383" y="3065"/>
                  </a:cubicBezTo>
                  <a:lnTo>
                    <a:pt x="383" y="3065"/>
                  </a:lnTo>
                  <a:cubicBezTo>
                    <a:pt x="171" y="3065"/>
                    <a:pt x="1" y="2895"/>
                    <a:pt x="1" y="2683"/>
                  </a:cubicBezTo>
                  <a:lnTo>
                    <a:pt x="1" y="381"/>
                  </a:lnTo>
                  <a:cubicBezTo>
                    <a:pt x="2" y="171"/>
                    <a:pt x="171" y="0"/>
                    <a:pt x="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2928600" y="2908625"/>
              <a:ext cx="23450" cy="81050"/>
            </a:xfrm>
            <a:custGeom>
              <a:avLst/>
              <a:gdLst/>
              <a:ahLst/>
              <a:cxnLst/>
              <a:rect l="l" t="t" r="r" b="b"/>
              <a:pathLst>
                <a:path w="938" h="3242" extrusionOk="0">
                  <a:moveTo>
                    <a:pt x="470" y="178"/>
                  </a:moveTo>
                  <a:cubicBezTo>
                    <a:pt x="632" y="178"/>
                    <a:pt x="763" y="311"/>
                    <a:pt x="763" y="471"/>
                  </a:cubicBezTo>
                  <a:lnTo>
                    <a:pt x="763" y="2773"/>
                  </a:lnTo>
                  <a:cubicBezTo>
                    <a:pt x="763" y="2933"/>
                    <a:pt x="632" y="3067"/>
                    <a:pt x="470" y="3067"/>
                  </a:cubicBezTo>
                  <a:cubicBezTo>
                    <a:pt x="308" y="3067"/>
                    <a:pt x="176" y="2935"/>
                    <a:pt x="176" y="2773"/>
                  </a:cubicBezTo>
                  <a:lnTo>
                    <a:pt x="176" y="471"/>
                  </a:lnTo>
                  <a:cubicBezTo>
                    <a:pt x="176" y="311"/>
                    <a:pt x="307" y="178"/>
                    <a:pt x="470" y="178"/>
                  </a:cubicBezTo>
                  <a:close/>
                  <a:moveTo>
                    <a:pt x="470" y="0"/>
                  </a:moveTo>
                  <a:cubicBezTo>
                    <a:pt x="212" y="0"/>
                    <a:pt x="0" y="209"/>
                    <a:pt x="0" y="470"/>
                  </a:cubicBezTo>
                  <a:lnTo>
                    <a:pt x="0" y="2770"/>
                  </a:lnTo>
                  <a:cubicBezTo>
                    <a:pt x="0" y="3031"/>
                    <a:pt x="211" y="3241"/>
                    <a:pt x="470" y="3241"/>
                  </a:cubicBezTo>
                  <a:cubicBezTo>
                    <a:pt x="729" y="3241"/>
                    <a:pt x="938" y="3032"/>
                    <a:pt x="938" y="2770"/>
                  </a:cubicBezTo>
                  <a:lnTo>
                    <a:pt x="938" y="470"/>
                  </a:lnTo>
                  <a:cubicBezTo>
                    <a:pt x="938" y="212"/>
                    <a:pt x="729"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2479600" y="2962275"/>
              <a:ext cx="488900" cy="519625"/>
            </a:xfrm>
            <a:custGeom>
              <a:avLst/>
              <a:gdLst/>
              <a:ahLst/>
              <a:cxnLst/>
              <a:rect l="l" t="t" r="r" b="b"/>
              <a:pathLst>
                <a:path w="19556" h="20785" extrusionOk="0">
                  <a:moveTo>
                    <a:pt x="586" y="0"/>
                  </a:moveTo>
                  <a:cubicBezTo>
                    <a:pt x="262" y="0"/>
                    <a:pt x="0" y="262"/>
                    <a:pt x="0" y="586"/>
                  </a:cubicBezTo>
                  <a:lnTo>
                    <a:pt x="0" y="1538"/>
                  </a:lnTo>
                  <a:lnTo>
                    <a:pt x="0" y="20199"/>
                  </a:lnTo>
                  <a:cubicBezTo>
                    <a:pt x="0" y="20522"/>
                    <a:pt x="262" y="20784"/>
                    <a:pt x="586" y="20784"/>
                  </a:cubicBezTo>
                  <a:lnTo>
                    <a:pt x="1352" y="20784"/>
                  </a:lnTo>
                  <a:cubicBezTo>
                    <a:pt x="1675" y="20784"/>
                    <a:pt x="1937" y="20522"/>
                    <a:pt x="1937" y="20199"/>
                  </a:cubicBezTo>
                  <a:lnTo>
                    <a:pt x="1937" y="3075"/>
                  </a:lnTo>
                  <a:cubicBezTo>
                    <a:pt x="1937" y="2548"/>
                    <a:pt x="2362" y="2123"/>
                    <a:pt x="2886" y="2123"/>
                  </a:cubicBezTo>
                  <a:lnTo>
                    <a:pt x="18970" y="2123"/>
                  </a:lnTo>
                  <a:cubicBezTo>
                    <a:pt x="19294" y="2123"/>
                    <a:pt x="19555" y="1861"/>
                    <a:pt x="19555" y="1538"/>
                  </a:cubicBezTo>
                  <a:lnTo>
                    <a:pt x="19555" y="586"/>
                  </a:lnTo>
                  <a:cubicBezTo>
                    <a:pt x="19555" y="262"/>
                    <a:pt x="19294" y="0"/>
                    <a:pt x="18970" y="0"/>
                  </a:cubicBezTo>
                  <a:lnTo>
                    <a:pt x="1350" y="0"/>
                  </a:lnTo>
                  <a:lnTo>
                    <a:pt x="5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2477400" y="2960075"/>
              <a:ext cx="493350" cy="524050"/>
            </a:xfrm>
            <a:custGeom>
              <a:avLst/>
              <a:gdLst/>
              <a:ahLst/>
              <a:cxnLst/>
              <a:rect l="l" t="t" r="r" b="b"/>
              <a:pathLst>
                <a:path w="19734" h="20962" extrusionOk="0">
                  <a:moveTo>
                    <a:pt x="19059" y="175"/>
                  </a:moveTo>
                  <a:cubicBezTo>
                    <a:pt x="19334" y="175"/>
                    <a:pt x="19557" y="400"/>
                    <a:pt x="19557" y="674"/>
                  </a:cubicBezTo>
                  <a:lnTo>
                    <a:pt x="19557" y="1626"/>
                  </a:lnTo>
                  <a:cubicBezTo>
                    <a:pt x="19557" y="1899"/>
                    <a:pt x="19334" y="2122"/>
                    <a:pt x="19059" y="2122"/>
                  </a:cubicBezTo>
                  <a:lnTo>
                    <a:pt x="2976" y="2122"/>
                  </a:lnTo>
                  <a:cubicBezTo>
                    <a:pt x="2402" y="2122"/>
                    <a:pt x="1936" y="2590"/>
                    <a:pt x="1936" y="3163"/>
                  </a:cubicBezTo>
                  <a:lnTo>
                    <a:pt x="1936" y="20287"/>
                  </a:lnTo>
                  <a:cubicBezTo>
                    <a:pt x="1936" y="20560"/>
                    <a:pt x="1713" y="20785"/>
                    <a:pt x="1440" y="20785"/>
                  </a:cubicBezTo>
                  <a:lnTo>
                    <a:pt x="674" y="20785"/>
                  </a:lnTo>
                  <a:cubicBezTo>
                    <a:pt x="400" y="20785"/>
                    <a:pt x="176" y="20560"/>
                    <a:pt x="176" y="20287"/>
                  </a:cubicBezTo>
                  <a:lnTo>
                    <a:pt x="176" y="674"/>
                  </a:lnTo>
                  <a:cubicBezTo>
                    <a:pt x="176" y="400"/>
                    <a:pt x="400" y="175"/>
                    <a:pt x="674" y="175"/>
                  </a:cubicBezTo>
                  <a:close/>
                  <a:moveTo>
                    <a:pt x="674" y="1"/>
                  </a:moveTo>
                  <a:cubicBezTo>
                    <a:pt x="303" y="1"/>
                    <a:pt x="1" y="301"/>
                    <a:pt x="1" y="674"/>
                  </a:cubicBezTo>
                  <a:lnTo>
                    <a:pt x="1" y="20288"/>
                  </a:lnTo>
                  <a:cubicBezTo>
                    <a:pt x="1" y="20659"/>
                    <a:pt x="303" y="20961"/>
                    <a:pt x="674" y="20961"/>
                  </a:cubicBezTo>
                  <a:lnTo>
                    <a:pt x="1440" y="20961"/>
                  </a:lnTo>
                  <a:cubicBezTo>
                    <a:pt x="1812" y="20961"/>
                    <a:pt x="2112" y="20659"/>
                    <a:pt x="2112" y="20287"/>
                  </a:cubicBezTo>
                  <a:lnTo>
                    <a:pt x="2112" y="3163"/>
                  </a:lnTo>
                  <a:cubicBezTo>
                    <a:pt x="2112" y="2685"/>
                    <a:pt x="2500" y="2298"/>
                    <a:pt x="2977" y="2298"/>
                  </a:cubicBezTo>
                  <a:lnTo>
                    <a:pt x="19060" y="2298"/>
                  </a:lnTo>
                  <a:cubicBezTo>
                    <a:pt x="19430" y="2298"/>
                    <a:pt x="19733" y="1998"/>
                    <a:pt x="19733" y="1626"/>
                  </a:cubicBezTo>
                  <a:lnTo>
                    <a:pt x="19733" y="674"/>
                  </a:lnTo>
                  <a:cubicBezTo>
                    <a:pt x="19733" y="303"/>
                    <a:pt x="19430" y="1"/>
                    <a:pt x="19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2690375" y="2830925"/>
              <a:ext cx="285950" cy="96075"/>
            </a:xfrm>
            <a:custGeom>
              <a:avLst/>
              <a:gdLst/>
              <a:ahLst/>
              <a:cxnLst/>
              <a:rect l="l" t="t" r="r" b="b"/>
              <a:pathLst>
                <a:path w="11438" h="3843" extrusionOk="0">
                  <a:moveTo>
                    <a:pt x="811" y="78"/>
                  </a:moveTo>
                  <a:lnTo>
                    <a:pt x="10929" y="2514"/>
                  </a:lnTo>
                  <a:cubicBezTo>
                    <a:pt x="11244" y="2591"/>
                    <a:pt x="11438" y="2906"/>
                    <a:pt x="11360" y="3221"/>
                  </a:cubicBezTo>
                  <a:lnTo>
                    <a:pt x="11333" y="3334"/>
                  </a:lnTo>
                  <a:cubicBezTo>
                    <a:pt x="11259" y="3649"/>
                    <a:pt x="10941" y="3843"/>
                    <a:pt x="10626" y="3765"/>
                  </a:cubicBezTo>
                  <a:lnTo>
                    <a:pt x="509" y="1329"/>
                  </a:lnTo>
                  <a:cubicBezTo>
                    <a:pt x="194" y="1252"/>
                    <a:pt x="1" y="937"/>
                    <a:pt x="78" y="622"/>
                  </a:cubicBezTo>
                  <a:lnTo>
                    <a:pt x="104" y="509"/>
                  </a:lnTo>
                  <a:cubicBezTo>
                    <a:pt x="181" y="195"/>
                    <a:pt x="496" y="0"/>
                    <a:pt x="811" y="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2688025" y="2830225"/>
              <a:ext cx="290650" cy="97500"/>
            </a:xfrm>
            <a:custGeom>
              <a:avLst/>
              <a:gdLst/>
              <a:ahLst/>
              <a:cxnLst/>
              <a:rect l="l" t="t" r="r" b="b"/>
              <a:pathLst>
                <a:path w="11626" h="3900" extrusionOk="0">
                  <a:moveTo>
                    <a:pt x="766" y="177"/>
                  </a:moveTo>
                  <a:cubicBezTo>
                    <a:pt x="805" y="177"/>
                    <a:pt x="845" y="180"/>
                    <a:pt x="884" y="192"/>
                  </a:cubicBezTo>
                  <a:lnTo>
                    <a:pt x="11002" y="2628"/>
                  </a:lnTo>
                  <a:cubicBezTo>
                    <a:pt x="11268" y="2692"/>
                    <a:pt x="11433" y="2962"/>
                    <a:pt x="11368" y="3228"/>
                  </a:cubicBezTo>
                  <a:lnTo>
                    <a:pt x="11341" y="3342"/>
                  </a:lnTo>
                  <a:cubicBezTo>
                    <a:pt x="11311" y="3471"/>
                    <a:pt x="11231" y="3580"/>
                    <a:pt x="11118" y="3650"/>
                  </a:cubicBezTo>
                  <a:cubicBezTo>
                    <a:pt x="11039" y="3698"/>
                    <a:pt x="10950" y="3724"/>
                    <a:pt x="10860" y="3724"/>
                  </a:cubicBezTo>
                  <a:cubicBezTo>
                    <a:pt x="10821" y="3724"/>
                    <a:pt x="10782" y="3719"/>
                    <a:pt x="10743" y="3709"/>
                  </a:cubicBezTo>
                  <a:lnTo>
                    <a:pt x="625" y="1272"/>
                  </a:lnTo>
                  <a:cubicBezTo>
                    <a:pt x="358" y="1208"/>
                    <a:pt x="194" y="937"/>
                    <a:pt x="258" y="671"/>
                  </a:cubicBezTo>
                  <a:lnTo>
                    <a:pt x="285" y="558"/>
                  </a:lnTo>
                  <a:cubicBezTo>
                    <a:pt x="315" y="429"/>
                    <a:pt x="396" y="320"/>
                    <a:pt x="509" y="250"/>
                  </a:cubicBezTo>
                  <a:cubicBezTo>
                    <a:pt x="587" y="202"/>
                    <a:pt x="676" y="177"/>
                    <a:pt x="766" y="177"/>
                  </a:cubicBezTo>
                  <a:close/>
                  <a:moveTo>
                    <a:pt x="766" y="0"/>
                  </a:moveTo>
                  <a:cubicBezTo>
                    <a:pt x="644" y="0"/>
                    <a:pt x="524" y="34"/>
                    <a:pt x="417" y="100"/>
                  </a:cubicBezTo>
                  <a:cubicBezTo>
                    <a:pt x="265" y="194"/>
                    <a:pt x="158" y="342"/>
                    <a:pt x="115" y="517"/>
                  </a:cubicBezTo>
                  <a:lnTo>
                    <a:pt x="88" y="630"/>
                  </a:lnTo>
                  <a:cubicBezTo>
                    <a:pt x="1" y="989"/>
                    <a:pt x="224" y="1354"/>
                    <a:pt x="583" y="1443"/>
                  </a:cubicBezTo>
                  <a:lnTo>
                    <a:pt x="10701" y="3879"/>
                  </a:lnTo>
                  <a:cubicBezTo>
                    <a:pt x="10754" y="3894"/>
                    <a:pt x="10807" y="3899"/>
                    <a:pt x="10860" y="3899"/>
                  </a:cubicBezTo>
                  <a:cubicBezTo>
                    <a:pt x="10982" y="3899"/>
                    <a:pt x="11102" y="3865"/>
                    <a:pt x="11209" y="3800"/>
                  </a:cubicBezTo>
                  <a:cubicBezTo>
                    <a:pt x="11361" y="3706"/>
                    <a:pt x="11469" y="3559"/>
                    <a:pt x="11511" y="3384"/>
                  </a:cubicBezTo>
                  <a:lnTo>
                    <a:pt x="11539" y="3269"/>
                  </a:lnTo>
                  <a:cubicBezTo>
                    <a:pt x="11626" y="2907"/>
                    <a:pt x="11403" y="2544"/>
                    <a:pt x="11042" y="2456"/>
                  </a:cubicBezTo>
                  <a:lnTo>
                    <a:pt x="925" y="20"/>
                  </a:lnTo>
                  <a:cubicBezTo>
                    <a:pt x="873" y="7"/>
                    <a:pt x="819" y="0"/>
                    <a:pt x="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2696750" y="2900125"/>
              <a:ext cx="34200" cy="95950"/>
            </a:xfrm>
            <a:custGeom>
              <a:avLst/>
              <a:gdLst/>
              <a:ahLst/>
              <a:cxnLst/>
              <a:rect l="l" t="t" r="r" b="b"/>
              <a:pathLst>
                <a:path w="1368" h="3838" extrusionOk="0">
                  <a:moveTo>
                    <a:pt x="585" y="1"/>
                  </a:moveTo>
                  <a:lnTo>
                    <a:pt x="782" y="1"/>
                  </a:lnTo>
                  <a:cubicBezTo>
                    <a:pt x="1106" y="1"/>
                    <a:pt x="1368" y="261"/>
                    <a:pt x="1368" y="586"/>
                  </a:cubicBezTo>
                  <a:lnTo>
                    <a:pt x="1368" y="3252"/>
                  </a:lnTo>
                  <a:cubicBezTo>
                    <a:pt x="1368" y="3575"/>
                    <a:pt x="1106" y="3837"/>
                    <a:pt x="782" y="3837"/>
                  </a:cubicBezTo>
                  <a:lnTo>
                    <a:pt x="585" y="3837"/>
                  </a:lnTo>
                  <a:cubicBezTo>
                    <a:pt x="261" y="3837"/>
                    <a:pt x="1" y="3575"/>
                    <a:pt x="1" y="3252"/>
                  </a:cubicBezTo>
                  <a:lnTo>
                    <a:pt x="1" y="586"/>
                  </a:lnTo>
                  <a:cubicBezTo>
                    <a:pt x="1" y="261"/>
                    <a:pt x="261" y="1"/>
                    <a:pt x="5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2694550" y="2897950"/>
              <a:ext cx="38600" cy="100300"/>
            </a:xfrm>
            <a:custGeom>
              <a:avLst/>
              <a:gdLst/>
              <a:ahLst/>
              <a:cxnLst/>
              <a:rect l="l" t="t" r="r" b="b"/>
              <a:pathLst>
                <a:path w="1544" h="4012" extrusionOk="0">
                  <a:moveTo>
                    <a:pt x="870" y="175"/>
                  </a:moveTo>
                  <a:cubicBezTo>
                    <a:pt x="1144" y="175"/>
                    <a:pt x="1367" y="399"/>
                    <a:pt x="1367" y="673"/>
                  </a:cubicBezTo>
                  <a:lnTo>
                    <a:pt x="1367" y="3339"/>
                  </a:lnTo>
                  <a:cubicBezTo>
                    <a:pt x="1367" y="3612"/>
                    <a:pt x="1144" y="3837"/>
                    <a:pt x="870" y="3837"/>
                  </a:cubicBezTo>
                  <a:lnTo>
                    <a:pt x="673" y="3837"/>
                  </a:lnTo>
                  <a:cubicBezTo>
                    <a:pt x="399" y="3837"/>
                    <a:pt x="176" y="3612"/>
                    <a:pt x="176" y="3339"/>
                  </a:cubicBezTo>
                  <a:lnTo>
                    <a:pt x="176" y="673"/>
                  </a:lnTo>
                  <a:cubicBezTo>
                    <a:pt x="176" y="399"/>
                    <a:pt x="399" y="175"/>
                    <a:pt x="673" y="175"/>
                  </a:cubicBezTo>
                  <a:close/>
                  <a:moveTo>
                    <a:pt x="673" y="1"/>
                  </a:moveTo>
                  <a:cubicBezTo>
                    <a:pt x="304" y="1"/>
                    <a:pt x="0" y="301"/>
                    <a:pt x="0" y="673"/>
                  </a:cubicBezTo>
                  <a:lnTo>
                    <a:pt x="0" y="3339"/>
                  </a:lnTo>
                  <a:cubicBezTo>
                    <a:pt x="0" y="3710"/>
                    <a:pt x="304" y="4012"/>
                    <a:pt x="673" y="4012"/>
                  </a:cubicBezTo>
                  <a:lnTo>
                    <a:pt x="870" y="4012"/>
                  </a:lnTo>
                  <a:cubicBezTo>
                    <a:pt x="1241" y="4012"/>
                    <a:pt x="1543" y="3710"/>
                    <a:pt x="1543" y="3339"/>
                  </a:cubicBezTo>
                  <a:lnTo>
                    <a:pt x="1543" y="673"/>
                  </a:lnTo>
                  <a:cubicBezTo>
                    <a:pt x="1543" y="303"/>
                    <a:pt x="1241"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2599850" y="3027175"/>
              <a:ext cx="193800" cy="70575"/>
            </a:xfrm>
            <a:custGeom>
              <a:avLst/>
              <a:gdLst/>
              <a:ahLst/>
              <a:cxnLst/>
              <a:rect l="l" t="t" r="r" b="b"/>
              <a:pathLst>
                <a:path w="7752" h="2823" extrusionOk="0">
                  <a:moveTo>
                    <a:pt x="143" y="2456"/>
                  </a:moveTo>
                  <a:lnTo>
                    <a:pt x="7499" y="31"/>
                  </a:lnTo>
                  <a:cubicBezTo>
                    <a:pt x="7592" y="1"/>
                    <a:pt x="7692" y="51"/>
                    <a:pt x="7722" y="144"/>
                  </a:cubicBezTo>
                  <a:lnTo>
                    <a:pt x="7722" y="144"/>
                  </a:lnTo>
                  <a:cubicBezTo>
                    <a:pt x="7752" y="237"/>
                    <a:pt x="7702" y="337"/>
                    <a:pt x="7609" y="367"/>
                  </a:cubicBezTo>
                  <a:lnTo>
                    <a:pt x="255" y="2792"/>
                  </a:lnTo>
                  <a:cubicBezTo>
                    <a:pt x="162" y="2822"/>
                    <a:pt x="62" y="2772"/>
                    <a:pt x="30" y="2679"/>
                  </a:cubicBezTo>
                  <a:lnTo>
                    <a:pt x="30" y="2679"/>
                  </a:lnTo>
                  <a:cubicBezTo>
                    <a:pt x="0" y="2586"/>
                    <a:pt x="50" y="2486"/>
                    <a:pt x="143" y="2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2597975" y="3025500"/>
              <a:ext cx="197475" cy="73900"/>
            </a:xfrm>
            <a:custGeom>
              <a:avLst/>
              <a:gdLst/>
              <a:ahLst/>
              <a:cxnLst/>
              <a:rect l="l" t="t" r="r" b="b"/>
              <a:pathLst>
                <a:path w="7899" h="2956" extrusionOk="0">
                  <a:moveTo>
                    <a:pt x="7628" y="178"/>
                  </a:moveTo>
                  <a:cubicBezTo>
                    <a:pt x="7642" y="178"/>
                    <a:pt x="7655" y="182"/>
                    <a:pt x="7668" y="190"/>
                  </a:cubicBezTo>
                  <a:cubicBezTo>
                    <a:pt x="7690" y="200"/>
                    <a:pt x="7705" y="218"/>
                    <a:pt x="7712" y="241"/>
                  </a:cubicBezTo>
                  <a:cubicBezTo>
                    <a:pt x="7720" y="263"/>
                    <a:pt x="7718" y="288"/>
                    <a:pt x="7707" y="310"/>
                  </a:cubicBezTo>
                  <a:cubicBezTo>
                    <a:pt x="7697" y="331"/>
                    <a:pt x="7678" y="347"/>
                    <a:pt x="7655" y="354"/>
                  </a:cubicBezTo>
                  <a:lnTo>
                    <a:pt x="301" y="2779"/>
                  </a:lnTo>
                  <a:cubicBezTo>
                    <a:pt x="292" y="2782"/>
                    <a:pt x="282" y="2784"/>
                    <a:pt x="273" y="2784"/>
                  </a:cubicBezTo>
                  <a:cubicBezTo>
                    <a:pt x="235" y="2784"/>
                    <a:pt x="200" y="2759"/>
                    <a:pt x="188" y="2722"/>
                  </a:cubicBezTo>
                  <a:cubicBezTo>
                    <a:pt x="181" y="2698"/>
                    <a:pt x="183" y="2675"/>
                    <a:pt x="194" y="2653"/>
                  </a:cubicBezTo>
                  <a:cubicBezTo>
                    <a:pt x="204" y="2632"/>
                    <a:pt x="223" y="2616"/>
                    <a:pt x="246" y="2609"/>
                  </a:cubicBezTo>
                  <a:lnTo>
                    <a:pt x="7599" y="184"/>
                  </a:lnTo>
                  <a:cubicBezTo>
                    <a:pt x="7611" y="181"/>
                    <a:pt x="7619" y="178"/>
                    <a:pt x="7628" y="178"/>
                  </a:cubicBezTo>
                  <a:close/>
                  <a:moveTo>
                    <a:pt x="7626" y="1"/>
                  </a:moveTo>
                  <a:cubicBezTo>
                    <a:pt x="7599" y="1"/>
                    <a:pt x="7572" y="5"/>
                    <a:pt x="7545" y="13"/>
                  </a:cubicBezTo>
                  <a:lnTo>
                    <a:pt x="190" y="2438"/>
                  </a:lnTo>
                  <a:cubicBezTo>
                    <a:pt x="122" y="2461"/>
                    <a:pt x="68" y="2509"/>
                    <a:pt x="37" y="2572"/>
                  </a:cubicBezTo>
                  <a:cubicBezTo>
                    <a:pt x="5" y="2636"/>
                    <a:pt x="1" y="2708"/>
                    <a:pt x="22" y="2773"/>
                  </a:cubicBezTo>
                  <a:cubicBezTo>
                    <a:pt x="59" y="2884"/>
                    <a:pt x="163" y="2955"/>
                    <a:pt x="274" y="2955"/>
                  </a:cubicBezTo>
                  <a:cubicBezTo>
                    <a:pt x="301" y="2955"/>
                    <a:pt x="330" y="2952"/>
                    <a:pt x="353" y="2944"/>
                  </a:cubicBezTo>
                  <a:lnTo>
                    <a:pt x="7707" y="519"/>
                  </a:lnTo>
                  <a:cubicBezTo>
                    <a:pt x="7775" y="496"/>
                    <a:pt x="7828" y="449"/>
                    <a:pt x="7861" y="386"/>
                  </a:cubicBezTo>
                  <a:cubicBezTo>
                    <a:pt x="7893" y="324"/>
                    <a:pt x="7899" y="250"/>
                    <a:pt x="7877" y="184"/>
                  </a:cubicBezTo>
                  <a:cubicBezTo>
                    <a:pt x="7856" y="117"/>
                    <a:pt x="7808" y="62"/>
                    <a:pt x="7747" y="31"/>
                  </a:cubicBezTo>
                  <a:cubicBezTo>
                    <a:pt x="7709" y="11"/>
                    <a:pt x="7667" y="1"/>
                    <a:pt x="7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2619300" y="2964525"/>
              <a:ext cx="152825" cy="168750"/>
            </a:xfrm>
            <a:custGeom>
              <a:avLst/>
              <a:gdLst/>
              <a:ahLst/>
              <a:cxnLst/>
              <a:rect l="l" t="t" r="r" b="b"/>
              <a:pathLst>
                <a:path w="6113" h="6750" extrusionOk="0">
                  <a:moveTo>
                    <a:pt x="85" y="2886"/>
                  </a:moveTo>
                  <a:cubicBezTo>
                    <a:pt x="168" y="1171"/>
                    <a:pt x="1568" y="0"/>
                    <a:pt x="3209" y="269"/>
                  </a:cubicBezTo>
                  <a:cubicBezTo>
                    <a:pt x="4850" y="540"/>
                    <a:pt x="6112" y="2149"/>
                    <a:pt x="6028" y="3863"/>
                  </a:cubicBezTo>
                  <a:cubicBezTo>
                    <a:pt x="5943" y="5577"/>
                    <a:pt x="4545" y="6750"/>
                    <a:pt x="2903" y="6479"/>
                  </a:cubicBezTo>
                  <a:cubicBezTo>
                    <a:pt x="1262" y="6209"/>
                    <a:pt x="1" y="4600"/>
                    <a:pt x="85" y="28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2619300" y="2975325"/>
              <a:ext cx="138800" cy="155700"/>
            </a:xfrm>
            <a:custGeom>
              <a:avLst/>
              <a:gdLst/>
              <a:ahLst/>
              <a:cxnLst/>
              <a:rect l="l" t="t" r="r" b="b"/>
              <a:pathLst>
                <a:path w="5552" h="6228" extrusionOk="0">
                  <a:moveTo>
                    <a:pt x="1729" y="1"/>
                  </a:moveTo>
                  <a:cubicBezTo>
                    <a:pt x="803" y="386"/>
                    <a:pt x="143" y="1295"/>
                    <a:pt x="84" y="2453"/>
                  </a:cubicBezTo>
                  <a:cubicBezTo>
                    <a:pt x="1" y="4166"/>
                    <a:pt x="1262" y="5777"/>
                    <a:pt x="2903" y="6047"/>
                  </a:cubicBezTo>
                  <a:cubicBezTo>
                    <a:pt x="4004" y="6228"/>
                    <a:pt x="4991" y="5758"/>
                    <a:pt x="5551" y="4914"/>
                  </a:cubicBezTo>
                  <a:cubicBezTo>
                    <a:pt x="5106" y="5098"/>
                    <a:pt x="4603" y="5164"/>
                    <a:pt x="4069" y="5077"/>
                  </a:cubicBezTo>
                  <a:cubicBezTo>
                    <a:pt x="2429" y="4806"/>
                    <a:pt x="1166" y="3199"/>
                    <a:pt x="1249" y="1484"/>
                  </a:cubicBezTo>
                  <a:cubicBezTo>
                    <a:pt x="1278" y="921"/>
                    <a:pt x="1454" y="416"/>
                    <a:pt x="1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2617050" y="2968125"/>
              <a:ext cx="157275" cy="161575"/>
            </a:xfrm>
            <a:custGeom>
              <a:avLst/>
              <a:gdLst/>
              <a:ahLst/>
              <a:cxnLst/>
              <a:rect l="l" t="t" r="r" b="b"/>
              <a:pathLst>
                <a:path w="6291" h="6463" extrusionOk="0">
                  <a:moveTo>
                    <a:pt x="2832" y="174"/>
                  </a:moveTo>
                  <a:cubicBezTo>
                    <a:pt x="2982" y="174"/>
                    <a:pt x="3133" y="186"/>
                    <a:pt x="3286" y="211"/>
                  </a:cubicBezTo>
                  <a:cubicBezTo>
                    <a:pt x="4882" y="475"/>
                    <a:pt x="6113" y="2047"/>
                    <a:pt x="6032" y="3716"/>
                  </a:cubicBezTo>
                  <a:cubicBezTo>
                    <a:pt x="5990" y="4537"/>
                    <a:pt x="5641" y="5255"/>
                    <a:pt x="5050" y="5733"/>
                  </a:cubicBezTo>
                  <a:cubicBezTo>
                    <a:pt x="4598" y="6096"/>
                    <a:pt x="4044" y="6286"/>
                    <a:pt x="3457" y="6286"/>
                  </a:cubicBezTo>
                  <a:cubicBezTo>
                    <a:pt x="3309" y="6286"/>
                    <a:pt x="3158" y="6274"/>
                    <a:pt x="3007" y="6249"/>
                  </a:cubicBezTo>
                  <a:cubicBezTo>
                    <a:pt x="1411" y="5986"/>
                    <a:pt x="180" y="4416"/>
                    <a:pt x="263" y="2745"/>
                  </a:cubicBezTo>
                  <a:cubicBezTo>
                    <a:pt x="304" y="1922"/>
                    <a:pt x="652" y="1206"/>
                    <a:pt x="1245" y="727"/>
                  </a:cubicBezTo>
                  <a:cubicBezTo>
                    <a:pt x="1695" y="364"/>
                    <a:pt x="2247" y="174"/>
                    <a:pt x="2832" y="174"/>
                  </a:cubicBezTo>
                  <a:close/>
                  <a:moveTo>
                    <a:pt x="2824" y="1"/>
                  </a:moveTo>
                  <a:cubicBezTo>
                    <a:pt x="2201" y="1"/>
                    <a:pt x="1614" y="205"/>
                    <a:pt x="1135" y="594"/>
                  </a:cubicBezTo>
                  <a:cubicBezTo>
                    <a:pt x="502" y="1103"/>
                    <a:pt x="130" y="1865"/>
                    <a:pt x="87" y="2738"/>
                  </a:cubicBezTo>
                  <a:cubicBezTo>
                    <a:pt x="1" y="4492"/>
                    <a:pt x="1296" y="6145"/>
                    <a:pt x="2978" y="6423"/>
                  </a:cubicBezTo>
                  <a:cubicBezTo>
                    <a:pt x="3142" y="6450"/>
                    <a:pt x="3303" y="6463"/>
                    <a:pt x="3462" y="6463"/>
                  </a:cubicBezTo>
                  <a:cubicBezTo>
                    <a:pt x="4086" y="6463"/>
                    <a:pt x="4678" y="6258"/>
                    <a:pt x="5159" y="5872"/>
                  </a:cubicBezTo>
                  <a:cubicBezTo>
                    <a:pt x="5790" y="5362"/>
                    <a:pt x="6162" y="4599"/>
                    <a:pt x="6205" y="3726"/>
                  </a:cubicBezTo>
                  <a:cubicBezTo>
                    <a:pt x="6291" y="1971"/>
                    <a:pt x="4994" y="317"/>
                    <a:pt x="3313" y="42"/>
                  </a:cubicBezTo>
                  <a:cubicBezTo>
                    <a:pt x="3149" y="15"/>
                    <a:pt x="2985"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2600375" y="3060600"/>
              <a:ext cx="9700" cy="64625"/>
            </a:xfrm>
            <a:custGeom>
              <a:avLst/>
              <a:gdLst/>
              <a:ahLst/>
              <a:cxnLst/>
              <a:rect l="l" t="t" r="r" b="b"/>
              <a:pathLst>
                <a:path w="388" h="2585" extrusionOk="0">
                  <a:moveTo>
                    <a:pt x="194" y="1"/>
                  </a:moveTo>
                  <a:lnTo>
                    <a:pt x="194" y="1"/>
                  </a:lnTo>
                  <a:cubicBezTo>
                    <a:pt x="301" y="1"/>
                    <a:pt x="387" y="87"/>
                    <a:pt x="387" y="194"/>
                  </a:cubicBezTo>
                  <a:lnTo>
                    <a:pt x="387" y="2392"/>
                  </a:lnTo>
                  <a:cubicBezTo>
                    <a:pt x="387" y="2499"/>
                    <a:pt x="301" y="2585"/>
                    <a:pt x="194" y="2585"/>
                  </a:cubicBezTo>
                  <a:lnTo>
                    <a:pt x="194" y="2585"/>
                  </a:lnTo>
                  <a:cubicBezTo>
                    <a:pt x="87" y="2585"/>
                    <a:pt x="1" y="2499"/>
                    <a:pt x="1" y="2392"/>
                  </a:cubicBezTo>
                  <a:lnTo>
                    <a:pt x="1" y="194"/>
                  </a:lnTo>
                  <a:cubicBezTo>
                    <a:pt x="1" y="87"/>
                    <a:pt x="87"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2598200" y="3058350"/>
              <a:ext cx="14050" cy="69025"/>
            </a:xfrm>
            <a:custGeom>
              <a:avLst/>
              <a:gdLst/>
              <a:ahLst/>
              <a:cxnLst/>
              <a:rect l="l" t="t" r="r" b="b"/>
              <a:pathLst>
                <a:path w="562" h="2761" extrusionOk="0">
                  <a:moveTo>
                    <a:pt x="281" y="178"/>
                  </a:moveTo>
                  <a:cubicBezTo>
                    <a:pt x="338" y="178"/>
                    <a:pt x="387" y="224"/>
                    <a:pt x="387" y="283"/>
                  </a:cubicBezTo>
                  <a:lnTo>
                    <a:pt x="387" y="2482"/>
                  </a:lnTo>
                  <a:cubicBezTo>
                    <a:pt x="387" y="2540"/>
                    <a:pt x="338" y="2586"/>
                    <a:pt x="281" y="2586"/>
                  </a:cubicBezTo>
                  <a:cubicBezTo>
                    <a:pt x="222" y="2586"/>
                    <a:pt x="175" y="2537"/>
                    <a:pt x="175" y="2482"/>
                  </a:cubicBezTo>
                  <a:lnTo>
                    <a:pt x="175" y="283"/>
                  </a:lnTo>
                  <a:cubicBezTo>
                    <a:pt x="175" y="224"/>
                    <a:pt x="224" y="178"/>
                    <a:pt x="281" y="178"/>
                  </a:cubicBezTo>
                  <a:close/>
                  <a:moveTo>
                    <a:pt x="281" y="1"/>
                  </a:moveTo>
                  <a:cubicBezTo>
                    <a:pt x="125" y="1"/>
                    <a:pt x="0" y="127"/>
                    <a:pt x="0" y="281"/>
                  </a:cubicBezTo>
                  <a:lnTo>
                    <a:pt x="0" y="2479"/>
                  </a:lnTo>
                  <a:cubicBezTo>
                    <a:pt x="0" y="2635"/>
                    <a:pt x="125" y="2761"/>
                    <a:pt x="281" y="2761"/>
                  </a:cubicBezTo>
                  <a:cubicBezTo>
                    <a:pt x="436" y="2761"/>
                    <a:pt x="562" y="2635"/>
                    <a:pt x="562" y="2479"/>
                  </a:cubicBezTo>
                  <a:lnTo>
                    <a:pt x="562" y="281"/>
                  </a:lnTo>
                  <a:cubicBezTo>
                    <a:pt x="562" y="127"/>
                    <a:pt x="437" y="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2783425" y="2995475"/>
              <a:ext cx="9700" cy="64625"/>
            </a:xfrm>
            <a:custGeom>
              <a:avLst/>
              <a:gdLst/>
              <a:ahLst/>
              <a:cxnLst/>
              <a:rect l="l" t="t" r="r" b="b"/>
              <a:pathLst>
                <a:path w="388" h="2585" extrusionOk="0">
                  <a:moveTo>
                    <a:pt x="194" y="1"/>
                  </a:moveTo>
                  <a:lnTo>
                    <a:pt x="194" y="1"/>
                  </a:lnTo>
                  <a:cubicBezTo>
                    <a:pt x="302" y="1"/>
                    <a:pt x="387" y="86"/>
                    <a:pt x="387" y="194"/>
                  </a:cubicBezTo>
                  <a:lnTo>
                    <a:pt x="387" y="2391"/>
                  </a:lnTo>
                  <a:cubicBezTo>
                    <a:pt x="387" y="2499"/>
                    <a:pt x="302" y="2584"/>
                    <a:pt x="194" y="2584"/>
                  </a:cubicBezTo>
                  <a:lnTo>
                    <a:pt x="194" y="2584"/>
                  </a:lnTo>
                  <a:cubicBezTo>
                    <a:pt x="87" y="2584"/>
                    <a:pt x="1" y="2499"/>
                    <a:pt x="1" y="2391"/>
                  </a:cubicBezTo>
                  <a:lnTo>
                    <a:pt x="1" y="194"/>
                  </a:lnTo>
                  <a:cubicBezTo>
                    <a:pt x="1" y="86"/>
                    <a:pt x="87"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2781250" y="2993325"/>
              <a:ext cx="14050" cy="68950"/>
            </a:xfrm>
            <a:custGeom>
              <a:avLst/>
              <a:gdLst/>
              <a:ahLst/>
              <a:cxnLst/>
              <a:rect l="l" t="t" r="r" b="b"/>
              <a:pathLst>
                <a:path w="562" h="2758" extrusionOk="0">
                  <a:moveTo>
                    <a:pt x="281" y="174"/>
                  </a:moveTo>
                  <a:cubicBezTo>
                    <a:pt x="338" y="174"/>
                    <a:pt x="387" y="220"/>
                    <a:pt x="387" y="280"/>
                  </a:cubicBezTo>
                  <a:lnTo>
                    <a:pt x="387" y="2474"/>
                  </a:lnTo>
                  <a:cubicBezTo>
                    <a:pt x="387" y="2533"/>
                    <a:pt x="338" y="2580"/>
                    <a:pt x="281" y="2580"/>
                  </a:cubicBezTo>
                  <a:cubicBezTo>
                    <a:pt x="223" y="2580"/>
                    <a:pt x="175" y="2532"/>
                    <a:pt x="175" y="2474"/>
                  </a:cubicBezTo>
                  <a:lnTo>
                    <a:pt x="175" y="280"/>
                  </a:lnTo>
                  <a:cubicBezTo>
                    <a:pt x="175" y="220"/>
                    <a:pt x="224" y="174"/>
                    <a:pt x="281" y="174"/>
                  </a:cubicBezTo>
                  <a:close/>
                  <a:moveTo>
                    <a:pt x="281" y="1"/>
                  </a:moveTo>
                  <a:cubicBezTo>
                    <a:pt x="125" y="1"/>
                    <a:pt x="1" y="125"/>
                    <a:pt x="1" y="281"/>
                  </a:cubicBezTo>
                  <a:lnTo>
                    <a:pt x="1" y="2477"/>
                  </a:lnTo>
                  <a:cubicBezTo>
                    <a:pt x="1" y="2630"/>
                    <a:pt x="125" y="2758"/>
                    <a:pt x="281" y="2758"/>
                  </a:cubicBezTo>
                  <a:cubicBezTo>
                    <a:pt x="436" y="2758"/>
                    <a:pt x="562" y="2630"/>
                    <a:pt x="562" y="2477"/>
                  </a:cubicBezTo>
                  <a:lnTo>
                    <a:pt x="562" y="281"/>
                  </a:lnTo>
                  <a:cubicBezTo>
                    <a:pt x="562" y="125"/>
                    <a:pt x="437" y="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2569950" y="3394725"/>
              <a:ext cx="209725" cy="208850"/>
            </a:xfrm>
            <a:custGeom>
              <a:avLst/>
              <a:gdLst/>
              <a:ahLst/>
              <a:cxnLst/>
              <a:rect l="l" t="t" r="r" b="b"/>
              <a:pathLst>
                <a:path w="8389" h="8354" extrusionOk="0">
                  <a:moveTo>
                    <a:pt x="7141" y="16"/>
                  </a:moveTo>
                  <a:cubicBezTo>
                    <a:pt x="6456" y="32"/>
                    <a:pt x="4543" y="569"/>
                    <a:pt x="3365" y="1306"/>
                  </a:cubicBezTo>
                  <a:cubicBezTo>
                    <a:pt x="1145" y="2698"/>
                    <a:pt x="45" y="4813"/>
                    <a:pt x="17" y="6609"/>
                  </a:cubicBezTo>
                  <a:cubicBezTo>
                    <a:pt x="1" y="7573"/>
                    <a:pt x="800" y="8354"/>
                    <a:pt x="1763" y="8354"/>
                  </a:cubicBezTo>
                  <a:cubicBezTo>
                    <a:pt x="2728" y="8354"/>
                    <a:pt x="3510" y="7573"/>
                    <a:pt x="3510" y="6609"/>
                  </a:cubicBezTo>
                  <a:cubicBezTo>
                    <a:pt x="3510" y="6066"/>
                    <a:pt x="3258" y="5589"/>
                    <a:pt x="2871" y="5269"/>
                  </a:cubicBezTo>
                  <a:cubicBezTo>
                    <a:pt x="2897" y="5095"/>
                    <a:pt x="2894" y="3134"/>
                    <a:pt x="4819" y="1927"/>
                  </a:cubicBezTo>
                  <a:cubicBezTo>
                    <a:pt x="6459" y="901"/>
                    <a:pt x="8388" y="444"/>
                    <a:pt x="8367" y="274"/>
                  </a:cubicBezTo>
                  <a:cubicBezTo>
                    <a:pt x="8344" y="104"/>
                    <a:pt x="7826" y="1"/>
                    <a:pt x="7141" y="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2257200" y="3271400"/>
              <a:ext cx="63550" cy="58650"/>
            </a:xfrm>
            <a:custGeom>
              <a:avLst/>
              <a:gdLst/>
              <a:ahLst/>
              <a:cxnLst/>
              <a:rect l="l" t="t" r="r" b="b"/>
              <a:pathLst>
                <a:path w="2542" h="2346" extrusionOk="0">
                  <a:moveTo>
                    <a:pt x="204" y="273"/>
                  </a:moveTo>
                  <a:lnTo>
                    <a:pt x="204" y="273"/>
                  </a:lnTo>
                  <a:cubicBezTo>
                    <a:pt x="406" y="32"/>
                    <a:pt x="765" y="1"/>
                    <a:pt x="1007" y="204"/>
                  </a:cubicBezTo>
                  <a:lnTo>
                    <a:pt x="2270" y="1270"/>
                  </a:lnTo>
                  <a:cubicBezTo>
                    <a:pt x="2510" y="1472"/>
                    <a:pt x="2542" y="1833"/>
                    <a:pt x="2338" y="2073"/>
                  </a:cubicBezTo>
                  <a:lnTo>
                    <a:pt x="2338" y="2073"/>
                  </a:lnTo>
                  <a:cubicBezTo>
                    <a:pt x="2137" y="2315"/>
                    <a:pt x="1776" y="2345"/>
                    <a:pt x="1535" y="2142"/>
                  </a:cubicBezTo>
                  <a:lnTo>
                    <a:pt x="271" y="1076"/>
                  </a:lnTo>
                  <a:cubicBezTo>
                    <a:pt x="31" y="871"/>
                    <a:pt x="1" y="512"/>
                    <a:pt x="204" y="27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2503025" y="3491900"/>
              <a:ext cx="63550" cy="58675"/>
            </a:xfrm>
            <a:custGeom>
              <a:avLst/>
              <a:gdLst/>
              <a:ahLst/>
              <a:cxnLst/>
              <a:rect l="l" t="t" r="r" b="b"/>
              <a:pathLst>
                <a:path w="2542" h="2347" extrusionOk="0">
                  <a:moveTo>
                    <a:pt x="203" y="272"/>
                  </a:moveTo>
                  <a:lnTo>
                    <a:pt x="203" y="272"/>
                  </a:lnTo>
                  <a:cubicBezTo>
                    <a:pt x="406" y="30"/>
                    <a:pt x="765" y="0"/>
                    <a:pt x="1007" y="204"/>
                  </a:cubicBezTo>
                  <a:lnTo>
                    <a:pt x="2270" y="1270"/>
                  </a:lnTo>
                  <a:cubicBezTo>
                    <a:pt x="2510" y="1473"/>
                    <a:pt x="2542" y="1833"/>
                    <a:pt x="2339" y="2075"/>
                  </a:cubicBezTo>
                  <a:lnTo>
                    <a:pt x="2339" y="2075"/>
                  </a:lnTo>
                  <a:cubicBezTo>
                    <a:pt x="2135" y="2314"/>
                    <a:pt x="1776" y="2347"/>
                    <a:pt x="1534" y="2142"/>
                  </a:cubicBezTo>
                  <a:lnTo>
                    <a:pt x="271" y="1075"/>
                  </a:lnTo>
                  <a:cubicBezTo>
                    <a:pt x="31" y="872"/>
                    <a:pt x="1" y="511"/>
                    <a:pt x="203" y="2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2694475" y="3691225"/>
              <a:ext cx="193000" cy="135325"/>
            </a:xfrm>
            <a:custGeom>
              <a:avLst/>
              <a:gdLst/>
              <a:ahLst/>
              <a:cxnLst/>
              <a:rect l="l" t="t" r="r" b="b"/>
              <a:pathLst>
                <a:path w="7720" h="5413" extrusionOk="0">
                  <a:moveTo>
                    <a:pt x="421" y="25"/>
                  </a:moveTo>
                  <a:lnTo>
                    <a:pt x="7433" y="1103"/>
                  </a:lnTo>
                  <a:cubicBezTo>
                    <a:pt x="7594" y="1127"/>
                    <a:pt x="7719" y="1273"/>
                    <a:pt x="7715" y="1427"/>
                  </a:cubicBezTo>
                  <a:lnTo>
                    <a:pt x="7597" y="5150"/>
                  </a:lnTo>
                  <a:cubicBezTo>
                    <a:pt x="7593" y="5306"/>
                    <a:pt x="7458" y="5412"/>
                    <a:pt x="7300" y="5386"/>
                  </a:cubicBezTo>
                  <a:lnTo>
                    <a:pt x="286" y="4310"/>
                  </a:lnTo>
                  <a:cubicBezTo>
                    <a:pt x="125" y="4284"/>
                    <a:pt x="0" y="4139"/>
                    <a:pt x="6" y="3986"/>
                  </a:cubicBezTo>
                  <a:lnTo>
                    <a:pt x="122" y="261"/>
                  </a:lnTo>
                  <a:cubicBezTo>
                    <a:pt x="125" y="107"/>
                    <a:pt x="259" y="1"/>
                    <a:pt x="421" y="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2777275" y="3703050"/>
              <a:ext cx="388525" cy="183400"/>
            </a:xfrm>
            <a:custGeom>
              <a:avLst/>
              <a:gdLst/>
              <a:ahLst/>
              <a:cxnLst/>
              <a:rect l="l" t="t" r="r" b="b"/>
              <a:pathLst>
                <a:path w="15541" h="7336" extrusionOk="0">
                  <a:moveTo>
                    <a:pt x="1" y="7072"/>
                  </a:moveTo>
                  <a:cubicBezTo>
                    <a:pt x="1" y="7072"/>
                    <a:pt x="105" y="4434"/>
                    <a:pt x="923" y="2692"/>
                  </a:cubicBezTo>
                  <a:cubicBezTo>
                    <a:pt x="1741" y="951"/>
                    <a:pt x="2638" y="0"/>
                    <a:pt x="2638" y="0"/>
                  </a:cubicBezTo>
                  <a:cubicBezTo>
                    <a:pt x="2638" y="0"/>
                    <a:pt x="11583" y="1584"/>
                    <a:pt x="13297" y="3246"/>
                  </a:cubicBezTo>
                  <a:cubicBezTo>
                    <a:pt x="15012" y="4909"/>
                    <a:pt x="15540" y="6966"/>
                    <a:pt x="14986" y="7151"/>
                  </a:cubicBezTo>
                  <a:cubicBezTo>
                    <a:pt x="14433" y="7335"/>
                    <a:pt x="1" y="7072"/>
                    <a:pt x="1" y="70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775025" y="3700850"/>
              <a:ext cx="387500" cy="184800"/>
            </a:xfrm>
            <a:custGeom>
              <a:avLst/>
              <a:gdLst/>
              <a:ahLst/>
              <a:cxnLst/>
              <a:rect l="l" t="t" r="r" b="b"/>
              <a:pathLst>
                <a:path w="15500" h="7392" extrusionOk="0">
                  <a:moveTo>
                    <a:pt x="2762" y="183"/>
                  </a:moveTo>
                  <a:cubicBezTo>
                    <a:pt x="3469" y="312"/>
                    <a:pt x="11716" y="1835"/>
                    <a:pt x="13328" y="3397"/>
                  </a:cubicBezTo>
                  <a:cubicBezTo>
                    <a:pt x="14737" y="4759"/>
                    <a:pt x="15318" y="6373"/>
                    <a:pt x="15183" y="6965"/>
                  </a:cubicBezTo>
                  <a:cubicBezTo>
                    <a:pt x="15161" y="7070"/>
                    <a:pt x="15116" y="7134"/>
                    <a:pt x="15052" y="7156"/>
                  </a:cubicBezTo>
                  <a:cubicBezTo>
                    <a:pt x="14919" y="7200"/>
                    <a:pt x="13894" y="7216"/>
                    <a:pt x="12414" y="7216"/>
                  </a:cubicBezTo>
                  <a:cubicBezTo>
                    <a:pt x="8963" y="7216"/>
                    <a:pt x="3036" y="7125"/>
                    <a:pt x="184" y="7074"/>
                  </a:cubicBezTo>
                  <a:cubicBezTo>
                    <a:pt x="210" y="6597"/>
                    <a:pt x="377" y="4343"/>
                    <a:pt x="1094" y="2817"/>
                  </a:cubicBezTo>
                  <a:cubicBezTo>
                    <a:pt x="1810" y="1291"/>
                    <a:pt x="2596" y="369"/>
                    <a:pt x="2762" y="183"/>
                  </a:cubicBezTo>
                  <a:close/>
                  <a:moveTo>
                    <a:pt x="2727" y="1"/>
                  </a:moveTo>
                  <a:cubicBezTo>
                    <a:pt x="2704" y="1"/>
                    <a:pt x="2681" y="11"/>
                    <a:pt x="2665" y="28"/>
                  </a:cubicBezTo>
                  <a:cubicBezTo>
                    <a:pt x="2656" y="38"/>
                    <a:pt x="1748" y="1009"/>
                    <a:pt x="935" y="2744"/>
                  </a:cubicBezTo>
                  <a:cubicBezTo>
                    <a:pt x="119" y="4480"/>
                    <a:pt x="5" y="7129"/>
                    <a:pt x="2" y="7156"/>
                  </a:cubicBezTo>
                  <a:cubicBezTo>
                    <a:pt x="1" y="7181"/>
                    <a:pt x="9" y="7204"/>
                    <a:pt x="26" y="7220"/>
                  </a:cubicBezTo>
                  <a:cubicBezTo>
                    <a:pt x="42" y="7239"/>
                    <a:pt x="65" y="7249"/>
                    <a:pt x="88" y="7249"/>
                  </a:cubicBezTo>
                  <a:cubicBezTo>
                    <a:pt x="520" y="7256"/>
                    <a:pt x="8037" y="7392"/>
                    <a:pt x="12275" y="7392"/>
                  </a:cubicBezTo>
                  <a:cubicBezTo>
                    <a:pt x="13836" y="7392"/>
                    <a:pt x="14954" y="7373"/>
                    <a:pt x="15105" y="7325"/>
                  </a:cubicBezTo>
                  <a:cubicBezTo>
                    <a:pt x="15193" y="7296"/>
                    <a:pt x="15305" y="7217"/>
                    <a:pt x="15354" y="7005"/>
                  </a:cubicBezTo>
                  <a:cubicBezTo>
                    <a:pt x="15500" y="6355"/>
                    <a:pt x="14920" y="4699"/>
                    <a:pt x="13450" y="3271"/>
                  </a:cubicBezTo>
                  <a:cubicBezTo>
                    <a:pt x="11736" y="1609"/>
                    <a:pt x="3111" y="67"/>
                    <a:pt x="2743" y="2"/>
                  </a:cubicBezTo>
                  <a:cubicBezTo>
                    <a:pt x="2738" y="1"/>
                    <a:pt x="2733" y="1"/>
                    <a:pt x="2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2552375" y="3500625"/>
              <a:ext cx="410925" cy="318150"/>
            </a:xfrm>
            <a:custGeom>
              <a:avLst/>
              <a:gdLst/>
              <a:ahLst/>
              <a:cxnLst/>
              <a:rect l="l" t="t" r="r" b="b"/>
              <a:pathLst>
                <a:path w="16437" h="12726" extrusionOk="0">
                  <a:moveTo>
                    <a:pt x="16436" y="1597"/>
                  </a:moveTo>
                  <a:cubicBezTo>
                    <a:pt x="16436" y="1597"/>
                    <a:pt x="10962" y="4935"/>
                    <a:pt x="9433" y="7652"/>
                  </a:cubicBezTo>
                  <a:cubicBezTo>
                    <a:pt x="7903" y="10368"/>
                    <a:pt x="8002" y="12725"/>
                    <a:pt x="8002" y="12725"/>
                  </a:cubicBezTo>
                  <a:cubicBezTo>
                    <a:pt x="8002" y="12725"/>
                    <a:pt x="299" y="12213"/>
                    <a:pt x="244" y="11616"/>
                  </a:cubicBezTo>
                  <a:cubicBezTo>
                    <a:pt x="189" y="11019"/>
                    <a:pt x="1" y="3907"/>
                    <a:pt x="1067" y="3392"/>
                  </a:cubicBezTo>
                  <a:cubicBezTo>
                    <a:pt x="2135" y="2875"/>
                    <a:pt x="14604" y="1"/>
                    <a:pt x="16436" y="15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2547925" y="3526200"/>
              <a:ext cx="417625" cy="294800"/>
            </a:xfrm>
            <a:custGeom>
              <a:avLst/>
              <a:gdLst/>
              <a:ahLst/>
              <a:cxnLst/>
              <a:rect l="l" t="t" r="r" b="b"/>
              <a:pathLst>
                <a:path w="16705" h="11792" extrusionOk="0">
                  <a:moveTo>
                    <a:pt x="14201" y="181"/>
                  </a:moveTo>
                  <a:cubicBezTo>
                    <a:pt x="15237" y="181"/>
                    <a:pt x="16046" y="292"/>
                    <a:pt x="16458" y="567"/>
                  </a:cubicBezTo>
                  <a:cubicBezTo>
                    <a:pt x="15657" y="1063"/>
                    <a:pt x="10954" y="4061"/>
                    <a:pt x="9534" y="6586"/>
                  </a:cubicBezTo>
                  <a:cubicBezTo>
                    <a:pt x="8183" y="8984"/>
                    <a:pt x="8091" y="11133"/>
                    <a:pt x="8090" y="11608"/>
                  </a:cubicBezTo>
                  <a:cubicBezTo>
                    <a:pt x="4451" y="11363"/>
                    <a:pt x="640" y="10914"/>
                    <a:pt x="510" y="10584"/>
                  </a:cubicBezTo>
                  <a:cubicBezTo>
                    <a:pt x="432" y="9758"/>
                    <a:pt x="309" y="2920"/>
                    <a:pt x="1284" y="2449"/>
                  </a:cubicBezTo>
                  <a:cubicBezTo>
                    <a:pt x="2311" y="1952"/>
                    <a:pt x="10072" y="181"/>
                    <a:pt x="14201" y="181"/>
                  </a:cubicBezTo>
                  <a:close/>
                  <a:moveTo>
                    <a:pt x="14171" y="0"/>
                  </a:moveTo>
                  <a:cubicBezTo>
                    <a:pt x="9869" y="0"/>
                    <a:pt x="1953" y="1932"/>
                    <a:pt x="1208" y="2292"/>
                  </a:cubicBezTo>
                  <a:cubicBezTo>
                    <a:pt x="0" y="2876"/>
                    <a:pt x="329" y="10527"/>
                    <a:pt x="336" y="10603"/>
                  </a:cubicBezTo>
                  <a:cubicBezTo>
                    <a:pt x="394" y="11224"/>
                    <a:pt x="6350" y="11669"/>
                    <a:pt x="8174" y="11791"/>
                  </a:cubicBezTo>
                  <a:lnTo>
                    <a:pt x="8180" y="11791"/>
                  </a:lnTo>
                  <a:cubicBezTo>
                    <a:pt x="8203" y="11791"/>
                    <a:pt x="8224" y="11783"/>
                    <a:pt x="8241" y="11768"/>
                  </a:cubicBezTo>
                  <a:cubicBezTo>
                    <a:pt x="8260" y="11750"/>
                    <a:pt x="8270" y="11727"/>
                    <a:pt x="8269" y="11701"/>
                  </a:cubicBezTo>
                  <a:cubicBezTo>
                    <a:pt x="8267" y="11678"/>
                    <a:pt x="8190" y="9335"/>
                    <a:pt x="9687" y="6673"/>
                  </a:cubicBezTo>
                  <a:cubicBezTo>
                    <a:pt x="11187" y="4007"/>
                    <a:pt x="16607" y="681"/>
                    <a:pt x="16662" y="648"/>
                  </a:cubicBezTo>
                  <a:cubicBezTo>
                    <a:pt x="16685" y="634"/>
                    <a:pt x="16700" y="609"/>
                    <a:pt x="16702" y="581"/>
                  </a:cubicBezTo>
                  <a:cubicBezTo>
                    <a:pt x="16705" y="554"/>
                    <a:pt x="16693" y="525"/>
                    <a:pt x="16672" y="506"/>
                  </a:cubicBezTo>
                  <a:cubicBezTo>
                    <a:pt x="16257" y="145"/>
                    <a:pt x="15349" y="0"/>
                    <a:pt x="14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2534100" y="3465625"/>
              <a:ext cx="301350" cy="150475"/>
            </a:xfrm>
            <a:custGeom>
              <a:avLst/>
              <a:gdLst/>
              <a:ahLst/>
              <a:cxnLst/>
              <a:rect l="l" t="t" r="r" b="b"/>
              <a:pathLst>
                <a:path w="12054" h="6019" extrusionOk="0">
                  <a:moveTo>
                    <a:pt x="957" y="3121"/>
                  </a:moveTo>
                  <a:lnTo>
                    <a:pt x="10245" y="194"/>
                  </a:lnTo>
                  <a:cubicBezTo>
                    <a:pt x="10860" y="1"/>
                    <a:pt x="11517" y="343"/>
                    <a:pt x="11710" y="957"/>
                  </a:cubicBezTo>
                  <a:lnTo>
                    <a:pt x="11861" y="1432"/>
                  </a:lnTo>
                  <a:cubicBezTo>
                    <a:pt x="12054" y="2048"/>
                    <a:pt x="11712" y="2705"/>
                    <a:pt x="11098" y="2898"/>
                  </a:cubicBezTo>
                  <a:lnTo>
                    <a:pt x="1811" y="5825"/>
                  </a:lnTo>
                  <a:cubicBezTo>
                    <a:pt x="1196" y="6019"/>
                    <a:pt x="539" y="5678"/>
                    <a:pt x="345" y="5062"/>
                  </a:cubicBezTo>
                  <a:lnTo>
                    <a:pt x="195" y="4587"/>
                  </a:lnTo>
                  <a:cubicBezTo>
                    <a:pt x="0" y="3972"/>
                    <a:pt x="341" y="3314"/>
                    <a:pt x="957" y="31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2534325" y="3466900"/>
              <a:ext cx="303575" cy="147925"/>
            </a:xfrm>
            <a:custGeom>
              <a:avLst/>
              <a:gdLst/>
              <a:ahLst/>
              <a:cxnLst/>
              <a:rect l="l" t="t" r="r" b="b"/>
              <a:pathLst>
                <a:path w="12143" h="5917" extrusionOk="0">
                  <a:moveTo>
                    <a:pt x="10585" y="177"/>
                  </a:moveTo>
                  <a:cubicBezTo>
                    <a:pt x="11044" y="177"/>
                    <a:pt x="11472" y="472"/>
                    <a:pt x="11616" y="930"/>
                  </a:cubicBezTo>
                  <a:lnTo>
                    <a:pt x="11766" y="1407"/>
                  </a:lnTo>
                  <a:cubicBezTo>
                    <a:pt x="11945" y="1975"/>
                    <a:pt x="11627" y="2584"/>
                    <a:pt x="11060" y="2762"/>
                  </a:cubicBezTo>
                  <a:lnTo>
                    <a:pt x="1774" y="5690"/>
                  </a:lnTo>
                  <a:cubicBezTo>
                    <a:pt x="1666" y="5724"/>
                    <a:pt x="1557" y="5740"/>
                    <a:pt x="1450" y="5740"/>
                  </a:cubicBezTo>
                  <a:cubicBezTo>
                    <a:pt x="990" y="5740"/>
                    <a:pt x="563" y="5445"/>
                    <a:pt x="418" y="4986"/>
                  </a:cubicBezTo>
                  <a:lnTo>
                    <a:pt x="268" y="4509"/>
                  </a:lnTo>
                  <a:cubicBezTo>
                    <a:pt x="180" y="4236"/>
                    <a:pt x="208" y="3942"/>
                    <a:pt x="339" y="3686"/>
                  </a:cubicBezTo>
                  <a:cubicBezTo>
                    <a:pt x="474" y="3430"/>
                    <a:pt x="697" y="3241"/>
                    <a:pt x="974" y="3155"/>
                  </a:cubicBezTo>
                  <a:lnTo>
                    <a:pt x="10260" y="227"/>
                  </a:lnTo>
                  <a:cubicBezTo>
                    <a:pt x="10367" y="193"/>
                    <a:pt x="10477" y="177"/>
                    <a:pt x="10585" y="177"/>
                  </a:cubicBezTo>
                  <a:close/>
                  <a:moveTo>
                    <a:pt x="10584" y="1"/>
                  </a:moveTo>
                  <a:cubicBezTo>
                    <a:pt x="10460" y="1"/>
                    <a:pt x="10333" y="19"/>
                    <a:pt x="10208" y="58"/>
                  </a:cubicBezTo>
                  <a:lnTo>
                    <a:pt x="922" y="2986"/>
                  </a:lnTo>
                  <a:cubicBezTo>
                    <a:pt x="601" y="3086"/>
                    <a:pt x="339" y="3306"/>
                    <a:pt x="185" y="3604"/>
                  </a:cubicBezTo>
                  <a:cubicBezTo>
                    <a:pt x="29" y="3901"/>
                    <a:pt x="0" y="4241"/>
                    <a:pt x="100" y="4560"/>
                  </a:cubicBezTo>
                  <a:lnTo>
                    <a:pt x="251" y="5037"/>
                  </a:lnTo>
                  <a:cubicBezTo>
                    <a:pt x="418" y="5573"/>
                    <a:pt x="916" y="5916"/>
                    <a:pt x="1449" y="5916"/>
                  </a:cubicBezTo>
                  <a:cubicBezTo>
                    <a:pt x="1575" y="5916"/>
                    <a:pt x="1701" y="5898"/>
                    <a:pt x="1828" y="5860"/>
                  </a:cubicBezTo>
                  <a:lnTo>
                    <a:pt x="11116" y="2933"/>
                  </a:lnTo>
                  <a:cubicBezTo>
                    <a:pt x="11774" y="2722"/>
                    <a:pt x="12142" y="2017"/>
                    <a:pt x="11935" y="1355"/>
                  </a:cubicBezTo>
                  <a:lnTo>
                    <a:pt x="11784" y="880"/>
                  </a:lnTo>
                  <a:cubicBezTo>
                    <a:pt x="11615" y="345"/>
                    <a:pt x="11119" y="1"/>
                    <a:pt x="10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2285625" y="3291325"/>
              <a:ext cx="255825" cy="233650"/>
            </a:xfrm>
            <a:custGeom>
              <a:avLst/>
              <a:gdLst/>
              <a:ahLst/>
              <a:cxnLst/>
              <a:rect l="l" t="t" r="r" b="b"/>
              <a:pathLst>
                <a:path w="10233" h="9346" extrusionOk="0">
                  <a:moveTo>
                    <a:pt x="2398" y="425"/>
                  </a:moveTo>
                  <a:cubicBezTo>
                    <a:pt x="2398" y="425"/>
                    <a:pt x="4299" y="1460"/>
                    <a:pt x="6107" y="3037"/>
                  </a:cubicBezTo>
                  <a:cubicBezTo>
                    <a:pt x="7915" y="4616"/>
                    <a:pt x="9632" y="6736"/>
                    <a:pt x="9632" y="6736"/>
                  </a:cubicBezTo>
                  <a:cubicBezTo>
                    <a:pt x="10176" y="7210"/>
                    <a:pt x="10233" y="8038"/>
                    <a:pt x="9756" y="8582"/>
                  </a:cubicBezTo>
                  <a:lnTo>
                    <a:pt x="9613" y="8746"/>
                  </a:lnTo>
                  <a:cubicBezTo>
                    <a:pt x="9139" y="9290"/>
                    <a:pt x="8312" y="9346"/>
                    <a:pt x="7768" y="8871"/>
                  </a:cubicBezTo>
                  <a:cubicBezTo>
                    <a:pt x="7768" y="8871"/>
                    <a:pt x="6235" y="6719"/>
                    <a:pt x="4428" y="5140"/>
                  </a:cubicBezTo>
                  <a:cubicBezTo>
                    <a:pt x="2620" y="3563"/>
                    <a:pt x="537" y="2561"/>
                    <a:pt x="537" y="2561"/>
                  </a:cubicBezTo>
                  <a:cubicBezTo>
                    <a:pt x="50" y="2135"/>
                    <a:pt x="0" y="1398"/>
                    <a:pt x="424" y="911"/>
                  </a:cubicBezTo>
                  <a:lnTo>
                    <a:pt x="752" y="536"/>
                  </a:lnTo>
                  <a:cubicBezTo>
                    <a:pt x="1174" y="51"/>
                    <a:pt x="1913" y="1"/>
                    <a:pt x="2398" y="4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2283150" y="3292550"/>
              <a:ext cx="257225" cy="230850"/>
            </a:xfrm>
            <a:custGeom>
              <a:avLst/>
              <a:gdLst/>
              <a:ahLst/>
              <a:cxnLst/>
              <a:rect l="l" t="t" r="r" b="b"/>
              <a:pathLst>
                <a:path w="10289" h="9234" extrusionOk="0">
                  <a:moveTo>
                    <a:pt x="1717" y="174"/>
                  </a:moveTo>
                  <a:cubicBezTo>
                    <a:pt x="1980" y="174"/>
                    <a:pt x="2236" y="265"/>
                    <a:pt x="2438" y="440"/>
                  </a:cubicBezTo>
                  <a:lnTo>
                    <a:pt x="2454" y="452"/>
                  </a:lnTo>
                  <a:cubicBezTo>
                    <a:pt x="2474" y="462"/>
                    <a:pt x="4367" y="1499"/>
                    <a:pt x="6148" y="3053"/>
                  </a:cubicBezTo>
                  <a:cubicBezTo>
                    <a:pt x="7930" y="4606"/>
                    <a:pt x="9642" y="6720"/>
                    <a:pt x="9671" y="6752"/>
                  </a:cubicBezTo>
                  <a:cubicBezTo>
                    <a:pt x="9917" y="6965"/>
                    <a:pt x="10064" y="7261"/>
                    <a:pt x="10086" y="7588"/>
                  </a:cubicBezTo>
                  <a:cubicBezTo>
                    <a:pt x="10107" y="7913"/>
                    <a:pt x="10003" y="8228"/>
                    <a:pt x="9788" y="8474"/>
                  </a:cubicBezTo>
                  <a:lnTo>
                    <a:pt x="9645" y="8638"/>
                  </a:lnTo>
                  <a:cubicBezTo>
                    <a:pt x="9432" y="8883"/>
                    <a:pt x="9134" y="9032"/>
                    <a:pt x="8809" y="9054"/>
                  </a:cubicBezTo>
                  <a:cubicBezTo>
                    <a:pt x="8778" y="9056"/>
                    <a:pt x="8747" y="9057"/>
                    <a:pt x="8717" y="9057"/>
                  </a:cubicBezTo>
                  <a:cubicBezTo>
                    <a:pt x="8423" y="9057"/>
                    <a:pt x="8146" y="8952"/>
                    <a:pt x="7937" y="8770"/>
                  </a:cubicBezTo>
                  <a:cubicBezTo>
                    <a:pt x="7921" y="8749"/>
                    <a:pt x="6377" y="6591"/>
                    <a:pt x="4581" y="5025"/>
                  </a:cubicBezTo>
                  <a:cubicBezTo>
                    <a:pt x="2854" y="3516"/>
                    <a:pt x="851" y="2520"/>
                    <a:pt x="683" y="2437"/>
                  </a:cubicBezTo>
                  <a:cubicBezTo>
                    <a:pt x="470" y="2250"/>
                    <a:pt x="343" y="1989"/>
                    <a:pt x="323" y="1703"/>
                  </a:cubicBezTo>
                  <a:cubicBezTo>
                    <a:pt x="304" y="1414"/>
                    <a:pt x="397" y="1137"/>
                    <a:pt x="586" y="918"/>
                  </a:cubicBezTo>
                  <a:lnTo>
                    <a:pt x="914" y="543"/>
                  </a:lnTo>
                  <a:cubicBezTo>
                    <a:pt x="1103" y="326"/>
                    <a:pt x="1366" y="195"/>
                    <a:pt x="1654" y="175"/>
                  </a:cubicBezTo>
                  <a:cubicBezTo>
                    <a:pt x="1675" y="174"/>
                    <a:pt x="1696" y="174"/>
                    <a:pt x="1717" y="174"/>
                  </a:cubicBezTo>
                  <a:close/>
                  <a:moveTo>
                    <a:pt x="1733" y="0"/>
                  </a:moveTo>
                  <a:cubicBezTo>
                    <a:pt x="1704" y="0"/>
                    <a:pt x="1675" y="1"/>
                    <a:pt x="1645" y="4"/>
                  </a:cubicBezTo>
                  <a:cubicBezTo>
                    <a:pt x="1310" y="28"/>
                    <a:pt x="1004" y="180"/>
                    <a:pt x="785" y="432"/>
                  </a:cubicBezTo>
                  <a:lnTo>
                    <a:pt x="457" y="808"/>
                  </a:lnTo>
                  <a:cubicBezTo>
                    <a:pt x="1" y="1328"/>
                    <a:pt x="55" y="2122"/>
                    <a:pt x="577" y="2579"/>
                  </a:cubicBezTo>
                  <a:cubicBezTo>
                    <a:pt x="582" y="2585"/>
                    <a:pt x="589" y="2587"/>
                    <a:pt x="596" y="2592"/>
                  </a:cubicBezTo>
                  <a:cubicBezTo>
                    <a:pt x="616" y="2600"/>
                    <a:pt x="2689" y="3607"/>
                    <a:pt x="4467" y="5160"/>
                  </a:cubicBezTo>
                  <a:cubicBezTo>
                    <a:pt x="6246" y="6713"/>
                    <a:pt x="7780" y="8853"/>
                    <a:pt x="7808" y="8890"/>
                  </a:cubicBezTo>
                  <a:cubicBezTo>
                    <a:pt x="8066" y="9114"/>
                    <a:pt x="8386" y="9234"/>
                    <a:pt x="8724" y="9234"/>
                  </a:cubicBezTo>
                  <a:cubicBezTo>
                    <a:pt x="8757" y="9234"/>
                    <a:pt x="8787" y="9233"/>
                    <a:pt x="8822" y="9233"/>
                  </a:cubicBezTo>
                  <a:cubicBezTo>
                    <a:pt x="9194" y="9207"/>
                    <a:pt x="9533" y="9039"/>
                    <a:pt x="9778" y="8757"/>
                  </a:cubicBezTo>
                  <a:lnTo>
                    <a:pt x="9921" y="8593"/>
                  </a:lnTo>
                  <a:cubicBezTo>
                    <a:pt x="10166" y="8312"/>
                    <a:pt x="10289" y="7953"/>
                    <a:pt x="10263" y="7581"/>
                  </a:cubicBezTo>
                  <a:cubicBezTo>
                    <a:pt x="10236" y="7207"/>
                    <a:pt x="10069" y="6868"/>
                    <a:pt x="9798" y="6634"/>
                  </a:cubicBezTo>
                  <a:cubicBezTo>
                    <a:pt x="9782" y="6613"/>
                    <a:pt x="8059" y="4488"/>
                    <a:pt x="6265" y="2922"/>
                  </a:cubicBezTo>
                  <a:cubicBezTo>
                    <a:pt x="4531" y="1411"/>
                    <a:pt x="2690" y="381"/>
                    <a:pt x="2549" y="304"/>
                  </a:cubicBezTo>
                  <a:cubicBezTo>
                    <a:pt x="2319" y="107"/>
                    <a:pt x="2034" y="0"/>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2777075" y="3466725"/>
              <a:ext cx="404825" cy="152575"/>
            </a:xfrm>
            <a:custGeom>
              <a:avLst/>
              <a:gdLst/>
              <a:ahLst/>
              <a:cxnLst/>
              <a:rect l="l" t="t" r="r" b="b"/>
              <a:pathLst>
                <a:path w="16193" h="6103" extrusionOk="0">
                  <a:moveTo>
                    <a:pt x="1476" y="120"/>
                  </a:moveTo>
                  <a:lnTo>
                    <a:pt x="15336" y="3218"/>
                  </a:lnTo>
                  <a:cubicBezTo>
                    <a:pt x="15860" y="3335"/>
                    <a:pt x="16192" y="3855"/>
                    <a:pt x="16073" y="4380"/>
                  </a:cubicBezTo>
                  <a:lnTo>
                    <a:pt x="15880" y="5246"/>
                  </a:lnTo>
                  <a:cubicBezTo>
                    <a:pt x="15761" y="5770"/>
                    <a:pt x="15243" y="6102"/>
                    <a:pt x="14716" y="5985"/>
                  </a:cubicBezTo>
                  <a:lnTo>
                    <a:pt x="856" y="2888"/>
                  </a:lnTo>
                  <a:cubicBezTo>
                    <a:pt x="332" y="2769"/>
                    <a:pt x="0" y="2248"/>
                    <a:pt x="119" y="1724"/>
                  </a:cubicBezTo>
                  <a:lnTo>
                    <a:pt x="312" y="858"/>
                  </a:lnTo>
                  <a:cubicBezTo>
                    <a:pt x="431" y="333"/>
                    <a:pt x="951" y="1"/>
                    <a:pt x="1476" y="1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2774700" y="3466900"/>
              <a:ext cx="407950" cy="152200"/>
            </a:xfrm>
            <a:custGeom>
              <a:avLst/>
              <a:gdLst/>
              <a:ahLst/>
              <a:cxnLst/>
              <a:rect l="l" t="t" r="r" b="b"/>
              <a:pathLst>
                <a:path w="16318" h="6088" extrusionOk="0">
                  <a:moveTo>
                    <a:pt x="1359" y="177"/>
                  </a:moveTo>
                  <a:cubicBezTo>
                    <a:pt x="1422" y="177"/>
                    <a:pt x="1487" y="184"/>
                    <a:pt x="1551" y="199"/>
                  </a:cubicBezTo>
                  <a:lnTo>
                    <a:pt x="15411" y="3296"/>
                  </a:lnTo>
                  <a:cubicBezTo>
                    <a:pt x="15643" y="3348"/>
                    <a:pt x="15839" y="3485"/>
                    <a:pt x="15967" y="3686"/>
                  </a:cubicBezTo>
                  <a:cubicBezTo>
                    <a:pt x="16094" y="3885"/>
                    <a:pt x="16134" y="4122"/>
                    <a:pt x="16083" y="4353"/>
                  </a:cubicBezTo>
                  <a:lnTo>
                    <a:pt x="15889" y="5219"/>
                  </a:lnTo>
                  <a:cubicBezTo>
                    <a:pt x="15798" y="5629"/>
                    <a:pt x="15434" y="5913"/>
                    <a:pt x="15030" y="5913"/>
                  </a:cubicBezTo>
                  <a:cubicBezTo>
                    <a:pt x="14965" y="5913"/>
                    <a:pt x="14898" y="5906"/>
                    <a:pt x="14831" y="5890"/>
                  </a:cubicBezTo>
                  <a:lnTo>
                    <a:pt x="971" y="2793"/>
                  </a:lnTo>
                  <a:cubicBezTo>
                    <a:pt x="495" y="2688"/>
                    <a:pt x="194" y="2211"/>
                    <a:pt x="300" y="1736"/>
                  </a:cubicBezTo>
                  <a:lnTo>
                    <a:pt x="493" y="870"/>
                  </a:lnTo>
                  <a:cubicBezTo>
                    <a:pt x="586" y="458"/>
                    <a:pt x="953" y="177"/>
                    <a:pt x="1359" y="177"/>
                  </a:cubicBezTo>
                  <a:close/>
                  <a:moveTo>
                    <a:pt x="1359" y="0"/>
                  </a:moveTo>
                  <a:cubicBezTo>
                    <a:pt x="874" y="0"/>
                    <a:pt x="432" y="336"/>
                    <a:pt x="321" y="830"/>
                  </a:cubicBezTo>
                  <a:lnTo>
                    <a:pt x="128" y="1696"/>
                  </a:lnTo>
                  <a:cubicBezTo>
                    <a:pt x="1" y="2267"/>
                    <a:pt x="363" y="2835"/>
                    <a:pt x="934" y="2964"/>
                  </a:cubicBezTo>
                  <a:lnTo>
                    <a:pt x="14794" y="6062"/>
                  </a:lnTo>
                  <a:cubicBezTo>
                    <a:pt x="14871" y="6078"/>
                    <a:pt x="14947" y="6088"/>
                    <a:pt x="15025" y="6088"/>
                  </a:cubicBezTo>
                  <a:cubicBezTo>
                    <a:pt x="15511" y="6088"/>
                    <a:pt x="15951" y="5751"/>
                    <a:pt x="16061" y="5255"/>
                  </a:cubicBezTo>
                  <a:lnTo>
                    <a:pt x="16254" y="4389"/>
                  </a:lnTo>
                  <a:cubicBezTo>
                    <a:pt x="16317" y="4112"/>
                    <a:pt x="16267" y="3829"/>
                    <a:pt x="16114" y="3590"/>
                  </a:cubicBezTo>
                  <a:cubicBezTo>
                    <a:pt x="15962" y="3349"/>
                    <a:pt x="15726" y="3185"/>
                    <a:pt x="15448" y="3122"/>
                  </a:cubicBezTo>
                  <a:lnTo>
                    <a:pt x="1588" y="25"/>
                  </a:lnTo>
                  <a:cubicBezTo>
                    <a:pt x="1512" y="8"/>
                    <a:pt x="1435" y="0"/>
                    <a:pt x="1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2184550" y="3151450"/>
              <a:ext cx="121850" cy="155050"/>
            </a:xfrm>
            <a:custGeom>
              <a:avLst/>
              <a:gdLst/>
              <a:ahLst/>
              <a:cxnLst/>
              <a:rect l="l" t="t" r="r" b="b"/>
              <a:pathLst>
                <a:path w="4874" h="6202" extrusionOk="0">
                  <a:moveTo>
                    <a:pt x="3356" y="1181"/>
                  </a:moveTo>
                  <a:lnTo>
                    <a:pt x="4494" y="3643"/>
                  </a:lnTo>
                  <a:cubicBezTo>
                    <a:pt x="4874" y="4465"/>
                    <a:pt x="4516" y="5440"/>
                    <a:pt x="3694" y="5819"/>
                  </a:cubicBezTo>
                  <a:lnTo>
                    <a:pt x="3694" y="5819"/>
                  </a:lnTo>
                  <a:cubicBezTo>
                    <a:pt x="2874" y="6202"/>
                    <a:pt x="1897" y="5841"/>
                    <a:pt x="1518" y="5021"/>
                  </a:cubicBezTo>
                  <a:lnTo>
                    <a:pt x="380" y="2558"/>
                  </a:lnTo>
                  <a:cubicBezTo>
                    <a:pt x="1" y="1737"/>
                    <a:pt x="359" y="762"/>
                    <a:pt x="1180" y="382"/>
                  </a:cubicBezTo>
                  <a:lnTo>
                    <a:pt x="1180" y="382"/>
                  </a:lnTo>
                  <a:cubicBezTo>
                    <a:pt x="2002" y="0"/>
                    <a:pt x="2975" y="358"/>
                    <a:pt x="3356" y="11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2182050" y="3154925"/>
              <a:ext cx="126825" cy="148000"/>
            </a:xfrm>
            <a:custGeom>
              <a:avLst/>
              <a:gdLst/>
              <a:ahLst/>
              <a:cxnLst/>
              <a:rect l="l" t="t" r="r" b="b"/>
              <a:pathLst>
                <a:path w="5073" h="5920" extrusionOk="0">
                  <a:moveTo>
                    <a:pt x="1963" y="179"/>
                  </a:moveTo>
                  <a:cubicBezTo>
                    <a:pt x="2551" y="179"/>
                    <a:pt x="3114" y="512"/>
                    <a:pt x="3376" y="1078"/>
                  </a:cubicBezTo>
                  <a:lnTo>
                    <a:pt x="4514" y="3540"/>
                  </a:lnTo>
                  <a:cubicBezTo>
                    <a:pt x="4873" y="4317"/>
                    <a:pt x="4533" y="5241"/>
                    <a:pt x="3757" y="5600"/>
                  </a:cubicBezTo>
                  <a:cubicBezTo>
                    <a:pt x="3550" y="5697"/>
                    <a:pt x="3329" y="5745"/>
                    <a:pt x="3108" y="5745"/>
                  </a:cubicBezTo>
                  <a:cubicBezTo>
                    <a:pt x="2927" y="5745"/>
                    <a:pt x="2746" y="5713"/>
                    <a:pt x="2570" y="5649"/>
                  </a:cubicBezTo>
                  <a:cubicBezTo>
                    <a:pt x="2181" y="5506"/>
                    <a:pt x="1871" y="5219"/>
                    <a:pt x="1697" y="4843"/>
                  </a:cubicBezTo>
                  <a:lnTo>
                    <a:pt x="559" y="2381"/>
                  </a:lnTo>
                  <a:cubicBezTo>
                    <a:pt x="199" y="1605"/>
                    <a:pt x="540" y="681"/>
                    <a:pt x="1316" y="322"/>
                  </a:cubicBezTo>
                  <a:cubicBezTo>
                    <a:pt x="1525" y="225"/>
                    <a:pt x="1747" y="179"/>
                    <a:pt x="1963" y="179"/>
                  </a:cubicBezTo>
                  <a:close/>
                  <a:moveTo>
                    <a:pt x="1964" y="1"/>
                  </a:moveTo>
                  <a:cubicBezTo>
                    <a:pt x="1722" y="1"/>
                    <a:pt x="1476" y="52"/>
                    <a:pt x="1243" y="160"/>
                  </a:cubicBezTo>
                  <a:cubicBezTo>
                    <a:pt x="378" y="561"/>
                    <a:pt x="0" y="1590"/>
                    <a:pt x="400" y="2455"/>
                  </a:cubicBezTo>
                  <a:lnTo>
                    <a:pt x="1537" y="4914"/>
                  </a:lnTo>
                  <a:cubicBezTo>
                    <a:pt x="1730" y="5334"/>
                    <a:pt x="2075" y="5652"/>
                    <a:pt x="2509" y="5812"/>
                  </a:cubicBezTo>
                  <a:cubicBezTo>
                    <a:pt x="2703" y="5884"/>
                    <a:pt x="2904" y="5919"/>
                    <a:pt x="3105" y="5919"/>
                  </a:cubicBezTo>
                  <a:cubicBezTo>
                    <a:pt x="3353" y="5919"/>
                    <a:pt x="3599" y="5865"/>
                    <a:pt x="3830" y="5758"/>
                  </a:cubicBezTo>
                  <a:cubicBezTo>
                    <a:pt x="4694" y="5358"/>
                    <a:pt x="5072" y="4330"/>
                    <a:pt x="4673" y="3466"/>
                  </a:cubicBezTo>
                  <a:lnTo>
                    <a:pt x="3535" y="1003"/>
                  </a:lnTo>
                  <a:cubicBezTo>
                    <a:pt x="3244" y="374"/>
                    <a:pt x="2617" y="1"/>
                    <a:pt x="1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2523475" y="3392375"/>
              <a:ext cx="221125" cy="220175"/>
            </a:xfrm>
            <a:custGeom>
              <a:avLst/>
              <a:gdLst/>
              <a:ahLst/>
              <a:cxnLst/>
              <a:rect l="l" t="t" r="r" b="b"/>
              <a:pathLst>
                <a:path w="8845" h="8807" extrusionOk="0">
                  <a:moveTo>
                    <a:pt x="7530" y="16"/>
                  </a:moveTo>
                  <a:cubicBezTo>
                    <a:pt x="6807" y="33"/>
                    <a:pt x="4789" y="599"/>
                    <a:pt x="3549" y="1376"/>
                  </a:cubicBezTo>
                  <a:cubicBezTo>
                    <a:pt x="1207" y="2842"/>
                    <a:pt x="49" y="5076"/>
                    <a:pt x="16" y="6967"/>
                  </a:cubicBezTo>
                  <a:cubicBezTo>
                    <a:pt x="0" y="7984"/>
                    <a:pt x="842" y="8807"/>
                    <a:pt x="1858" y="8807"/>
                  </a:cubicBezTo>
                  <a:cubicBezTo>
                    <a:pt x="2875" y="8807"/>
                    <a:pt x="3699" y="7984"/>
                    <a:pt x="3699" y="6967"/>
                  </a:cubicBezTo>
                  <a:cubicBezTo>
                    <a:pt x="3699" y="6396"/>
                    <a:pt x="3433" y="5892"/>
                    <a:pt x="3025" y="5555"/>
                  </a:cubicBezTo>
                  <a:cubicBezTo>
                    <a:pt x="3052" y="5370"/>
                    <a:pt x="3048" y="3303"/>
                    <a:pt x="5079" y="2029"/>
                  </a:cubicBezTo>
                  <a:cubicBezTo>
                    <a:pt x="6807" y="946"/>
                    <a:pt x="8844" y="465"/>
                    <a:pt x="8820" y="284"/>
                  </a:cubicBezTo>
                  <a:cubicBezTo>
                    <a:pt x="8800" y="109"/>
                    <a:pt x="8253" y="0"/>
                    <a:pt x="7530" y="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2521475" y="3390475"/>
              <a:ext cx="225150" cy="224350"/>
            </a:xfrm>
            <a:custGeom>
              <a:avLst/>
              <a:gdLst/>
              <a:ahLst/>
              <a:cxnLst/>
              <a:rect l="l" t="t" r="r" b="b"/>
              <a:pathLst>
                <a:path w="9006" h="8974" extrusionOk="0">
                  <a:moveTo>
                    <a:pt x="7792" y="176"/>
                  </a:moveTo>
                  <a:cubicBezTo>
                    <a:pt x="8427" y="176"/>
                    <a:pt x="8738" y="287"/>
                    <a:pt x="8804" y="352"/>
                  </a:cubicBezTo>
                  <a:cubicBezTo>
                    <a:pt x="8712" y="415"/>
                    <a:pt x="8388" y="539"/>
                    <a:pt x="8073" y="657"/>
                  </a:cubicBezTo>
                  <a:cubicBezTo>
                    <a:pt x="7312" y="944"/>
                    <a:pt x="6163" y="1376"/>
                    <a:pt x="5115" y="2033"/>
                  </a:cubicBezTo>
                  <a:cubicBezTo>
                    <a:pt x="3860" y="2819"/>
                    <a:pt x="3139" y="4036"/>
                    <a:pt x="3025" y="5553"/>
                  </a:cubicBezTo>
                  <a:cubicBezTo>
                    <a:pt x="3022" y="5583"/>
                    <a:pt x="3021" y="5606"/>
                    <a:pt x="3019" y="5619"/>
                  </a:cubicBezTo>
                  <a:cubicBezTo>
                    <a:pt x="3014" y="5649"/>
                    <a:pt x="3026" y="5681"/>
                    <a:pt x="3049" y="5699"/>
                  </a:cubicBezTo>
                  <a:cubicBezTo>
                    <a:pt x="3457" y="6038"/>
                    <a:pt x="3692" y="6528"/>
                    <a:pt x="3692" y="7045"/>
                  </a:cubicBezTo>
                  <a:cubicBezTo>
                    <a:pt x="3692" y="8011"/>
                    <a:pt x="2905" y="8797"/>
                    <a:pt x="1938" y="8797"/>
                  </a:cubicBezTo>
                  <a:cubicBezTo>
                    <a:pt x="1460" y="8797"/>
                    <a:pt x="1011" y="8610"/>
                    <a:pt x="677" y="8269"/>
                  </a:cubicBezTo>
                  <a:cubicBezTo>
                    <a:pt x="351" y="7938"/>
                    <a:pt x="178" y="7506"/>
                    <a:pt x="185" y="7048"/>
                  </a:cubicBezTo>
                  <a:cubicBezTo>
                    <a:pt x="212" y="5417"/>
                    <a:pt x="1144" y="3111"/>
                    <a:pt x="3676" y="1526"/>
                  </a:cubicBezTo>
                  <a:cubicBezTo>
                    <a:pt x="4882" y="772"/>
                    <a:pt x="6864" y="198"/>
                    <a:pt x="7613" y="179"/>
                  </a:cubicBezTo>
                  <a:cubicBezTo>
                    <a:pt x="7675" y="177"/>
                    <a:pt x="7735" y="176"/>
                    <a:pt x="7792" y="176"/>
                  </a:cubicBezTo>
                  <a:close/>
                  <a:moveTo>
                    <a:pt x="7717" y="1"/>
                  </a:moveTo>
                  <a:cubicBezTo>
                    <a:pt x="7676" y="1"/>
                    <a:pt x="7639" y="1"/>
                    <a:pt x="7609" y="2"/>
                  </a:cubicBezTo>
                  <a:cubicBezTo>
                    <a:pt x="6841" y="22"/>
                    <a:pt x="4814" y="607"/>
                    <a:pt x="3583" y="1376"/>
                  </a:cubicBezTo>
                  <a:cubicBezTo>
                    <a:pt x="1414" y="2733"/>
                    <a:pt x="45" y="4903"/>
                    <a:pt x="9" y="7042"/>
                  </a:cubicBezTo>
                  <a:cubicBezTo>
                    <a:pt x="0" y="7549"/>
                    <a:pt x="193" y="8028"/>
                    <a:pt x="551" y="8390"/>
                  </a:cubicBezTo>
                  <a:cubicBezTo>
                    <a:pt x="919" y="8767"/>
                    <a:pt x="1412" y="8973"/>
                    <a:pt x="1938" y="8973"/>
                  </a:cubicBezTo>
                  <a:cubicBezTo>
                    <a:pt x="3004" y="8973"/>
                    <a:pt x="3867" y="8108"/>
                    <a:pt x="3870" y="7043"/>
                  </a:cubicBezTo>
                  <a:cubicBezTo>
                    <a:pt x="3870" y="6489"/>
                    <a:pt x="3626" y="5963"/>
                    <a:pt x="3198" y="5592"/>
                  </a:cubicBezTo>
                  <a:cubicBezTo>
                    <a:pt x="3198" y="5583"/>
                    <a:pt x="3200" y="5575"/>
                    <a:pt x="3200" y="5563"/>
                  </a:cubicBezTo>
                  <a:cubicBezTo>
                    <a:pt x="3308" y="4103"/>
                    <a:pt x="4003" y="2934"/>
                    <a:pt x="5208" y="2181"/>
                  </a:cubicBezTo>
                  <a:cubicBezTo>
                    <a:pt x="6242" y="1532"/>
                    <a:pt x="7380" y="1103"/>
                    <a:pt x="8133" y="821"/>
                  </a:cubicBezTo>
                  <a:cubicBezTo>
                    <a:pt x="8841" y="553"/>
                    <a:pt x="9006" y="486"/>
                    <a:pt x="8990" y="351"/>
                  </a:cubicBezTo>
                  <a:cubicBezTo>
                    <a:pt x="8950" y="33"/>
                    <a:pt x="8110" y="1"/>
                    <a:pt x="77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2524050" y="3871975"/>
              <a:ext cx="637450" cy="15750"/>
            </a:xfrm>
            <a:custGeom>
              <a:avLst/>
              <a:gdLst/>
              <a:ahLst/>
              <a:cxnLst/>
              <a:rect l="l" t="t" r="r" b="b"/>
              <a:pathLst>
                <a:path w="25498" h="630" extrusionOk="0">
                  <a:moveTo>
                    <a:pt x="317" y="0"/>
                  </a:moveTo>
                  <a:lnTo>
                    <a:pt x="25182" y="0"/>
                  </a:lnTo>
                  <a:cubicBezTo>
                    <a:pt x="25356" y="0"/>
                    <a:pt x="25497" y="142"/>
                    <a:pt x="25497" y="315"/>
                  </a:cubicBezTo>
                  <a:lnTo>
                    <a:pt x="25497" y="315"/>
                  </a:lnTo>
                  <a:cubicBezTo>
                    <a:pt x="25497" y="488"/>
                    <a:pt x="25356" y="630"/>
                    <a:pt x="25182" y="630"/>
                  </a:cubicBezTo>
                  <a:lnTo>
                    <a:pt x="317" y="630"/>
                  </a:lnTo>
                  <a:cubicBezTo>
                    <a:pt x="142" y="630"/>
                    <a:pt x="2" y="488"/>
                    <a:pt x="2" y="315"/>
                  </a:cubicBezTo>
                  <a:lnTo>
                    <a:pt x="2" y="315"/>
                  </a:lnTo>
                  <a:cubicBezTo>
                    <a:pt x="0" y="142"/>
                    <a:pt x="142" y="0"/>
                    <a:pt x="3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2521850" y="3869750"/>
              <a:ext cx="641825" cy="20175"/>
            </a:xfrm>
            <a:custGeom>
              <a:avLst/>
              <a:gdLst/>
              <a:ahLst/>
              <a:cxnLst/>
              <a:rect l="l" t="t" r="r" b="b"/>
              <a:pathLst>
                <a:path w="25673" h="807" extrusionOk="0">
                  <a:moveTo>
                    <a:pt x="25270" y="176"/>
                  </a:moveTo>
                  <a:cubicBezTo>
                    <a:pt x="25395" y="176"/>
                    <a:pt x="25497" y="278"/>
                    <a:pt x="25497" y="404"/>
                  </a:cubicBezTo>
                  <a:cubicBezTo>
                    <a:pt x="25497" y="529"/>
                    <a:pt x="25395" y="632"/>
                    <a:pt x="25270" y="632"/>
                  </a:cubicBezTo>
                  <a:lnTo>
                    <a:pt x="405" y="632"/>
                  </a:lnTo>
                  <a:cubicBezTo>
                    <a:pt x="279" y="632"/>
                    <a:pt x="177" y="529"/>
                    <a:pt x="177" y="404"/>
                  </a:cubicBezTo>
                  <a:cubicBezTo>
                    <a:pt x="177" y="278"/>
                    <a:pt x="279" y="176"/>
                    <a:pt x="405" y="176"/>
                  </a:cubicBezTo>
                  <a:close/>
                  <a:moveTo>
                    <a:pt x="405" y="0"/>
                  </a:moveTo>
                  <a:cubicBezTo>
                    <a:pt x="183" y="0"/>
                    <a:pt x="1" y="182"/>
                    <a:pt x="1" y="404"/>
                  </a:cubicBezTo>
                  <a:cubicBezTo>
                    <a:pt x="1" y="626"/>
                    <a:pt x="183" y="806"/>
                    <a:pt x="405" y="806"/>
                  </a:cubicBezTo>
                  <a:lnTo>
                    <a:pt x="25270" y="806"/>
                  </a:lnTo>
                  <a:cubicBezTo>
                    <a:pt x="25491" y="806"/>
                    <a:pt x="25673" y="626"/>
                    <a:pt x="25673" y="404"/>
                  </a:cubicBezTo>
                  <a:cubicBezTo>
                    <a:pt x="25673" y="182"/>
                    <a:pt x="25492" y="0"/>
                    <a:pt x="25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2551925" y="3551525"/>
              <a:ext cx="36800" cy="36875"/>
            </a:xfrm>
            <a:custGeom>
              <a:avLst/>
              <a:gdLst/>
              <a:ahLst/>
              <a:cxnLst/>
              <a:rect l="l" t="t" r="r" b="b"/>
              <a:pathLst>
                <a:path w="1472" h="1475" extrusionOk="0">
                  <a:moveTo>
                    <a:pt x="0" y="737"/>
                  </a:moveTo>
                  <a:cubicBezTo>
                    <a:pt x="0" y="331"/>
                    <a:pt x="330" y="0"/>
                    <a:pt x="736" y="0"/>
                  </a:cubicBezTo>
                  <a:cubicBezTo>
                    <a:pt x="1143" y="0"/>
                    <a:pt x="1472" y="329"/>
                    <a:pt x="1472" y="737"/>
                  </a:cubicBezTo>
                  <a:cubicBezTo>
                    <a:pt x="1472" y="1145"/>
                    <a:pt x="1143" y="1473"/>
                    <a:pt x="736" y="1473"/>
                  </a:cubicBezTo>
                  <a:cubicBezTo>
                    <a:pt x="332" y="1475"/>
                    <a:pt x="0" y="1145"/>
                    <a:pt x="0" y="7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2549775" y="3549375"/>
              <a:ext cx="41225" cy="41200"/>
            </a:xfrm>
            <a:custGeom>
              <a:avLst/>
              <a:gdLst/>
              <a:ahLst/>
              <a:cxnLst/>
              <a:rect l="l" t="t" r="r" b="b"/>
              <a:pathLst>
                <a:path w="1649" h="1648" extrusionOk="0">
                  <a:moveTo>
                    <a:pt x="824" y="176"/>
                  </a:moveTo>
                  <a:cubicBezTo>
                    <a:pt x="1182" y="176"/>
                    <a:pt x="1472" y="467"/>
                    <a:pt x="1474" y="825"/>
                  </a:cubicBezTo>
                  <a:cubicBezTo>
                    <a:pt x="1474" y="1183"/>
                    <a:pt x="1182" y="1473"/>
                    <a:pt x="824" y="1473"/>
                  </a:cubicBezTo>
                  <a:cubicBezTo>
                    <a:pt x="467" y="1473"/>
                    <a:pt x="177" y="1183"/>
                    <a:pt x="177" y="825"/>
                  </a:cubicBezTo>
                  <a:cubicBezTo>
                    <a:pt x="177" y="467"/>
                    <a:pt x="466" y="176"/>
                    <a:pt x="824" y="176"/>
                  </a:cubicBezTo>
                  <a:close/>
                  <a:moveTo>
                    <a:pt x="824" y="0"/>
                  </a:moveTo>
                  <a:cubicBezTo>
                    <a:pt x="371" y="0"/>
                    <a:pt x="0" y="371"/>
                    <a:pt x="0" y="825"/>
                  </a:cubicBezTo>
                  <a:cubicBezTo>
                    <a:pt x="0" y="1279"/>
                    <a:pt x="370" y="1648"/>
                    <a:pt x="824" y="1648"/>
                  </a:cubicBezTo>
                  <a:cubicBezTo>
                    <a:pt x="1279" y="1648"/>
                    <a:pt x="1647" y="1279"/>
                    <a:pt x="1648" y="825"/>
                  </a:cubicBezTo>
                  <a:cubicBezTo>
                    <a:pt x="1648" y="371"/>
                    <a:pt x="1279" y="0"/>
                    <a:pt x="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31"/>
          <p:cNvGrpSpPr/>
          <p:nvPr/>
        </p:nvGrpSpPr>
        <p:grpSpPr>
          <a:xfrm>
            <a:off x="2356084" y="2070432"/>
            <a:ext cx="629416" cy="1180410"/>
            <a:chOff x="3520650" y="2822450"/>
            <a:chExt cx="492000" cy="922700"/>
          </a:xfrm>
        </p:grpSpPr>
        <p:sp>
          <p:nvSpPr>
            <p:cNvPr id="615" name="Google Shape;615;p31"/>
            <p:cNvSpPr/>
            <p:nvPr/>
          </p:nvSpPr>
          <p:spPr>
            <a:xfrm>
              <a:off x="3520650" y="2822450"/>
              <a:ext cx="492000" cy="922700"/>
            </a:xfrm>
            <a:custGeom>
              <a:avLst/>
              <a:gdLst/>
              <a:ahLst/>
              <a:cxnLst/>
              <a:rect l="l" t="t" r="r" b="b"/>
              <a:pathLst>
                <a:path w="19680" h="36908" extrusionOk="0">
                  <a:moveTo>
                    <a:pt x="19679" y="2030"/>
                  </a:moveTo>
                  <a:cubicBezTo>
                    <a:pt x="19679" y="1393"/>
                    <a:pt x="19376" y="785"/>
                    <a:pt x="18863" y="402"/>
                  </a:cubicBezTo>
                  <a:lnTo>
                    <a:pt x="18828" y="377"/>
                  </a:lnTo>
                  <a:cubicBezTo>
                    <a:pt x="18481" y="130"/>
                    <a:pt x="18073" y="0"/>
                    <a:pt x="17647" y="0"/>
                  </a:cubicBezTo>
                  <a:cubicBezTo>
                    <a:pt x="17451" y="0"/>
                    <a:pt x="17256" y="29"/>
                    <a:pt x="17067" y="83"/>
                  </a:cubicBezTo>
                  <a:lnTo>
                    <a:pt x="16205" y="352"/>
                  </a:lnTo>
                  <a:cubicBezTo>
                    <a:pt x="15917" y="239"/>
                    <a:pt x="15607" y="179"/>
                    <a:pt x="15289" y="179"/>
                  </a:cubicBezTo>
                  <a:cubicBezTo>
                    <a:pt x="14715" y="179"/>
                    <a:pt x="14167" y="377"/>
                    <a:pt x="13727" y="724"/>
                  </a:cubicBezTo>
                  <a:cubicBezTo>
                    <a:pt x="13488" y="805"/>
                    <a:pt x="13262" y="911"/>
                    <a:pt x="13049" y="1039"/>
                  </a:cubicBezTo>
                  <a:cubicBezTo>
                    <a:pt x="12562" y="633"/>
                    <a:pt x="11935" y="389"/>
                    <a:pt x="11253" y="389"/>
                  </a:cubicBezTo>
                  <a:lnTo>
                    <a:pt x="6169" y="389"/>
                  </a:lnTo>
                  <a:cubicBezTo>
                    <a:pt x="4623" y="389"/>
                    <a:pt x="3363" y="1649"/>
                    <a:pt x="3363" y="3200"/>
                  </a:cubicBezTo>
                  <a:lnTo>
                    <a:pt x="3366" y="9369"/>
                  </a:lnTo>
                  <a:cubicBezTo>
                    <a:pt x="3165" y="9820"/>
                    <a:pt x="2432" y="10960"/>
                    <a:pt x="1467" y="12208"/>
                  </a:cubicBezTo>
                  <a:lnTo>
                    <a:pt x="1410" y="12284"/>
                  </a:lnTo>
                  <a:lnTo>
                    <a:pt x="1370" y="12344"/>
                  </a:lnTo>
                  <a:cubicBezTo>
                    <a:pt x="589" y="13547"/>
                    <a:pt x="0" y="15536"/>
                    <a:pt x="0" y="16972"/>
                  </a:cubicBezTo>
                  <a:lnTo>
                    <a:pt x="0" y="34435"/>
                  </a:lnTo>
                  <a:cubicBezTo>
                    <a:pt x="0" y="35010"/>
                    <a:pt x="236" y="36387"/>
                    <a:pt x="2419" y="36770"/>
                  </a:cubicBezTo>
                  <a:cubicBezTo>
                    <a:pt x="3121" y="36893"/>
                    <a:pt x="3854" y="36908"/>
                    <a:pt x="4137" y="36908"/>
                  </a:cubicBezTo>
                  <a:cubicBezTo>
                    <a:pt x="4419" y="36908"/>
                    <a:pt x="5154" y="36895"/>
                    <a:pt x="5857" y="36772"/>
                  </a:cubicBezTo>
                  <a:cubicBezTo>
                    <a:pt x="8041" y="36387"/>
                    <a:pt x="8277" y="35010"/>
                    <a:pt x="8277" y="34434"/>
                  </a:cubicBezTo>
                  <a:lnTo>
                    <a:pt x="8277" y="17051"/>
                  </a:lnTo>
                  <a:cubicBezTo>
                    <a:pt x="8282" y="17001"/>
                    <a:pt x="8284" y="16939"/>
                    <a:pt x="8284" y="16872"/>
                  </a:cubicBezTo>
                  <a:cubicBezTo>
                    <a:pt x="8284" y="16839"/>
                    <a:pt x="8284" y="16809"/>
                    <a:pt x="8283" y="16776"/>
                  </a:cubicBezTo>
                  <a:cubicBezTo>
                    <a:pt x="8290" y="16626"/>
                    <a:pt x="8303" y="16457"/>
                    <a:pt x="8323" y="16281"/>
                  </a:cubicBezTo>
                  <a:cubicBezTo>
                    <a:pt x="8333" y="16229"/>
                    <a:pt x="8345" y="16176"/>
                    <a:pt x="8352" y="16122"/>
                  </a:cubicBezTo>
                  <a:lnTo>
                    <a:pt x="8376" y="15956"/>
                  </a:lnTo>
                  <a:cubicBezTo>
                    <a:pt x="8385" y="15894"/>
                    <a:pt x="8390" y="15833"/>
                    <a:pt x="8392" y="15771"/>
                  </a:cubicBezTo>
                  <a:cubicBezTo>
                    <a:pt x="8455" y="15393"/>
                    <a:pt x="8539" y="15040"/>
                    <a:pt x="8628" y="14765"/>
                  </a:cubicBezTo>
                  <a:cubicBezTo>
                    <a:pt x="8647" y="14726"/>
                    <a:pt x="8662" y="14688"/>
                    <a:pt x="8678" y="14646"/>
                  </a:cubicBezTo>
                  <a:lnTo>
                    <a:pt x="8700" y="14586"/>
                  </a:lnTo>
                  <a:cubicBezTo>
                    <a:pt x="8712" y="14554"/>
                    <a:pt x="8724" y="14524"/>
                    <a:pt x="8735" y="14496"/>
                  </a:cubicBezTo>
                  <a:cubicBezTo>
                    <a:pt x="8735" y="14496"/>
                    <a:pt x="8754" y="14454"/>
                    <a:pt x="8760" y="14443"/>
                  </a:cubicBezTo>
                  <a:cubicBezTo>
                    <a:pt x="9285" y="13704"/>
                    <a:pt x="10737" y="11497"/>
                    <a:pt x="10738" y="9690"/>
                  </a:cubicBezTo>
                  <a:cubicBezTo>
                    <a:pt x="10740" y="9006"/>
                    <a:pt x="10732" y="8373"/>
                    <a:pt x="10728" y="7942"/>
                  </a:cubicBezTo>
                  <a:cubicBezTo>
                    <a:pt x="10730" y="7914"/>
                    <a:pt x="10730" y="7885"/>
                    <a:pt x="10730" y="7858"/>
                  </a:cubicBezTo>
                  <a:cubicBezTo>
                    <a:pt x="10730" y="7838"/>
                    <a:pt x="10730" y="7816"/>
                    <a:pt x="10728" y="7793"/>
                  </a:cubicBezTo>
                  <a:lnTo>
                    <a:pt x="11251" y="7793"/>
                  </a:lnTo>
                  <a:cubicBezTo>
                    <a:pt x="11971" y="7793"/>
                    <a:pt x="12628" y="7521"/>
                    <a:pt x="13126" y="7075"/>
                  </a:cubicBezTo>
                  <a:cubicBezTo>
                    <a:pt x="13315" y="7182"/>
                    <a:pt x="13514" y="7271"/>
                    <a:pt x="13723" y="7342"/>
                  </a:cubicBezTo>
                  <a:cubicBezTo>
                    <a:pt x="14164" y="7689"/>
                    <a:pt x="14711" y="7886"/>
                    <a:pt x="15283" y="7886"/>
                  </a:cubicBezTo>
                  <a:cubicBezTo>
                    <a:pt x="15592" y="7886"/>
                    <a:pt x="15892" y="7832"/>
                    <a:pt x="16169" y="7727"/>
                  </a:cubicBezTo>
                  <a:lnTo>
                    <a:pt x="17005" y="7981"/>
                  </a:lnTo>
                  <a:cubicBezTo>
                    <a:pt x="17196" y="8040"/>
                    <a:pt x="17395" y="8068"/>
                    <a:pt x="17594" y="8068"/>
                  </a:cubicBezTo>
                  <a:cubicBezTo>
                    <a:pt x="18017" y="8068"/>
                    <a:pt x="18424" y="7939"/>
                    <a:pt x="18769" y="7695"/>
                  </a:cubicBezTo>
                  <a:lnTo>
                    <a:pt x="18805" y="7669"/>
                  </a:lnTo>
                  <a:cubicBezTo>
                    <a:pt x="19313" y="7291"/>
                    <a:pt x="19619" y="6690"/>
                    <a:pt x="19626" y="6060"/>
                  </a:cubicBezTo>
                  <a:lnTo>
                    <a:pt x="19649" y="4076"/>
                  </a:lnTo>
                  <a:lnTo>
                    <a:pt x="19649" y="3987"/>
                  </a:lnTo>
                  <a:cubicBezTo>
                    <a:pt x="19665" y="3881"/>
                    <a:pt x="19674" y="3774"/>
                    <a:pt x="19674" y="3662"/>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902850" y="2873200"/>
              <a:ext cx="59050" cy="100000"/>
            </a:xfrm>
            <a:custGeom>
              <a:avLst/>
              <a:gdLst/>
              <a:ahLst/>
              <a:cxnLst/>
              <a:rect l="l" t="t" r="r" b="b"/>
              <a:pathLst>
                <a:path w="2362" h="4000" extrusionOk="0">
                  <a:moveTo>
                    <a:pt x="60" y="719"/>
                  </a:moveTo>
                  <a:lnTo>
                    <a:pt x="2359" y="0"/>
                  </a:lnTo>
                  <a:lnTo>
                    <a:pt x="2362" y="1629"/>
                  </a:lnTo>
                  <a:lnTo>
                    <a:pt x="1524" y="1778"/>
                  </a:lnTo>
                  <a:lnTo>
                    <a:pt x="2336" y="2014"/>
                  </a:lnTo>
                  <a:lnTo>
                    <a:pt x="2313" y="4000"/>
                  </a:lnTo>
                  <a:lnTo>
                    <a:pt x="1" y="330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3900675" y="2870975"/>
              <a:ext cx="63400" cy="104425"/>
            </a:xfrm>
            <a:custGeom>
              <a:avLst/>
              <a:gdLst/>
              <a:ahLst/>
              <a:cxnLst/>
              <a:rect l="l" t="t" r="r" b="b"/>
              <a:pathLst>
                <a:path w="2536" h="4177" extrusionOk="0">
                  <a:moveTo>
                    <a:pt x="2360" y="208"/>
                  </a:moveTo>
                  <a:lnTo>
                    <a:pt x="2360" y="1642"/>
                  </a:lnTo>
                  <a:lnTo>
                    <a:pt x="1595" y="1778"/>
                  </a:lnTo>
                  <a:cubicBezTo>
                    <a:pt x="1557" y="1785"/>
                    <a:pt x="1527" y="1820"/>
                    <a:pt x="1524" y="1861"/>
                  </a:cubicBezTo>
                  <a:cubicBezTo>
                    <a:pt x="1521" y="1903"/>
                    <a:pt x="1548" y="1940"/>
                    <a:pt x="1587" y="1950"/>
                  </a:cubicBezTo>
                  <a:lnTo>
                    <a:pt x="2335" y="2169"/>
                  </a:lnTo>
                  <a:lnTo>
                    <a:pt x="2314" y="3973"/>
                  </a:lnTo>
                  <a:lnTo>
                    <a:pt x="177" y="3329"/>
                  </a:lnTo>
                  <a:lnTo>
                    <a:pt x="234" y="872"/>
                  </a:lnTo>
                  <a:lnTo>
                    <a:pt x="2360" y="208"/>
                  </a:lnTo>
                  <a:close/>
                  <a:moveTo>
                    <a:pt x="2447" y="1"/>
                  </a:moveTo>
                  <a:cubicBezTo>
                    <a:pt x="2438" y="1"/>
                    <a:pt x="2429" y="3"/>
                    <a:pt x="2420" y="6"/>
                  </a:cubicBezTo>
                  <a:lnTo>
                    <a:pt x="119" y="723"/>
                  </a:lnTo>
                  <a:cubicBezTo>
                    <a:pt x="84" y="736"/>
                    <a:pt x="59" y="768"/>
                    <a:pt x="59" y="805"/>
                  </a:cubicBezTo>
                  <a:lnTo>
                    <a:pt x="1" y="3392"/>
                  </a:lnTo>
                  <a:cubicBezTo>
                    <a:pt x="1" y="3430"/>
                    <a:pt x="25" y="3466"/>
                    <a:pt x="62" y="3477"/>
                  </a:cubicBezTo>
                  <a:lnTo>
                    <a:pt x="2374" y="4173"/>
                  </a:lnTo>
                  <a:cubicBezTo>
                    <a:pt x="2384" y="4175"/>
                    <a:pt x="2390" y="4176"/>
                    <a:pt x="2400" y="4176"/>
                  </a:cubicBezTo>
                  <a:cubicBezTo>
                    <a:pt x="2417" y="4176"/>
                    <a:pt x="2436" y="4172"/>
                    <a:pt x="2451" y="4160"/>
                  </a:cubicBezTo>
                  <a:cubicBezTo>
                    <a:pt x="2473" y="4145"/>
                    <a:pt x="2487" y="4119"/>
                    <a:pt x="2487" y="4090"/>
                  </a:cubicBezTo>
                  <a:lnTo>
                    <a:pt x="2510" y="2105"/>
                  </a:lnTo>
                  <a:cubicBezTo>
                    <a:pt x="2513" y="2065"/>
                    <a:pt x="2486" y="2029"/>
                    <a:pt x="2447" y="2019"/>
                  </a:cubicBezTo>
                  <a:lnTo>
                    <a:pt x="1996" y="1886"/>
                  </a:lnTo>
                  <a:lnTo>
                    <a:pt x="2464" y="1804"/>
                  </a:lnTo>
                  <a:cubicBezTo>
                    <a:pt x="2506" y="1797"/>
                    <a:pt x="2536" y="1761"/>
                    <a:pt x="2536" y="1718"/>
                  </a:cubicBezTo>
                  <a:lnTo>
                    <a:pt x="2533" y="89"/>
                  </a:lnTo>
                  <a:cubicBezTo>
                    <a:pt x="2533" y="60"/>
                    <a:pt x="2522" y="33"/>
                    <a:pt x="2497" y="17"/>
                  </a:cubicBezTo>
                  <a:cubicBezTo>
                    <a:pt x="2482" y="7"/>
                    <a:pt x="2464" y="1"/>
                    <a:pt x="2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804275" y="2913175"/>
              <a:ext cx="66625" cy="20025"/>
            </a:xfrm>
            <a:custGeom>
              <a:avLst/>
              <a:gdLst/>
              <a:ahLst/>
              <a:cxnLst/>
              <a:rect l="l" t="t" r="r" b="b"/>
              <a:pathLst>
                <a:path w="2665" h="801" extrusionOk="0">
                  <a:moveTo>
                    <a:pt x="643" y="0"/>
                  </a:moveTo>
                  <a:lnTo>
                    <a:pt x="2021" y="0"/>
                  </a:lnTo>
                  <a:cubicBezTo>
                    <a:pt x="2376" y="0"/>
                    <a:pt x="2664" y="179"/>
                    <a:pt x="2664" y="399"/>
                  </a:cubicBezTo>
                  <a:lnTo>
                    <a:pt x="2664" y="399"/>
                  </a:lnTo>
                  <a:cubicBezTo>
                    <a:pt x="2664" y="621"/>
                    <a:pt x="2376" y="800"/>
                    <a:pt x="2021" y="800"/>
                  </a:cubicBezTo>
                  <a:lnTo>
                    <a:pt x="643" y="800"/>
                  </a:lnTo>
                  <a:cubicBezTo>
                    <a:pt x="288" y="800"/>
                    <a:pt x="0" y="621"/>
                    <a:pt x="0" y="399"/>
                  </a:cubicBezTo>
                  <a:lnTo>
                    <a:pt x="0" y="399"/>
                  </a:lnTo>
                  <a:cubicBezTo>
                    <a:pt x="0" y="180"/>
                    <a:pt x="286" y="0"/>
                    <a:pt x="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3802075" y="2910950"/>
              <a:ext cx="71000" cy="24450"/>
            </a:xfrm>
            <a:custGeom>
              <a:avLst/>
              <a:gdLst/>
              <a:ahLst/>
              <a:cxnLst/>
              <a:rect l="l" t="t" r="r" b="b"/>
              <a:pathLst>
                <a:path w="2840" h="978" extrusionOk="0">
                  <a:moveTo>
                    <a:pt x="2109" y="178"/>
                  </a:moveTo>
                  <a:cubicBezTo>
                    <a:pt x="2410" y="178"/>
                    <a:pt x="2665" y="321"/>
                    <a:pt x="2665" y="491"/>
                  </a:cubicBezTo>
                  <a:cubicBezTo>
                    <a:pt x="2665" y="659"/>
                    <a:pt x="2410" y="802"/>
                    <a:pt x="2109" y="802"/>
                  </a:cubicBezTo>
                  <a:lnTo>
                    <a:pt x="731" y="802"/>
                  </a:lnTo>
                  <a:cubicBezTo>
                    <a:pt x="429" y="802"/>
                    <a:pt x="175" y="662"/>
                    <a:pt x="175" y="491"/>
                  </a:cubicBezTo>
                  <a:cubicBezTo>
                    <a:pt x="175" y="321"/>
                    <a:pt x="429" y="178"/>
                    <a:pt x="731" y="178"/>
                  </a:cubicBezTo>
                  <a:close/>
                  <a:moveTo>
                    <a:pt x="731" y="0"/>
                  </a:moveTo>
                  <a:cubicBezTo>
                    <a:pt x="320" y="0"/>
                    <a:pt x="1" y="215"/>
                    <a:pt x="1" y="490"/>
                  </a:cubicBezTo>
                  <a:cubicBezTo>
                    <a:pt x="1" y="763"/>
                    <a:pt x="320" y="978"/>
                    <a:pt x="731" y="978"/>
                  </a:cubicBezTo>
                  <a:lnTo>
                    <a:pt x="2109" y="978"/>
                  </a:lnTo>
                  <a:cubicBezTo>
                    <a:pt x="2520" y="978"/>
                    <a:pt x="2839" y="763"/>
                    <a:pt x="2839" y="490"/>
                  </a:cubicBezTo>
                  <a:cubicBezTo>
                    <a:pt x="2839" y="215"/>
                    <a:pt x="2520" y="0"/>
                    <a:pt x="2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3855325" y="2886675"/>
              <a:ext cx="34525" cy="73075"/>
            </a:xfrm>
            <a:custGeom>
              <a:avLst/>
              <a:gdLst/>
              <a:ahLst/>
              <a:cxnLst/>
              <a:rect l="l" t="t" r="r" b="b"/>
              <a:pathLst>
                <a:path w="1381" h="2923" extrusionOk="0">
                  <a:moveTo>
                    <a:pt x="1381" y="1"/>
                  </a:moveTo>
                  <a:cubicBezTo>
                    <a:pt x="612" y="48"/>
                    <a:pt x="1" y="681"/>
                    <a:pt x="1" y="1461"/>
                  </a:cubicBezTo>
                  <a:cubicBezTo>
                    <a:pt x="1" y="2241"/>
                    <a:pt x="612" y="2872"/>
                    <a:pt x="1381" y="29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3853150" y="2884450"/>
              <a:ext cx="38900" cy="77475"/>
            </a:xfrm>
            <a:custGeom>
              <a:avLst/>
              <a:gdLst/>
              <a:ahLst/>
              <a:cxnLst/>
              <a:rect l="l" t="t" r="r" b="b"/>
              <a:pathLst>
                <a:path w="1556" h="3099" extrusionOk="0">
                  <a:moveTo>
                    <a:pt x="1381" y="186"/>
                  </a:moveTo>
                  <a:lnTo>
                    <a:pt x="1381" y="2913"/>
                  </a:lnTo>
                  <a:cubicBezTo>
                    <a:pt x="698" y="2824"/>
                    <a:pt x="175" y="2240"/>
                    <a:pt x="175" y="1547"/>
                  </a:cubicBezTo>
                  <a:cubicBezTo>
                    <a:pt x="175" y="857"/>
                    <a:pt x="696" y="276"/>
                    <a:pt x="1381" y="186"/>
                  </a:cubicBezTo>
                  <a:close/>
                  <a:moveTo>
                    <a:pt x="1479" y="1"/>
                  </a:moveTo>
                  <a:cubicBezTo>
                    <a:pt x="1474" y="1"/>
                    <a:pt x="1468" y="2"/>
                    <a:pt x="1462" y="4"/>
                  </a:cubicBezTo>
                  <a:cubicBezTo>
                    <a:pt x="643" y="55"/>
                    <a:pt x="1" y="732"/>
                    <a:pt x="1" y="1548"/>
                  </a:cubicBezTo>
                  <a:cubicBezTo>
                    <a:pt x="1" y="2366"/>
                    <a:pt x="643" y="3047"/>
                    <a:pt x="1462" y="3099"/>
                  </a:cubicBezTo>
                  <a:lnTo>
                    <a:pt x="1468" y="3099"/>
                  </a:lnTo>
                  <a:cubicBezTo>
                    <a:pt x="1489" y="3099"/>
                    <a:pt x="1511" y="3090"/>
                    <a:pt x="1527" y="3076"/>
                  </a:cubicBezTo>
                  <a:cubicBezTo>
                    <a:pt x="1545" y="3057"/>
                    <a:pt x="1555" y="3036"/>
                    <a:pt x="1555" y="3011"/>
                  </a:cubicBezTo>
                  <a:lnTo>
                    <a:pt x="1555" y="91"/>
                  </a:lnTo>
                  <a:cubicBezTo>
                    <a:pt x="1555" y="65"/>
                    <a:pt x="1547" y="42"/>
                    <a:pt x="1529" y="27"/>
                  </a:cubicBezTo>
                  <a:cubicBezTo>
                    <a:pt x="1515" y="13"/>
                    <a:pt x="1498" y="1"/>
                    <a:pt x="1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3889825" y="2877650"/>
              <a:ext cx="26100" cy="91075"/>
            </a:xfrm>
            <a:custGeom>
              <a:avLst/>
              <a:gdLst/>
              <a:ahLst/>
              <a:cxnLst/>
              <a:rect l="l" t="t" r="r" b="b"/>
              <a:pathLst>
                <a:path w="1044" h="3643" extrusionOk="0">
                  <a:moveTo>
                    <a:pt x="522" y="1"/>
                  </a:moveTo>
                  <a:lnTo>
                    <a:pt x="522" y="1"/>
                  </a:lnTo>
                  <a:cubicBezTo>
                    <a:pt x="810" y="1"/>
                    <a:pt x="1043" y="254"/>
                    <a:pt x="1043" y="565"/>
                  </a:cubicBezTo>
                  <a:lnTo>
                    <a:pt x="1043" y="3079"/>
                  </a:lnTo>
                  <a:cubicBezTo>
                    <a:pt x="1043" y="3391"/>
                    <a:pt x="810" y="3643"/>
                    <a:pt x="522" y="3643"/>
                  </a:cubicBezTo>
                  <a:lnTo>
                    <a:pt x="522" y="3643"/>
                  </a:lnTo>
                  <a:cubicBezTo>
                    <a:pt x="233" y="3643"/>
                    <a:pt x="1" y="3391"/>
                    <a:pt x="1" y="3079"/>
                  </a:cubicBezTo>
                  <a:lnTo>
                    <a:pt x="1" y="565"/>
                  </a:lnTo>
                  <a:cubicBezTo>
                    <a:pt x="1" y="254"/>
                    <a:pt x="234" y="1"/>
                    <a:pt x="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3887650" y="2875475"/>
              <a:ext cx="30450" cy="95450"/>
            </a:xfrm>
            <a:custGeom>
              <a:avLst/>
              <a:gdLst/>
              <a:ahLst/>
              <a:cxnLst/>
              <a:rect l="l" t="t" r="r" b="b"/>
              <a:pathLst>
                <a:path w="1218" h="3818" extrusionOk="0">
                  <a:moveTo>
                    <a:pt x="609" y="178"/>
                  </a:moveTo>
                  <a:cubicBezTo>
                    <a:pt x="848" y="178"/>
                    <a:pt x="1041" y="391"/>
                    <a:pt x="1041" y="653"/>
                  </a:cubicBezTo>
                  <a:lnTo>
                    <a:pt x="1041" y="3169"/>
                  </a:lnTo>
                  <a:cubicBezTo>
                    <a:pt x="1041" y="3429"/>
                    <a:pt x="848" y="3642"/>
                    <a:pt x="609" y="3642"/>
                  </a:cubicBezTo>
                  <a:cubicBezTo>
                    <a:pt x="370" y="3642"/>
                    <a:pt x="175" y="3429"/>
                    <a:pt x="175" y="3169"/>
                  </a:cubicBezTo>
                  <a:lnTo>
                    <a:pt x="175" y="653"/>
                  </a:lnTo>
                  <a:cubicBezTo>
                    <a:pt x="175" y="391"/>
                    <a:pt x="370" y="178"/>
                    <a:pt x="609" y="178"/>
                  </a:cubicBezTo>
                  <a:close/>
                  <a:moveTo>
                    <a:pt x="609" y="1"/>
                  </a:moveTo>
                  <a:cubicBezTo>
                    <a:pt x="273" y="1"/>
                    <a:pt x="1" y="293"/>
                    <a:pt x="1" y="652"/>
                  </a:cubicBezTo>
                  <a:lnTo>
                    <a:pt x="1" y="3166"/>
                  </a:lnTo>
                  <a:cubicBezTo>
                    <a:pt x="1" y="3526"/>
                    <a:pt x="273" y="3817"/>
                    <a:pt x="609" y="3817"/>
                  </a:cubicBezTo>
                  <a:cubicBezTo>
                    <a:pt x="945" y="3817"/>
                    <a:pt x="1217" y="3524"/>
                    <a:pt x="1217" y="3166"/>
                  </a:cubicBezTo>
                  <a:lnTo>
                    <a:pt x="1217" y="652"/>
                  </a:lnTo>
                  <a:cubicBezTo>
                    <a:pt x="1217" y="293"/>
                    <a:pt x="945"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3916775" y="2941325"/>
              <a:ext cx="42300" cy="8950"/>
            </a:xfrm>
            <a:custGeom>
              <a:avLst/>
              <a:gdLst/>
              <a:ahLst/>
              <a:cxnLst/>
              <a:rect l="l" t="t" r="r" b="b"/>
              <a:pathLst>
                <a:path w="1692" h="358" extrusionOk="0">
                  <a:moveTo>
                    <a:pt x="1691" y="357"/>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3914350" y="2939125"/>
              <a:ext cx="47125" cy="13350"/>
            </a:xfrm>
            <a:custGeom>
              <a:avLst/>
              <a:gdLst/>
              <a:ahLst/>
              <a:cxnLst/>
              <a:rect l="l" t="t" r="r" b="b"/>
              <a:pathLst>
                <a:path w="1885" h="534" extrusionOk="0">
                  <a:moveTo>
                    <a:pt x="93" y="1"/>
                  </a:moveTo>
                  <a:cubicBezTo>
                    <a:pt x="53" y="1"/>
                    <a:pt x="19" y="32"/>
                    <a:pt x="12" y="73"/>
                  </a:cubicBezTo>
                  <a:cubicBezTo>
                    <a:pt x="0" y="119"/>
                    <a:pt x="31" y="167"/>
                    <a:pt x="79" y="176"/>
                  </a:cubicBezTo>
                  <a:lnTo>
                    <a:pt x="1770" y="532"/>
                  </a:lnTo>
                  <a:cubicBezTo>
                    <a:pt x="1776" y="532"/>
                    <a:pt x="1783" y="534"/>
                    <a:pt x="1788" y="534"/>
                  </a:cubicBezTo>
                  <a:cubicBezTo>
                    <a:pt x="1830" y="534"/>
                    <a:pt x="1866" y="505"/>
                    <a:pt x="1874" y="465"/>
                  </a:cubicBezTo>
                  <a:cubicBezTo>
                    <a:pt x="1884" y="418"/>
                    <a:pt x="1854" y="369"/>
                    <a:pt x="1806" y="361"/>
                  </a:cubicBezTo>
                  <a:lnTo>
                    <a:pt x="115" y="4"/>
                  </a:lnTo>
                  <a:cubicBezTo>
                    <a:pt x="107" y="2"/>
                    <a:pt x="100"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3571450" y="2882950"/>
              <a:ext cx="249900" cy="811350"/>
            </a:xfrm>
            <a:custGeom>
              <a:avLst/>
              <a:gdLst/>
              <a:ahLst/>
              <a:cxnLst/>
              <a:rect l="l" t="t" r="r" b="b"/>
              <a:pathLst>
                <a:path w="9996" h="32454" extrusionOk="0">
                  <a:moveTo>
                    <a:pt x="4138" y="1"/>
                  </a:moveTo>
                  <a:cubicBezTo>
                    <a:pt x="3710" y="1"/>
                    <a:pt x="3365" y="347"/>
                    <a:pt x="3365" y="775"/>
                  </a:cubicBezTo>
                  <a:lnTo>
                    <a:pt x="3365" y="2565"/>
                  </a:lnTo>
                  <a:lnTo>
                    <a:pt x="3368" y="7178"/>
                  </a:lnTo>
                  <a:cubicBezTo>
                    <a:pt x="3336" y="8092"/>
                    <a:pt x="1045" y="11029"/>
                    <a:pt x="1045" y="11029"/>
                  </a:cubicBezTo>
                  <a:cubicBezTo>
                    <a:pt x="468" y="11917"/>
                    <a:pt x="1" y="13492"/>
                    <a:pt x="1" y="14551"/>
                  </a:cubicBezTo>
                  <a:lnTo>
                    <a:pt x="1" y="32013"/>
                  </a:lnTo>
                  <a:cubicBezTo>
                    <a:pt x="1" y="32256"/>
                    <a:pt x="941" y="32454"/>
                    <a:pt x="2107" y="32454"/>
                  </a:cubicBezTo>
                  <a:cubicBezTo>
                    <a:pt x="3272" y="32454"/>
                    <a:pt x="4214" y="32256"/>
                    <a:pt x="4214" y="32013"/>
                  </a:cubicBezTo>
                  <a:lnTo>
                    <a:pt x="4214" y="14551"/>
                  </a:lnTo>
                  <a:cubicBezTo>
                    <a:pt x="4214" y="13493"/>
                    <a:pt x="4517" y="11698"/>
                    <a:pt x="5028" y="10902"/>
                  </a:cubicBezTo>
                  <a:cubicBezTo>
                    <a:pt x="5028" y="10902"/>
                    <a:pt x="6673" y="8621"/>
                    <a:pt x="6675" y="7267"/>
                  </a:cubicBezTo>
                  <a:cubicBezTo>
                    <a:pt x="6676" y="5912"/>
                    <a:pt x="6652" y="4788"/>
                    <a:pt x="6652" y="4788"/>
                  </a:cubicBezTo>
                  <a:cubicBezTo>
                    <a:pt x="6652" y="3988"/>
                    <a:pt x="7299" y="3339"/>
                    <a:pt x="8099" y="3339"/>
                  </a:cubicBezTo>
                  <a:lnTo>
                    <a:pt x="9221" y="3339"/>
                  </a:lnTo>
                  <a:cubicBezTo>
                    <a:pt x="9649" y="3339"/>
                    <a:pt x="9996" y="2994"/>
                    <a:pt x="9996" y="2566"/>
                  </a:cubicBezTo>
                  <a:lnTo>
                    <a:pt x="9996" y="777"/>
                  </a:lnTo>
                  <a:cubicBezTo>
                    <a:pt x="9996" y="350"/>
                    <a:pt x="9649" y="2"/>
                    <a:pt x="9221" y="2"/>
                  </a:cubicBezTo>
                  <a:lnTo>
                    <a:pt x="5877" y="2"/>
                  </a:lnTo>
                  <a:lnTo>
                    <a:pt x="4138" y="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3569325" y="2880800"/>
              <a:ext cx="254300" cy="815675"/>
            </a:xfrm>
            <a:custGeom>
              <a:avLst/>
              <a:gdLst/>
              <a:ahLst/>
              <a:cxnLst/>
              <a:rect l="l" t="t" r="r" b="b"/>
              <a:pathLst>
                <a:path w="10172" h="32627" extrusionOk="0">
                  <a:moveTo>
                    <a:pt x="9308" y="173"/>
                  </a:moveTo>
                  <a:cubicBezTo>
                    <a:pt x="9687" y="173"/>
                    <a:pt x="9995" y="480"/>
                    <a:pt x="9995" y="860"/>
                  </a:cubicBezTo>
                  <a:lnTo>
                    <a:pt x="9995" y="2649"/>
                  </a:lnTo>
                  <a:cubicBezTo>
                    <a:pt x="9995" y="3027"/>
                    <a:pt x="9687" y="3335"/>
                    <a:pt x="9308" y="3335"/>
                  </a:cubicBezTo>
                  <a:lnTo>
                    <a:pt x="8187" y="3335"/>
                  </a:lnTo>
                  <a:cubicBezTo>
                    <a:pt x="7340" y="3335"/>
                    <a:pt x="6651" y="4024"/>
                    <a:pt x="6651" y="4871"/>
                  </a:cubicBezTo>
                  <a:cubicBezTo>
                    <a:pt x="6652" y="4882"/>
                    <a:pt x="6677" y="6009"/>
                    <a:pt x="6674" y="7349"/>
                  </a:cubicBezTo>
                  <a:cubicBezTo>
                    <a:pt x="6672" y="8662"/>
                    <a:pt x="5061" y="10911"/>
                    <a:pt x="5042" y="10938"/>
                  </a:cubicBezTo>
                  <a:cubicBezTo>
                    <a:pt x="4502" y="11777"/>
                    <a:pt x="4214" y="13625"/>
                    <a:pt x="4214" y="14634"/>
                  </a:cubicBezTo>
                  <a:lnTo>
                    <a:pt x="4214" y="32097"/>
                  </a:lnTo>
                  <a:cubicBezTo>
                    <a:pt x="4214" y="32203"/>
                    <a:pt x="3527" y="32449"/>
                    <a:pt x="2193" y="32449"/>
                  </a:cubicBezTo>
                  <a:cubicBezTo>
                    <a:pt x="888" y="32449"/>
                    <a:pt x="175" y="32217"/>
                    <a:pt x="175" y="32097"/>
                  </a:cubicBezTo>
                  <a:lnTo>
                    <a:pt x="175" y="14634"/>
                  </a:lnTo>
                  <a:cubicBezTo>
                    <a:pt x="175" y="13593"/>
                    <a:pt x="637" y="12034"/>
                    <a:pt x="1198" y="11168"/>
                  </a:cubicBezTo>
                  <a:cubicBezTo>
                    <a:pt x="1293" y="11048"/>
                    <a:pt x="3507" y="8198"/>
                    <a:pt x="3540" y="7264"/>
                  </a:cubicBezTo>
                  <a:lnTo>
                    <a:pt x="3537" y="861"/>
                  </a:lnTo>
                  <a:cubicBezTo>
                    <a:pt x="3537" y="482"/>
                    <a:pt x="3845" y="174"/>
                    <a:pt x="4223" y="174"/>
                  </a:cubicBezTo>
                  <a:lnTo>
                    <a:pt x="4223" y="173"/>
                  </a:lnTo>
                  <a:close/>
                  <a:moveTo>
                    <a:pt x="4223" y="1"/>
                  </a:moveTo>
                  <a:cubicBezTo>
                    <a:pt x="3749" y="1"/>
                    <a:pt x="3363" y="387"/>
                    <a:pt x="3363" y="863"/>
                  </a:cubicBezTo>
                  <a:lnTo>
                    <a:pt x="3366" y="7262"/>
                  </a:lnTo>
                  <a:cubicBezTo>
                    <a:pt x="3334" y="8138"/>
                    <a:pt x="1082" y="11032"/>
                    <a:pt x="1055" y="11068"/>
                  </a:cubicBezTo>
                  <a:cubicBezTo>
                    <a:pt x="474" y="11964"/>
                    <a:pt x="0" y="13566"/>
                    <a:pt x="0" y="14637"/>
                  </a:cubicBezTo>
                  <a:lnTo>
                    <a:pt x="0" y="32099"/>
                  </a:lnTo>
                  <a:cubicBezTo>
                    <a:pt x="0" y="32517"/>
                    <a:pt x="1434" y="32627"/>
                    <a:pt x="2193" y="32627"/>
                  </a:cubicBezTo>
                  <a:cubicBezTo>
                    <a:pt x="2952" y="32627"/>
                    <a:pt x="4389" y="32517"/>
                    <a:pt x="4389" y="32099"/>
                  </a:cubicBezTo>
                  <a:lnTo>
                    <a:pt x="4389" y="14637"/>
                  </a:lnTo>
                  <a:cubicBezTo>
                    <a:pt x="4389" y="13649"/>
                    <a:pt x="4667" y="11847"/>
                    <a:pt x="5188" y="11039"/>
                  </a:cubicBezTo>
                  <a:cubicBezTo>
                    <a:pt x="5255" y="10945"/>
                    <a:pt x="6848" y="8722"/>
                    <a:pt x="6850" y="7353"/>
                  </a:cubicBezTo>
                  <a:cubicBezTo>
                    <a:pt x="6851" y="6013"/>
                    <a:pt x="6827" y="4882"/>
                    <a:pt x="6827" y="4874"/>
                  </a:cubicBezTo>
                  <a:cubicBezTo>
                    <a:pt x="6827" y="4124"/>
                    <a:pt x="7437" y="3514"/>
                    <a:pt x="8187" y="3514"/>
                  </a:cubicBezTo>
                  <a:lnTo>
                    <a:pt x="9308" y="3514"/>
                  </a:lnTo>
                  <a:cubicBezTo>
                    <a:pt x="9785" y="3514"/>
                    <a:pt x="10171" y="3127"/>
                    <a:pt x="10171" y="2652"/>
                  </a:cubicBezTo>
                  <a:lnTo>
                    <a:pt x="10171" y="863"/>
                  </a:lnTo>
                  <a:cubicBezTo>
                    <a:pt x="10171" y="387"/>
                    <a:pt x="9785" y="1"/>
                    <a:pt x="9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3664875" y="3033600"/>
              <a:ext cx="75500" cy="12900"/>
            </a:xfrm>
            <a:custGeom>
              <a:avLst/>
              <a:gdLst/>
              <a:ahLst/>
              <a:cxnLst/>
              <a:rect l="l" t="t" r="r" b="b"/>
              <a:pathLst>
                <a:path w="3020" h="516" extrusionOk="0">
                  <a:moveTo>
                    <a:pt x="88" y="0"/>
                  </a:moveTo>
                  <a:cubicBezTo>
                    <a:pt x="39" y="0"/>
                    <a:pt x="0" y="39"/>
                    <a:pt x="0" y="87"/>
                  </a:cubicBezTo>
                  <a:cubicBezTo>
                    <a:pt x="0" y="425"/>
                    <a:pt x="951" y="515"/>
                    <a:pt x="1511" y="515"/>
                  </a:cubicBezTo>
                  <a:cubicBezTo>
                    <a:pt x="2070" y="515"/>
                    <a:pt x="3019" y="425"/>
                    <a:pt x="3019" y="87"/>
                  </a:cubicBezTo>
                  <a:cubicBezTo>
                    <a:pt x="3019" y="39"/>
                    <a:pt x="2979" y="0"/>
                    <a:pt x="2931" y="0"/>
                  </a:cubicBezTo>
                  <a:cubicBezTo>
                    <a:pt x="2883" y="0"/>
                    <a:pt x="2843" y="39"/>
                    <a:pt x="2843" y="87"/>
                  </a:cubicBezTo>
                  <a:cubicBezTo>
                    <a:pt x="2823" y="173"/>
                    <a:pt x="2335" y="339"/>
                    <a:pt x="1511" y="339"/>
                  </a:cubicBezTo>
                  <a:cubicBezTo>
                    <a:pt x="683" y="339"/>
                    <a:pt x="195" y="172"/>
                    <a:pt x="175" y="87"/>
                  </a:cubicBezTo>
                  <a:cubicBezTo>
                    <a:pt x="175" y="39"/>
                    <a:pt x="13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3664875" y="3016600"/>
              <a:ext cx="75500" cy="12900"/>
            </a:xfrm>
            <a:custGeom>
              <a:avLst/>
              <a:gdLst/>
              <a:ahLst/>
              <a:cxnLst/>
              <a:rect l="l" t="t" r="r" b="b"/>
              <a:pathLst>
                <a:path w="3020" h="516" extrusionOk="0">
                  <a:moveTo>
                    <a:pt x="88" y="0"/>
                  </a:moveTo>
                  <a:cubicBezTo>
                    <a:pt x="39" y="0"/>
                    <a:pt x="0" y="39"/>
                    <a:pt x="0" y="87"/>
                  </a:cubicBezTo>
                  <a:cubicBezTo>
                    <a:pt x="0" y="425"/>
                    <a:pt x="951" y="515"/>
                    <a:pt x="1511" y="515"/>
                  </a:cubicBezTo>
                  <a:cubicBezTo>
                    <a:pt x="2070" y="515"/>
                    <a:pt x="3019" y="425"/>
                    <a:pt x="3019" y="87"/>
                  </a:cubicBezTo>
                  <a:cubicBezTo>
                    <a:pt x="3019" y="39"/>
                    <a:pt x="2979" y="0"/>
                    <a:pt x="2931" y="0"/>
                  </a:cubicBezTo>
                  <a:cubicBezTo>
                    <a:pt x="2883" y="0"/>
                    <a:pt x="2843" y="39"/>
                    <a:pt x="2843" y="87"/>
                  </a:cubicBezTo>
                  <a:cubicBezTo>
                    <a:pt x="2826" y="173"/>
                    <a:pt x="2336" y="339"/>
                    <a:pt x="1511" y="339"/>
                  </a:cubicBezTo>
                  <a:cubicBezTo>
                    <a:pt x="682" y="339"/>
                    <a:pt x="193" y="172"/>
                    <a:pt x="175" y="87"/>
                  </a:cubicBezTo>
                  <a:cubicBezTo>
                    <a:pt x="175" y="39"/>
                    <a:pt x="13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3657250" y="2918925"/>
              <a:ext cx="14575" cy="147125"/>
            </a:xfrm>
            <a:custGeom>
              <a:avLst/>
              <a:gdLst/>
              <a:ahLst/>
              <a:cxnLst/>
              <a:rect l="l" t="t" r="r" b="b"/>
              <a:pathLst>
                <a:path w="583" h="5885" extrusionOk="0">
                  <a:moveTo>
                    <a:pt x="0" y="5725"/>
                  </a:moveTo>
                  <a:cubicBezTo>
                    <a:pt x="0" y="5725"/>
                    <a:pt x="519" y="5884"/>
                    <a:pt x="550" y="5405"/>
                  </a:cubicBezTo>
                  <a:cubicBezTo>
                    <a:pt x="583" y="4925"/>
                    <a:pt x="504" y="1"/>
                    <a:pt x="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3654800" y="2916750"/>
              <a:ext cx="19225" cy="148100"/>
            </a:xfrm>
            <a:custGeom>
              <a:avLst/>
              <a:gdLst/>
              <a:ahLst/>
              <a:cxnLst/>
              <a:rect l="l" t="t" r="r" b="b"/>
              <a:pathLst>
                <a:path w="769" h="5924" extrusionOk="0">
                  <a:moveTo>
                    <a:pt x="599" y="0"/>
                  </a:moveTo>
                  <a:cubicBezTo>
                    <a:pt x="552" y="2"/>
                    <a:pt x="513" y="40"/>
                    <a:pt x="513" y="89"/>
                  </a:cubicBezTo>
                  <a:cubicBezTo>
                    <a:pt x="513" y="139"/>
                    <a:pt x="591" y="5016"/>
                    <a:pt x="561" y="5487"/>
                  </a:cubicBezTo>
                  <a:cubicBezTo>
                    <a:pt x="554" y="5592"/>
                    <a:pt x="519" y="5663"/>
                    <a:pt x="460" y="5705"/>
                  </a:cubicBezTo>
                  <a:cubicBezTo>
                    <a:pt x="409" y="5740"/>
                    <a:pt x="342" y="5751"/>
                    <a:pt x="280" y="5751"/>
                  </a:cubicBezTo>
                  <a:cubicBezTo>
                    <a:pt x="214" y="5751"/>
                    <a:pt x="154" y="5739"/>
                    <a:pt x="124" y="5729"/>
                  </a:cubicBezTo>
                  <a:cubicBezTo>
                    <a:pt x="115" y="5726"/>
                    <a:pt x="105" y="5725"/>
                    <a:pt x="96" y="5725"/>
                  </a:cubicBezTo>
                  <a:cubicBezTo>
                    <a:pt x="59" y="5725"/>
                    <a:pt x="27" y="5748"/>
                    <a:pt x="15" y="5786"/>
                  </a:cubicBezTo>
                  <a:cubicBezTo>
                    <a:pt x="1" y="5834"/>
                    <a:pt x="25" y="5881"/>
                    <a:pt x="73" y="5895"/>
                  </a:cubicBezTo>
                  <a:cubicBezTo>
                    <a:pt x="80" y="5898"/>
                    <a:pt x="168" y="5924"/>
                    <a:pt x="282" y="5924"/>
                  </a:cubicBezTo>
                  <a:cubicBezTo>
                    <a:pt x="370" y="5924"/>
                    <a:pt x="473" y="5907"/>
                    <a:pt x="561" y="5849"/>
                  </a:cubicBezTo>
                  <a:cubicBezTo>
                    <a:pt x="667" y="5776"/>
                    <a:pt x="725" y="5658"/>
                    <a:pt x="735" y="5499"/>
                  </a:cubicBezTo>
                  <a:cubicBezTo>
                    <a:pt x="768" y="5021"/>
                    <a:pt x="692" y="288"/>
                    <a:pt x="690" y="86"/>
                  </a:cubicBezTo>
                  <a:cubicBezTo>
                    <a:pt x="690" y="39"/>
                    <a:pt x="649" y="0"/>
                    <a:pt x="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3575575" y="3147150"/>
              <a:ext cx="117300" cy="185400"/>
            </a:xfrm>
            <a:custGeom>
              <a:avLst/>
              <a:gdLst/>
              <a:ahLst/>
              <a:cxnLst/>
              <a:rect l="l" t="t" r="r" b="b"/>
              <a:pathLst>
                <a:path w="4692" h="7416" extrusionOk="0">
                  <a:moveTo>
                    <a:pt x="1449" y="0"/>
                  </a:moveTo>
                  <a:cubicBezTo>
                    <a:pt x="1361" y="0"/>
                    <a:pt x="1289" y="72"/>
                    <a:pt x="1289" y="162"/>
                  </a:cubicBezTo>
                  <a:cubicBezTo>
                    <a:pt x="1289" y="251"/>
                    <a:pt x="1361" y="325"/>
                    <a:pt x="1449" y="325"/>
                  </a:cubicBezTo>
                  <a:cubicBezTo>
                    <a:pt x="1539" y="325"/>
                    <a:pt x="1611" y="251"/>
                    <a:pt x="1611" y="162"/>
                  </a:cubicBezTo>
                  <a:cubicBezTo>
                    <a:pt x="1611" y="75"/>
                    <a:pt x="1539" y="0"/>
                    <a:pt x="1449" y="0"/>
                  </a:cubicBezTo>
                  <a:close/>
                  <a:moveTo>
                    <a:pt x="2741" y="0"/>
                  </a:moveTo>
                  <a:cubicBezTo>
                    <a:pt x="2650" y="0"/>
                    <a:pt x="2579" y="72"/>
                    <a:pt x="2579" y="162"/>
                  </a:cubicBezTo>
                  <a:cubicBezTo>
                    <a:pt x="2579" y="251"/>
                    <a:pt x="2650" y="325"/>
                    <a:pt x="2741" y="325"/>
                  </a:cubicBezTo>
                  <a:cubicBezTo>
                    <a:pt x="2829" y="325"/>
                    <a:pt x="2901" y="251"/>
                    <a:pt x="2901" y="162"/>
                  </a:cubicBezTo>
                  <a:cubicBezTo>
                    <a:pt x="2901" y="75"/>
                    <a:pt x="2828" y="0"/>
                    <a:pt x="2741" y="0"/>
                  </a:cubicBezTo>
                  <a:close/>
                  <a:moveTo>
                    <a:pt x="4029" y="0"/>
                  </a:moveTo>
                  <a:cubicBezTo>
                    <a:pt x="3939" y="0"/>
                    <a:pt x="3867" y="72"/>
                    <a:pt x="3867" y="162"/>
                  </a:cubicBezTo>
                  <a:cubicBezTo>
                    <a:pt x="3867" y="251"/>
                    <a:pt x="3939" y="325"/>
                    <a:pt x="4029" y="325"/>
                  </a:cubicBezTo>
                  <a:cubicBezTo>
                    <a:pt x="4118" y="325"/>
                    <a:pt x="4189" y="251"/>
                    <a:pt x="4189" y="162"/>
                  </a:cubicBezTo>
                  <a:cubicBezTo>
                    <a:pt x="4189" y="75"/>
                    <a:pt x="4118" y="0"/>
                    <a:pt x="4029" y="0"/>
                  </a:cubicBezTo>
                  <a:close/>
                  <a:moveTo>
                    <a:pt x="805" y="647"/>
                  </a:moveTo>
                  <a:cubicBezTo>
                    <a:pt x="795" y="647"/>
                    <a:pt x="788" y="656"/>
                    <a:pt x="776" y="659"/>
                  </a:cubicBezTo>
                  <a:cubicBezTo>
                    <a:pt x="739" y="723"/>
                    <a:pt x="703" y="798"/>
                    <a:pt x="668" y="866"/>
                  </a:cubicBezTo>
                  <a:cubicBezTo>
                    <a:pt x="693" y="924"/>
                    <a:pt x="739" y="972"/>
                    <a:pt x="805" y="972"/>
                  </a:cubicBezTo>
                  <a:cubicBezTo>
                    <a:pt x="895" y="972"/>
                    <a:pt x="967" y="898"/>
                    <a:pt x="967" y="809"/>
                  </a:cubicBezTo>
                  <a:cubicBezTo>
                    <a:pt x="967" y="719"/>
                    <a:pt x="895" y="647"/>
                    <a:pt x="805" y="647"/>
                  </a:cubicBezTo>
                  <a:close/>
                  <a:moveTo>
                    <a:pt x="2096" y="647"/>
                  </a:moveTo>
                  <a:cubicBezTo>
                    <a:pt x="2006" y="647"/>
                    <a:pt x="1935" y="719"/>
                    <a:pt x="1935" y="808"/>
                  </a:cubicBezTo>
                  <a:cubicBezTo>
                    <a:pt x="1935" y="898"/>
                    <a:pt x="2006" y="971"/>
                    <a:pt x="2096" y="971"/>
                  </a:cubicBezTo>
                  <a:cubicBezTo>
                    <a:pt x="2185" y="971"/>
                    <a:pt x="2257" y="895"/>
                    <a:pt x="2257" y="808"/>
                  </a:cubicBezTo>
                  <a:cubicBezTo>
                    <a:pt x="2255" y="719"/>
                    <a:pt x="2184" y="647"/>
                    <a:pt x="2096" y="647"/>
                  </a:cubicBezTo>
                  <a:close/>
                  <a:moveTo>
                    <a:pt x="3385" y="647"/>
                  </a:moveTo>
                  <a:cubicBezTo>
                    <a:pt x="3295" y="647"/>
                    <a:pt x="3223" y="719"/>
                    <a:pt x="3223" y="808"/>
                  </a:cubicBezTo>
                  <a:cubicBezTo>
                    <a:pt x="3223" y="898"/>
                    <a:pt x="3295" y="971"/>
                    <a:pt x="3385" y="971"/>
                  </a:cubicBezTo>
                  <a:cubicBezTo>
                    <a:pt x="3473" y="971"/>
                    <a:pt x="3545" y="895"/>
                    <a:pt x="3545" y="808"/>
                  </a:cubicBezTo>
                  <a:cubicBezTo>
                    <a:pt x="3545" y="719"/>
                    <a:pt x="3473" y="647"/>
                    <a:pt x="3385" y="647"/>
                  </a:cubicBezTo>
                  <a:close/>
                  <a:moveTo>
                    <a:pt x="4673" y="647"/>
                  </a:moveTo>
                  <a:cubicBezTo>
                    <a:pt x="4583" y="647"/>
                    <a:pt x="4511" y="719"/>
                    <a:pt x="4511" y="808"/>
                  </a:cubicBezTo>
                  <a:cubicBezTo>
                    <a:pt x="4511" y="864"/>
                    <a:pt x="4541" y="905"/>
                    <a:pt x="4583" y="934"/>
                  </a:cubicBezTo>
                  <a:cubicBezTo>
                    <a:pt x="4619" y="838"/>
                    <a:pt x="4653" y="742"/>
                    <a:pt x="4692" y="656"/>
                  </a:cubicBezTo>
                  <a:cubicBezTo>
                    <a:pt x="4687" y="655"/>
                    <a:pt x="4682" y="647"/>
                    <a:pt x="4673" y="647"/>
                  </a:cubicBezTo>
                  <a:close/>
                  <a:moveTo>
                    <a:pt x="1449" y="1292"/>
                  </a:moveTo>
                  <a:cubicBezTo>
                    <a:pt x="1361" y="1292"/>
                    <a:pt x="1289" y="1363"/>
                    <a:pt x="1289" y="1452"/>
                  </a:cubicBezTo>
                  <a:cubicBezTo>
                    <a:pt x="1289" y="1542"/>
                    <a:pt x="1361" y="1615"/>
                    <a:pt x="1449" y="1615"/>
                  </a:cubicBezTo>
                  <a:cubicBezTo>
                    <a:pt x="1539" y="1615"/>
                    <a:pt x="1611" y="1542"/>
                    <a:pt x="1611" y="1452"/>
                  </a:cubicBezTo>
                  <a:cubicBezTo>
                    <a:pt x="1611" y="1363"/>
                    <a:pt x="1539" y="1292"/>
                    <a:pt x="1449" y="1292"/>
                  </a:cubicBezTo>
                  <a:close/>
                  <a:moveTo>
                    <a:pt x="2741" y="1292"/>
                  </a:moveTo>
                  <a:cubicBezTo>
                    <a:pt x="2650" y="1292"/>
                    <a:pt x="2579" y="1363"/>
                    <a:pt x="2579" y="1452"/>
                  </a:cubicBezTo>
                  <a:cubicBezTo>
                    <a:pt x="2579" y="1542"/>
                    <a:pt x="2650" y="1615"/>
                    <a:pt x="2741" y="1615"/>
                  </a:cubicBezTo>
                  <a:cubicBezTo>
                    <a:pt x="2829" y="1615"/>
                    <a:pt x="2901" y="1542"/>
                    <a:pt x="2901" y="1452"/>
                  </a:cubicBezTo>
                  <a:cubicBezTo>
                    <a:pt x="2901" y="1363"/>
                    <a:pt x="2828" y="1292"/>
                    <a:pt x="2741" y="1292"/>
                  </a:cubicBezTo>
                  <a:close/>
                  <a:moveTo>
                    <a:pt x="4029" y="1292"/>
                  </a:moveTo>
                  <a:cubicBezTo>
                    <a:pt x="3939" y="1292"/>
                    <a:pt x="3867" y="1363"/>
                    <a:pt x="3867" y="1452"/>
                  </a:cubicBezTo>
                  <a:cubicBezTo>
                    <a:pt x="3867" y="1542"/>
                    <a:pt x="3939" y="1615"/>
                    <a:pt x="4029" y="1615"/>
                  </a:cubicBezTo>
                  <a:cubicBezTo>
                    <a:pt x="4118" y="1615"/>
                    <a:pt x="4189" y="1542"/>
                    <a:pt x="4189" y="1452"/>
                  </a:cubicBezTo>
                  <a:cubicBezTo>
                    <a:pt x="4189" y="1363"/>
                    <a:pt x="4118" y="1292"/>
                    <a:pt x="4029" y="1292"/>
                  </a:cubicBezTo>
                  <a:close/>
                  <a:moveTo>
                    <a:pt x="805" y="1936"/>
                  </a:moveTo>
                  <a:cubicBezTo>
                    <a:pt x="716" y="1936"/>
                    <a:pt x="645" y="2007"/>
                    <a:pt x="645" y="2096"/>
                  </a:cubicBezTo>
                  <a:cubicBezTo>
                    <a:pt x="645" y="2186"/>
                    <a:pt x="716" y="2259"/>
                    <a:pt x="805" y="2259"/>
                  </a:cubicBezTo>
                  <a:cubicBezTo>
                    <a:pt x="895" y="2259"/>
                    <a:pt x="967" y="2186"/>
                    <a:pt x="967" y="2096"/>
                  </a:cubicBezTo>
                  <a:cubicBezTo>
                    <a:pt x="967" y="2007"/>
                    <a:pt x="895" y="1936"/>
                    <a:pt x="805" y="1936"/>
                  </a:cubicBezTo>
                  <a:close/>
                  <a:moveTo>
                    <a:pt x="2096" y="1936"/>
                  </a:moveTo>
                  <a:cubicBezTo>
                    <a:pt x="2006" y="1936"/>
                    <a:pt x="1935" y="2007"/>
                    <a:pt x="1935" y="2096"/>
                  </a:cubicBezTo>
                  <a:cubicBezTo>
                    <a:pt x="1935" y="2186"/>
                    <a:pt x="2006" y="2259"/>
                    <a:pt x="2096" y="2259"/>
                  </a:cubicBezTo>
                  <a:cubicBezTo>
                    <a:pt x="2185" y="2259"/>
                    <a:pt x="2257" y="2186"/>
                    <a:pt x="2257" y="2096"/>
                  </a:cubicBezTo>
                  <a:cubicBezTo>
                    <a:pt x="2255" y="2007"/>
                    <a:pt x="2184" y="1936"/>
                    <a:pt x="2096" y="1936"/>
                  </a:cubicBezTo>
                  <a:close/>
                  <a:moveTo>
                    <a:pt x="3385" y="1936"/>
                  </a:moveTo>
                  <a:cubicBezTo>
                    <a:pt x="3295" y="1936"/>
                    <a:pt x="3223" y="2007"/>
                    <a:pt x="3223" y="2096"/>
                  </a:cubicBezTo>
                  <a:cubicBezTo>
                    <a:pt x="3223" y="2186"/>
                    <a:pt x="3295" y="2259"/>
                    <a:pt x="3385" y="2259"/>
                  </a:cubicBezTo>
                  <a:cubicBezTo>
                    <a:pt x="3473" y="2259"/>
                    <a:pt x="3545" y="2186"/>
                    <a:pt x="3545" y="2096"/>
                  </a:cubicBezTo>
                  <a:cubicBezTo>
                    <a:pt x="3545" y="2007"/>
                    <a:pt x="3473" y="1936"/>
                    <a:pt x="3385" y="1936"/>
                  </a:cubicBezTo>
                  <a:close/>
                  <a:moveTo>
                    <a:pt x="161" y="2581"/>
                  </a:moveTo>
                  <a:cubicBezTo>
                    <a:pt x="82" y="2581"/>
                    <a:pt x="28" y="2640"/>
                    <a:pt x="13" y="2713"/>
                  </a:cubicBezTo>
                  <a:cubicBezTo>
                    <a:pt x="11" y="2726"/>
                    <a:pt x="5" y="2737"/>
                    <a:pt x="3" y="2747"/>
                  </a:cubicBezTo>
                  <a:cubicBezTo>
                    <a:pt x="8" y="2833"/>
                    <a:pt x="75" y="2903"/>
                    <a:pt x="161" y="2903"/>
                  </a:cubicBezTo>
                  <a:cubicBezTo>
                    <a:pt x="251" y="2903"/>
                    <a:pt x="323" y="2829"/>
                    <a:pt x="323" y="2740"/>
                  </a:cubicBezTo>
                  <a:cubicBezTo>
                    <a:pt x="321" y="2652"/>
                    <a:pt x="250" y="2581"/>
                    <a:pt x="161" y="2581"/>
                  </a:cubicBezTo>
                  <a:close/>
                  <a:moveTo>
                    <a:pt x="1449" y="2581"/>
                  </a:moveTo>
                  <a:cubicBezTo>
                    <a:pt x="1361" y="2581"/>
                    <a:pt x="1289" y="2653"/>
                    <a:pt x="1289" y="2742"/>
                  </a:cubicBezTo>
                  <a:cubicBezTo>
                    <a:pt x="1289" y="2832"/>
                    <a:pt x="1361" y="2905"/>
                    <a:pt x="1449" y="2905"/>
                  </a:cubicBezTo>
                  <a:cubicBezTo>
                    <a:pt x="1539" y="2905"/>
                    <a:pt x="1611" y="2832"/>
                    <a:pt x="1611" y="2742"/>
                  </a:cubicBezTo>
                  <a:cubicBezTo>
                    <a:pt x="1611" y="2652"/>
                    <a:pt x="1539" y="2581"/>
                    <a:pt x="1449" y="2581"/>
                  </a:cubicBezTo>
                  <a:close/>
                  <a:moveTo>
                    <a:pt x="2741" y="2581"/>
                  </a:moveTo>
                  <a:cubicBezTo>
                    <a:pt x="2650" y="2581"/>
                    <a:pt x="2579" y="2653"/>
                    <a:pt x="2579" y="2742"/>
                  </a:cubicBezTo>
                  <a:cubicBezTo>
                    <a:pt x="2579" y="2832"/>
                    <a:pt x="2650" y="2905"/>
                    <a:pt x="2741" y="2905"/>
                  </a:cubicBezTo>
                  <a:cubicBezTo>
                    <a:pt x="2829" y="2905"/>
                    <a:pt x="2901" y="2832"/>
                    <a:pt x="2901" y="2742"/>
                  </a:cubicBezTo>
                  <a:cubicBezTo>
                    <a:pt x="2901" y="2652"/>
                    <a:pt x="2828" y="2581"/>
                    <a:pt x="2741" y="2581"/>
                  </a:cubicBezTo>
                  <a:close/>
                  <a:moveTo>
                    <a:pt x="4029" y="2581"/>
                  </a:moveTo>
                  <a:cubicBezTo>
                    <a:pt x="3939" y="2581"/>
                    <a:pt x="3867" y="2653"/>
                    <a:pt x="3867" y="2742"/>
                  </a:cubicBezTo>
                  <a:cubicBezTo>
                    <a:pt x="3867" y="2832"/>
                    <a:pt x="3939" y="2905"/>
                    <a:pt x="4029" y="2905"/>
                  </a:cubicBezTo>
                  <a:cubicBezTo>
                    <a:pt x="4073" y="2905"/>
                    <a:pt x="4112" y="2885"/>
                    <a:pt x="4143" y="2856"/>
                  </a:cubicBezTo>
                  <a:cubicBezTo>
                    <a:pt x="4151" y="2803"/>
                    <a:pt x="4161" y="2747"/>
                    <a:pt x="4168" y="2692"/>
                  </a:cubicBezTo>
                  <a:cubicBezTo>
                    <a:pt x="4145" y="2630"/>
                    <a:pt x="4098" y="2581"/>
                    <a:pt x="4029" y="2581"/>
                  </a:cubicBezTo>
                  <a:close/>
                  <a:moveTo>
                    <a:pt x="805" y="3226"/>
                  </a:moveTo>
                  <a:cubicBezTo>
                    <a:pt x="716" y="3226"/>
                    <a:pt x="645" y="3297"/>
                    <a:pt x="645" y="3386"/>
                  </a:cubicBezTo>
                  <a:cubicBezTo>
                    <a:pt x="645" y="3476"/>
                    <a:pt x="716" y="3549"/>
                    <a:pt x="805" y="3549"/>
                  </a:cubicBezTo>
                  <a:cubicBezTo>
                    <a:pt x="895" y="3549"/>
                    <a:pt x="967" y="3475"/>
                    <a:pt x="967" y="3386"/>
                  </a:cubicBezTo>
                  <a:cubicBezTo>
                    <a:pt x="967" y="3297"/>
                    <a:pt x="895" y="3226"/>
                    <a:pt x="805" y="3226"/>
                  </a:cubicBezTo>
                  <a:close/>
                  <a:moveTo>
                    <a:pt x="2096" y="3226"/>
                  </a:moveTo>
                  <a:cubicBezTo>
                    <a:pt x="2006" y="3226"/>
                    <a:pt x="1935" y="3297"/>
                    <a:pt x="1935" y="3386"/>
                  </a:cubicBezTo>
                  <a:cubicBezTo>
                    <a:pt x="1935" y="3476"/>
                    <a:pt x="2006" y="3549"/>
                    <a:pt x="2096" y="3549"/>
                  </a:cubicBezTo>
                  <a:cubicBezTo>
                    <a:pt x="2185" y="3549"/>
                    <a:pt x="2257" y="3475"/>
                    <a:pt x="2257" y="3386"/>
                  </a:cubicBezTo>
                  <a:cubicBezTo>
                    <a:pt x="2255" y="3297"/>
                    <a:pt x="2184" y="3226"/>
                    <a:pt x="2096" y="3226"/>
                  </a:cubicBezTo>
                  <a:close/>
                  <a:moveTo>
                    <a:pt x="3385" y="3226"/>
                  </a:moveTo>
                  <a:cubicBezTo>
                    <a:pt x="3295" y="3226"/>
                    <a:pt x="3223" y="3297"/>
                    <a:pt x="3223" y="3386"/>
                  </a:cubicBezTo>
                  <a:cubicBezTo>
                    <a:pt x="3223" y="3476"/>
                    <a:pt x="3295" y="3549"/>
                    <a:pt x="3385" y="3549"/>
                  </a:cubicBezTo>
                  <a:cubicBezTo>
                    <a:pt x="3473" y="3549"/>
                    <a:pt x="3545" y="3475"/>
                    <a:pt x="3545" y="3386"/>
                  </a:cubicBezTo>
                  <a:cubicBezTo>
                    <a:pt x="3545" y="3297"/>
                    <a:pt x="3473" y="3226"/>
                    <a:pt x="3385" y="3226"/>
                  </a:cubicBezTo>
                  <a:close/>
                  <a:moveTo>
                    <a:pt x="161" y="3870"/>
                  </a:moveTo>
                  <a:cubicBezTo>
                    <a:pt x="72" y="3870"/>
                    <a:pt x="1" y="3941"/>
                    <a:pt x="1" y="4030"/>
                  </a:cubicBezTo>
                  <a:cubicBezTo>
                    <a:pt x="1" y="4120"/>
                    <a:pt x="72" y="4193"/>
                    <a:pt x="161" y="4193"/>
                  </a:cubicBezTo>
                  <a:cubicBezTo>
                    <a:pt x="251" y="4193"/>
                    <a:pt x="323" y="4120"/>
                    <a:pt x="323" y="4030"/>
                  </a:cubicBezTo>
                  <a:cubicBezTo>
                    <a:pt x="321" y="3941"/>
                    <a:pt x="250" y="3870"/>
                    <a:pt x="161" y="3870"/>
                  </a:cubicBezTo>
                  <a:close/>
                  <a:moveTo>
                    <a:pt x="1449" y="3870"/>
                  </a:moveTo>
                  <a:cubicBezTo>
                    <a:pt x="1361" y="3870"/>
                    <a:pt x="1289" y="3941"/>
                    <a:pt x="1289" y="4030"/>
                  </a:cubicBezTo>
                  <a:cubicBezTo>
                    <a:pt x="1289" y="4120"/>
                    <a:pt x="1361" y="4193"/>
                    <a:pt x="1449" y="4193"/>
                  </a:cubicBezTo>
                  <a:cubicBezTo>
                    <a:pt x="1539" y="4193"/>
                    <a:pt x="1611" y="4120"/>
                    <a:pt x="1611" y="4030"/>
                  </a:cubicBezTo>
                  <a:cubicBezTo>
                    <a:pt x="1611" y="3941"/>
                    <a:pt x="1539" y="3870"/>
                    <a:pt x="1449" y="3870"/>
                  </a:cubicBezTo>
                  <a:close/>
                  <a:moveTo>
                    <a:pt x="2741" y="3870"/>
                  </a:moveTo>
                  <a:cubicBezTo>
                    <a:pt x="2650" y="3870"/>
                    <a:pt x="2579" y="3941"/>
                    <a:pt x="2579" y="4030"/>
                  </a:cubicBezTo>
                  <a:cubicBezTo>
                    <a:pt x="2579" y="4120"/>
                    <a:pt x="2650" y="4193"/>
                    <a:pt x="2741" y="4193"/>
                  </a:cubicBezTo>
                  <a:cubicBezTo>
                    <a:pt x="2829" y="4193"/>
                    <a:pt x="2901" y="4120"/>
                    <a:pt x="2901" y="4030"/>
                  </a:cubicBezTo>
                  <a:cubicBezTo>
                    <a:pt x="2901" y="3941"/>
                    <a:pt x="2828" y="3870"/>
                    <a:pt x="2741" y="3870"/>
                  </a:cubicBezTo>
                  <a:close/>
                  <a:moveTo>
                    <a:pt x="4029" y="3870"/>
                  </a:moveTo>
                  <a:cubicBezTo>
                    <a:pt x="3939" y="3870"/>
                    <a:pt x="3867" y="3941"/>
                    <a:pt x="3867" y="4030"/>
                  </a:cubicBezTo>
                  <a:cubicBezTo>
                    <a:pt x="3867" y="4120"/>
                    <a:pt x="3939" y="4193"/>
                    <a:pt x="4029" y="4193"/>
                  </a:cubicBezTo>
                  <a:cubicBezTo>
                    <a:pt x="4037" y="4193"/>
                    <a:pt x="4043" y="4186"/>
                    <a:pt x="4052" y="4185"/>
                  </a:cubicBezTo>
                  <a:lnTo>
                    <a:pt x="4052" y="3983"/>
                  </a:lnTo>
                  <a:cubicBezTo>
                    <a:pt x="4052" y="3954"/>
                    <a:pt x="4059" y="3913"/>
                    <a:pt x="4059" y="3883"/>
                  </a:cubicBezTo>
                  <a:cubicBezTo>
                    <a:pt x="4048" y="3878"/>
                    <a:pt x="4040" y="3870"/>
                    <a:pt x="4029" y="3870"/>
                  </a:cubicBezTo>
                  <a:close/>
                  <a:moveTo>
                    <a:pt x="805" y="4514"/>
                  </a:moveTo>
                  <a:cubicBezTo>
                    <a:pt x="716" y="4514"/>
                    <a:pt x="645" y="4586"/>
                    <a:pt x="645" y="4674"/>
                  </a:cubicBezTo>
                  <a:cubicBezTo>
                    <a:pt x="645" y="4764"/>
                    <a:pt x="716" y="4837"/>
                    <a:pt x="805" y="4837"/>
                  </a:cubicBezTo>
                  <a:cubicBezTo>
                    <a:pt x="895" y="4837"/>
                    <a:pt x="967" y="4764"/>
                    <a:pt x="967" y="4674"/>
                  </a:cubicBezTo>
                  <a:cubicBezTo>
                    <a:pt x="967" y="4586"/>
                    <a:pt x="895" y="4514"/>
                    <a:pt x="805" y="4514"/>
                  </a:cubicBezTo>
                  <a:close/>
                  <a:moveTo>
                    <a:pt x="2096" y="4514"/>
                  </a:moveTo>
                  <a:cubicBezTo>
                    <a:pt x="2006" y="4514"/>
                    <a:pt x="1935" y="4586"/>
                    <a:pt x="1935" y="4674"/>
                  </a:cubicBezTo>
                  <a:cubicBezTo>
                    <a:pt x="1935" y="4764"/>
                    <a:pt x="2006" y="4837"/>
                    <a:pt x="2096" y="4837"/>
                  </a:cubicBezTo>
                  <a:cubicBezTo>
                    <a:pt x="2185" y="4837"/>
                    <a:pt x="2257" y="4764"/>
                    <a:pt x="2257" y="4674"/>
                  </a:cubicBezTo>
                  <a:cubicBezTo>
                    <a:pt x="2255" y="4586"/>
                    <a:pt x="2184" y="4514"/>
                    <a:pt x="2096" y="4514"/>
                  </a:cubicBezTo>
                  <a:close/>
                  <a:moveTo>
                    <a:pt x="3385" y="4514"/>
                  </a:moveTo>
                  <a:cubicBezTo>
                    <a:pt x="3295" y="4514"/>
                    <a:pt x="3223" y="4586"/>
                    <a:pt x="3223" y="4674"/>
                  </a:cubicBezTo>
                  <a:cubicBezTo>
                    <a:pt x="3223" y="4764"/>
                    <a:pt x="3295" y="4837"/>
                    <a:pt x="3385" y="4837"/>
                  </a:cubicBezTo>
                  <a:cubicBezTo>
                    <a:pt x="3473" y="4837"/>
                    <a:pt x="3545" y="4764"/>
                    <a:pt x="3545" y="4674"/>
                  </a:cubicBezTo>
                  <a:cubicBezTo>
                    <a:pt x="3545" y="4586"/>
                    <a:pt x="3473" y="4514"/>
                    <a:pt x="3385" y="4514"/>
                  </a:cubicBezTo>
                  <a:close/>
                  <a:moveTo>
                    <a:pt x="161" y="5160"/>
                  </a:moveTo>
                  <a:cubicBezTo>
                    <a:pt x="72" y="5160"/>
                    <a:pt x="1" y="5231"/>
                    <a:pt x="1" y="5321"/>
                  </a:cubicBezTo>
                  <a:cubicBezTo>
                    <a:pt x="1" y="5410"/>
                    <a:pt x="72" y="5483"/>
                    <a:pt x="161" y="5483"/>
                  </a:cubicBezTo>
                  <a:cubicBezTo>
                    <a:pt x="251" y="5483"/>
                    <a:pt x="323" y="5409"/>
                    <a:pt x="323" y="5321"/>
                  </a:cubicBezTo>
                  <a:cubicBezTo>
                    <a:pt x="321" y="5231"/>
                    <a:pt x="250" y="5160"/>
                    <a:pt x="161" y="5160"/>
                  </a:cubicBezTo>
                  <a:close/>
                  <a:moveTo>
                    <a:pt x="1449" y="5160"/>
                  </a:moveTo>
                  <a:cubicBezTo>
                    <a:pt x="1361" y="5160"/>
                    <a:pt x="1289" y="5231"/>
                    <a:pt x="1289" y="5321"/>
                  </a:cubicBezTo>
                  <a:cubicBezTo>
                    <a:pt x="1289" y="5410"/>
                    <a:pt x="1361" y="5483"/>
                    <a:pt x="1449" y="5483"/>
                  </a:cubicBezTo>
                  <a:cubicBezTo>
                    <a:pt x="1539" y="5483"/>
                    <a:pt x="1611" y="5409"/>
                    <a:pt x="1611" y="5321"/>
                  </a:cubicBezTo>
                  <a:cubicBezTo>
                    <a:pt x="1611" y="5231"/>
                    <a:pt x="1539" y="5160"/>
                    <a:pt x="1449" y="5160"/>
                  </a:cubicBezTo>
                  <a:close/>
                  <a:moveTo>
                    <a:pt x="2741" y="5160"/>
                  </a:moveTo>
                  <a:cubicBezTo>
                    <a:pt x="2650" y="5160"/>
                    <a:pt x="2579" y="5231"/>
                    <a:pt x="2579" y="5321"/>
                  </a:cubicBezTo>
                  <a:cubicBezTo>
                    <a:pt x="2579" y="5410"/>
                    <a:pt x="2650" y="5483"/>
                    <a:pt x="2741" y="5483"/>
                  </a:cubicBezTo>
                  <a:cubicBezTo>
                    <a:pt x="2829" y="5483"/>
                    <a:pt x="2901" y="5409"/>
                    <a:pt x="2901" y="5321"/>
                  </a:cubicBezTo>
                  <a:cubicBezTo>
                    <a:pt x="2901" y="5231"/>
                    <a:pt x="2828" y="5160"/>
                    <a:pt x="2741" y="5160"/>
                  </a:cubicBezTo>
                  <a:close/>
                  <a:moveTo>
                    <a:pt x="4029" y="5160"/>
                  </a:moveTo>
                  <a:cubicBezTo>
                    <a:pt x="3939" y="5160"/>
                    <a:pt x="3867" y="5231"/>
                    <a:pt x="3867" y="5321"/>
                  </a:cubicBezTo>
                  <a:cubicBezTo>
                    <a:pt x="3867" y="5410"/>
                    <a:pt x="3939" y="5483"/>
                    <a:pt x="4029" y="5483"/>
                  </a:cubicBezTo>
                  <a:cubicBezTo>
                    <a:pt x="4037" y="5483"/>
                    <a:pt x="4043" y="5475"/>
                    <a:pt x="4052" y="5475"/>
                  </a:cubicBezTo>
                  <a:lnTo>
                    <a:pt x="4052" y="5171"/>
                  </a:lnTo>
                  <a:cubicBezTo>
                    <a:pt x="4045" y="5167"/>
                    <a:pt x="4037" y="5160"/>
                    <a:pt x="4029" y="5160"/>
                  </a:cubicBezTo>
                  <a:close/>
                  <a:moveTo>
                    <a:pt x="805" y="5804"/>
                  </a:moveTo>
                  <a:cubicBezTo>
                    <a:pt x="716" y="5804"/>
                    <a:pt x="645" y="5875"/>
                    <a:pt x="645" y="5966"/>
                  </a:cubicBezTo>
                  <a:cubicBezTo>
                    <a:pt x="645" y="6054"/>
                    <a:pt x="716" y="6127"/>
                    <a:pt x="805" y="6127"/>
                  </a:cubicBezTo>
                  <a:cubicBezTo>
                    <a:pt x="895" y="6127"/>
                    <a:pt x="967" y="6054"/>
                    <a:pt x="967" y="5966"/>
                  </a:cubicBezTo>
                  <a:cubicBezTo>
                    <a:pt x="967" y="5875"/>
                    <a:pt x="895" y="5804"/>
                    <a:pt x="805" y="5804"/>
                  </a:cubicBezTo>
                  <a:close/>
                  <a:moveTo>
                    <a:pt x="2096" y="5804"/>
                  </a:moveTo>
                  <a:cubicBezTo>
                    <a:pt x="2006" y="5804"/>
                    <a:pt x="1935" y="5875"/>
                    <a:pt x="1935" y="5966"/>
                  </a:cubicBezTo>
                  <a:cubicBezTo>
                    <a:pt x="1935" y="6054"/>
                    <a:pt x="2006" y="6127"/>
                    <a:pt x="2096" y="6127"/>
                  </a:cubicBezTo>
                  <a:cubicBezTo>
                    <a:pt x="2185" y="6127"/>
                    <a:pt x="2257" y="6054"/>
                    <a:pt x="2257" y="5966"/>
                  </a:cubicBezTo>
                  <a:cubicBezTo>
                    <a:pt x="2255" y="5875"/>
                    <a:pt x="2184" y="5804"/>
                    <a:pt x="2096" y="5804"/>
                  </a:cubicBezTo>
                  <a:close/>
                  <a:moveTo>
                    <a:pt x="3385" y="5804"/>
                  </a:moveTo>
                  <a:cubicBezTo>
                    <a:pt x="3295" y="5804"/>
                    <a:pt x="3223" y="5875"/>
                    <a:pt x="3223" y="5966"/>
                  </a:cubicBezTo>
                  <a:cubicBezTo>
                    <a:pt x="3223" y="6054"/>
                    <a:pt x="3295" y="6127"/>
                    <a:pt x="3385" y="6127"/>
                  </a:cubicBezTo>
                  <a:cubicBezTo>
                    <a:pt x="3473" y="6127"/>
                    <a:pt x="3545" y="6054"/>
                    <a:pt x="3545" y="5966"/>
                  </a:cubicBezTo>
                  <a:cubicBezTo>
                    <a:pt x="3545" y="5875"/>
                    <a:pt x="3473" y="5804"/>
                    <a:pt x="3385" y="5804"/>
                  </a:cubicBezTo>
                  <a:close/>
                  <a:moveTo>
                    <a:pt x="161" y="6448"/>
                  </a:moveTo>
                  <a:cubicBezTo>
                    <a:pt x="72" y="6448"/>
                    <a:pt x="1" y="6520"/>
                    <a:pt x="1" y="6610"/>
                  </a:cubicBezTo>
                  <a:cubicBezTo>
                    <a:pt x="1" y="6698"/>
                    <a:pt x="72" y="6771"/>
                    <a:pt x="161" y="6771"/>
                  </a:cubicBezTo>
                  <a:cubicBezTo>
                    <a:pt x="251" y="6771"/>
                    <a:pt x="323" y="6698"/>
                    <a:pt x="323" y="6610"/>
                  </a:cubicBezTo>
                  <a:cubicBezTo>
                    <a:pt x="321" y="6520"/>
                    <a:pt x="250" y="6448"/>
                    <a:pt x="161" y="6448"/>
                  </a:cubicBezTo>
                  <a:close/>
                  <a:moveTo>
                    <a:pt x="1449" y="6448"/>
                  </a:moveTo>
                  <a:cubicBezTo>
                    <a:pt x="1361" y="6448"/>
                    <a:pt x="1289" y="6520"/>
                    <a:pt x="1289" y="6610"/>
                  </a:cubicBezTo>
                  <a:cubicBezTo>
                    <a:pt x="1289" y="6698"/>
                    <a:pt x="1361" y="6771"/>
                    <a:pt x="1449" y="6771"/>
                  </a:cubicBezTo>
                  <a:cubicBezTo>
                    <a:pt x="1539" y="6771"/>
                    <a:pt x="1611" y="6698"/>
                    <a:pt x="1611" y="6610"/>
                  </a:cubicBezTo>
                  <a:cubicBezTo>
                    <a:pt x="1611" y="6520"/>
                    <a:pt x="1539" y="6448"/>
                    <a:pt x="1449" y="6448"/>
                  </a:cubicBezTo>
                  <a:close/>
                  <a:moveTo>
                    <a:pt x="2741" y="6448"/>
                  </a:moveTo>
                  <a:cubicBezTo>
                    <a:pt x="2650" y="6448"/>
                    <a:pt x="2579" y="6520"/>
                    <a:pt x="2579" y="6610"/>
                  </a:cubicBezTo>
                  <a:cubicBezTo>
                    <a:pt x="2579" y="6698"/>
                    <a:pt x="2650" y="6771"/>
                    <a:pt x="2741" y="6771"/>
                  </a:cubicBezTo>
                  <a:cubicBezTo>
                    <a:pt x="2829" y="6771"/>
                    <a:pt x="2901" y="6698"/>
                    <a:pt x="2901" y="6610"/>
                  </a:cubicBezTo>
                  <a:cubicBezTo>
                    <a:pt x="2901" y="6520"/>
                    <a:pt x="2828" y="6448"/>
                    <a:pt x="2741" y="6448"/>
                  </a:cubicBezTo>
                  <a:close/>
                  <a:moveTo>
                    <a:pt x="4029" y="6448"/>
                  </a:moveTo>
                  <a:cubicBezTo>
                    <a:pt x="3939" y="6448"/>
                    <a:pt x="3867" y="6520"/>
                    <a:pt x="3867" y="6610"/>
                  </a:cubicBezTo>
                  <a:cubicBezTo>
                    <a:pt x="3867" y="6698"/>
                    <a:pt x="3939" y="6771"/>
                    <a:pt x="4029" y="6771"/>
                  </a:cubicBezTo>
                  <a:cubicBezTo>
                    <a:pt x="4037" y="6771"/>
                    <a:pt x="4043" y="6764"/>
                    <a:pt x="4052" y="6763"/>
                  </a:cubicBezTo>
                  <a:lnTo>
                    <a:pt x="4052" y="6459"/>
                  </a:lnTo>
                  <a:cubicBezTo>
                    <a:pt x="4045" y="6457"/>
                    <a:pt x="4037" y="6448"/>
                    <a:pt x="4029" y="6448"/>
                  </a:cubicBezTo>
                  <a:close/>
                  <a:moveTo>
                    <a:pt x="805" y="7092"/>
                  </a:moveTo>
                  <a:cubicBezTo>
                    <a:pt x="716" y="7092"/>
                    <a:pt x="645" y="7164"/>
                    <a:pt x="645" y="7254"/>
                  </a:cubicBezTo>
                  <a:cubicBezTo>
                    <a:pt x="645" y="7343"/>
                    <a:pt x="716" y="7416"/>
                    <a:pt x="805" y="7416"/>
                  </a:cubicBezTo>
                  <a:cubicBezTo>
                    <a:pt x="895" y="7416"/>
                    <a:pt x="967" y="7341"/>
                    <a:pt x="967" y="7254"/>
                  </a:cubicBezTo>
                  <a:cubicBezTo>
                    <a:pt x="967" y="7165"/>
                    <a:pt x="895" y="7092"/>
                    <a:pt x="805" y="7092"/>
                  </a:cubicBezTo>
                  <a:close/>
                  <a:moveTo>
                    <a:pt x="2096" y="7092"/>
                  </a:moveTo>
                  <a:cubicBezTo>
                    <a:pt x="2006" y="7092"/>
                    <a:pt x="1935" y="7164"/>
                    <a:pt x="1935" y="7254"/>
                  </a:cubicBezTo>
                  <a:cubicBezTo>
                    <a:pt x="1935" y="7343"/>
                    <a:pt x="2006" y="7416"/>
                    <a:pt x="2096" y="7416"/>
                  </a:cubicBezTo>
                  <a:cubicBezTo>
                    <a:pt x="2185" y="7416"/>
                    <a:pt x="2257" y="7341"/>
                    <a:pt x="2257" y="7254"/>
                  </a:cubicBezTo>
                  <a:cubicBezTo>
                    <a:pt x="2257" y="7165"/>
                    <a:pt x="2184" y="7092"/>
                    <a:pt x="2096" y="7092"/>
                  </a:cubicBezTo>
                  <a:close/>
                  <a:moveTo>
                    <a:pt x="3385" y="7092"/>
                  </a:moveTo>
                  <a:cubicBezTo>
                    <a:pt x="3295" y="7092"/>
                    <a:pt x="3223" y="7164"/>
                    <a:pt x="3223" y="7254"/>
                  </a:cubicBezTo>
                  <a:cubicBezTo>
                    <a:pt x="3223" y="7343"/>
                    <a:pt x="3295" y="7416"/>
                    <a:pt x="3385" y="7416"/>
                  </a:cubicBezTo>
                  <a:cubicBezTo>
                    <a:pt x="3473" y="7416"/>
                    <a:pt x="3545" y="7341"/>
                    <a:pt x="3545" y="7254"/>
                  </a:cubicBezTo>
                  <a:cubicBezTo>
                    <a:pt x="3545" y="7165"/>
                    <a:pt x="3473" y="7092"/>
                    <a:pt x="3385" y="70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3573400" y="3145000"/>
              <a:ext cx="121875" cy="189775"/>
            </a:xfrm>
            <a:custGeom>
              <a:avLst/>
              <a:gdLst/>
              <a:ahLst/>
              <a:cxnLst/>
              <a:rect l="l" t="t" r="r" b="b"/>
              <a:pathLst>
                <a:path w="4875" h="7591" extrusionOk="0">
                  <a:moveTo>
                    <a:pt x="1536" y="177"/>
                  </a:moveTo>
                  <a:cubicBezTo>
                    <a:pt x="1578" y="177"/>
                    <a:pt x="1611" y="208"/>
                    <a:pt x="1611" y="250"/>
                  </a:cubicBezTo>
                  <a:cubicBezTo>
                    <a:pt x="1611" y="291"/>
                    <a:pt x="1576" y="325"/>
                    <a:pt x="1536" y="325"/>
                  </a:cubicBezTo>
                  <a:cubicBezTo>
                    <a:pt x="1498" y="325"/>
                    <a:pt x="1463" y="291"/>
                    <a:pt x="1463" y="250"/>
                  </a:cubicBezTo>
                  <a:cubicBezTo>
                    <a:pt x="1463" y="208"/>
                    <a:pt x="1498" y="177"/>
                    <a:pt x="1536" y="177"/>
                  </a:cubicBezTo>
                  <a:close/>
                  <a:moveTo>
                    <a:pt x="2828" y="177"/>
                  </a:moveTo>
                  <a:cubicBezTo>
                    <a:pt x="2866" y="177"/>
                    <a:pt x="2901" y="208"/>
                    <a:pt x="2901" y="250"/>
                  </a:cubicBezTo>
                  <a:cubicBezTo>
                    <a:pt x="2901" y="291"/>
                    <a:pt x="2866" y="325"/>
                    <a:pt x="2828" y="325"/>
                  </a:cubicBezTo>
                  <a:cubicBezTo>
                    <a:pt x="2786" y="325"/>
                    <a:pt x="2753" y="291"/>
                    <a:pt x="2753" y="250"/>
                  </a:cubicBezTo>
                  <a:cubicBezTo>
                    <a:pt x="2753" y="208"/>
                    <a:pt x="2787" y="177"/>
                    <a:pt x="2828" y="177"/>
                  </a:cubicBezTo>
                  <a:close/>
                  <a:moveTo>
                    <a:pt x="4116" y="177"/>
                  </a:moveTo>
                  <a:cubicBezTo>
                    <a:pt x="4156" y="177"/>
                    <a:pt x="4189" y="208"/>
                    <a:pt x="4189" y="250"/>
                  </a:cubicBezTo>
                  <a:cubicBezTo>
                    <a:pt x="4189" y="291"/>
                    <a:pt x="4155" y="325"/>
                    <a:pt x="4116" y="325"/>
                  </a:cubicBezTo>
                  <a:cubicBezTo>
                    <a:pt x="4076" y="325"/>
                    <a:pt x="4041" y="291"/>
                    <a:pt x="4041" y="250"/>
                  </a:cubicBezTo>
                  <a:cubicBezTo>
                    <a:pt x="4041" y="208"/>
                    <a:pt x="4074" y="177"/>
                    <a:pt x="4116" y="177"/>
                  </a:cubicBezTo>
                  <a:close/>
                  <a:moveTo>
                    <a:pt x="1536" y="0"/>
                  </a:moveTo>
                  <a:cubicBezTo>
                    <a:pt x="1399" y="0"/>
                    <a:pt x="1289" y="112"/>
                    <a:pt x="1289" y="250"/>
                  </a:cubicBezTo>
                  <a:cubicBezTo>
                    <a:pt x="1289" y="387"/>
                    <a:pt x="1399" y="500"/>
                    <a:pt x="1536" y="500"/>
                  </a:cubicBezTo>
                  <a:cubicBezTo>
                    <a:pt x="1675" y="500"/>
                    <a:pt x="1785" y="387"/>
                    <a:pt x="1785" y="250"/>
                  </a:cubicBezTo>
                  <a:cubicBezTo>
                    <a:pt x="1785" y="112"/>
                    <a:pt x="1672" y="0"/>
                    <a:pt x="1536" y="0"/>
                  </a:cubicBezTo>
                  <a:close/>
                  <a:moveTo>
                    <a:pt x="2828" y="0"/>
                  </a:moveTo>
                  <a:cubicBezTo>
                    <a:pt x="2689" y="0"/>
                    <a:pt x="2578" y="112"/>
                    <a:pt x="2578" y="250"/>
                  </a:cubicBezTo>
                  <a:cubicBezTo>
                    <a:pt x="2578" y="387"/>
                    <a:pt x="2692" y="500"/>
                    <a:pt x="2828" y="500"/>
                  </a:cubicBezTo>
                  <a:cubicBezTo>
                    <a:pt x="2964" y="500"/>
                    <a:pt x="3075" y="387"/>
                    <a:pt x="3075" y="250"/>
                  </a:cubicBezTo>
                  <a:cubicBezTo>
                    <a:pt x="3075" y="112"/>
                    <a:pt x="2965" y="0"/>
                    <a:pt x="2828" y="0"/>
                  </a:cubicBezTo>
                  <a:close/>
                  <a:moveTo>
                    <a:pt x="4116" y="0"/>
                  </a:moveTo>
                  <a:cubicBezTo>
                    <a:pt x="3977" y="0"/>
                    <a:pt x="3867" y="112"/>
                    <a:pt x="3867" y="250"/>
                  </a:cubicBezTo>
                  <a:cubicBezTo>
                    <a:pt x="3867" y="387"/>
                    <a:pt x="3977" y="500"/>
                    <a:pt x="4116" y="500"/>
                  </a:cubicBezTo>
                  <a:cubicBezTo>
                    <a:pt x="4253" y="500"/>
                    <a:pt x="4364" y="387"/>
                    <a:pt x="4364" y="250"/>
                  </a:cubicBezTo>
                  <a:cubicBezTo>
                    <a:pt x="4364" y="112"/>
                    <a:pt x="4252" y="0"/>
                    <a:pt x="4116" y="0"/>
                  </a:cubicBezTo>
                  <a:close/>
                  <a:moveTo>
                    <a:pt x="919" y="825"/>
                  </a:moveTo>
                  <a:cubicBezTo>
                    <a:pt x="948" y="836"/>
                    <a:pt x="967" y="861"/>
                    <a:pt x="967" y="894"/>
                  </a:cubicBezTo>
                  <a:cubicBezTo>
                    <a:pt x="967" y="935"/>
                    <a:pt x="927" y="965"/>
                    <a:pt x="892" y="965"/>
                  </a:cubicBezTo>
                  <a:cubicBezTo>
                    <a:pt x="878" y="965"/>
                    <a:pt x="865" y="961"/>
                    <a:pt x="855" y="950"/>
                  </a:cubicBezTo>
                  <a:lnTo>
                    <a:pt x="856" y="948"/>
                  </a:lnTo>
                  <a:cubicBezTo>
                    <a:pt x="876" y="907"/>
                    <a:pt x="898" y="865"/>
                    <a:pt x="919" y="825"/>
                  </a:cubicBezTo>
                  <a:close/>
                  <a:moveTo>
                    <a:pt x="2183" y="821"/>
                  </a:moveTo>
                  <a:cubicBezTo>
                    <a:pt x="2222" y="821"/>
                    <a:pt x="2255" y="852"/>
                    <a:pt x="2256" y="894"/>
                  </a:cubicBezTo>
                  <a:cubicBezTo>
                    <a:pt x="2256" y="935"/>
                    <a:pt x="2222" y="970"/>
                    <a:pt x="2183" y="970"/>
                  </a:cubicBezTo>
                  <a:cubicBezTo>
                    <a:pt x="2142" y="970"/>
                    <a:pt x="2109" y="935"/>
                    <a:pt x="2109" y="894"/>
                  </a:cubicBezTo>
                  <a:cubicBezTo>
                    <a:pt x="2109" y="852"/>
                    <a:pt x="2142" y="821"/>
                    <a:pt x="2183" y="821"/>
                  </a:cubicBezTo>
                  <a:close/>
                  <a:moveTo>
                    <a:pt x="3472" y="821"/>
                  </a:moveTo>
                  <a:cubicBezTo>
                    <a:pt x="3512" y="821"/>
                    <a:pt x="3545" y="852"/>
                    <a:pt x="3545" y="894"/>
                  </a:cubicBezTo>
                  <a:cubicBezTo>
                    <a:pt x="3545" y="935"/>
                    <a:pt x="3510" y="970"/>
                    <a:pt x="3472" y="970"/>
                  </a:cubicBezTo>
                  <a:cubicBezTo>
                    <a:pt x="3430" y="970"/>
                    <a:pt x="3397" y="935"/>
                    <a:pt x="3397" y="894"/>
                  </a:cubicBezTo>
                  <a:cubicBezTo>
                    <a:pt x="3397" y="852"/>
                    <a:pt x="3430" y="821"/>
                    <a:pt x="3472" y="821"/>
                  </a:cubicBezTo>
                  <a:close/>
                  <a:moveTo>
                    <a:pt x="4762" y="643"/>
                  </a:moveTo>
                  <a:cubicBezTo>
                    <a:pt x="4624" y="643"/>
                    <a:pt x="4512" y="756"/>
                    <a:pt x="4512" y="892"/>
                  </a:cubicBezTo>
                  <a:cubicBezTo>
                    <a:pt x="4512" y="971"/>
                    <a:pt x="4553" y="1041"/>
                    <a:pt x="4621" y="1091"/>
                  </a:cubicBezTo>
                  <a:cubicBezTo>
                    <a:pt x="4636" y="1101"/>
                    <a:pt x="4654" y="1107"/>
                    <a:pt x="4671" y="1107"/>
                  </a:cubicBezTo>
                  <a:cubicBezTo>
                    <a:pt x="4681" y="1107"/>
                    <a:pt x="4690" y="1106"/>
                    <a:pt x="4700" y="1103"/>
                  </a:cubicBezTo>
                  <a:cubicBezTo>
                    <a:pt x="4726" y="1094"/>
                    <a:pt x="4747" y="1074"/>
                    <a:pt x="4756" y="1050"/>
                  </a:cubicBezTo>
                  <a:lnTo>
                    <a:pt x="4772" y="1004"/>
                  </a:lnTo>
                  <a:cubicBezTo>
                    <a:pt x="4803" y="927"/>
                    <a:pt x="4832" y="846"/>
                    <a:pt x="4863" y="778"/>
                  </a:cubicBezTo>
                  <a:cubicBezTo>
                    <a:pt x="4875" y="752"/>
                    <a:pt x="4872" y="723"/>
                    <a:pt x="4860" y="699"/>
                  </a:cubicBezTo>
                  <a:cubicBezTo>
                    <a:pt x="4849" y="680"/>
                    <a:pt x="4833" y="666"/>
                    <a:pt x="4814" y="659"/>
                  </a:cubicBezTo>
                  <a:cubicBezTo>
                    <a:pt x="4799" y="650"/>
                    <a:pt x="4776" y="643"/>
                    <a:pt x="4762" y="643"/>
                  </a:cubicBezTo>
                  <a:close/>
                  <a:moveTo>
                    <a:pt x="891" y="645"/>
                  </a:moveTo>
                  <a:cubicBezTo>
                    <a:pt x="859" y="645"/>
                    <a:pt x="838" y="659"/>
                    <a:pt x="841" y="659"/>
                  </a:cubicBezTo>
                  <a:cubicBezTo>
                    <a:pt x="819" y="665"/>
                    <a:pt x="799" y="680"/>
                    <a:pt x="788" y="700"/>
                  </a:cubicBezTo>
                  <a:cubicBezTo>
                    <a:pt x="756" y="752"/>
                    <a:pt x="727" y="809"/>
                    <a:pt x="699" y="867"/>
                  </a:cubicBezTo>
                  <a:lnTo>
                    <a:pt x="676" y="912"/>
                  </a:lnTo>
                  <a:cubicBezTo>
                    <a:pt x="666" y="935"/>
                    <a:pt x="663" y="962"/>
                    <a:pt x="674" y="987"/>
                  </a:cubicBezTo>
                  <a:cubicBezTo>
                    <a:pt x="717" y="1086"/>
                    <a:pt x="799" y="1144"/>
                    <a:pt x="892" y="1144"/>
                  </a:cubicBezTo>
                  <a:cubicBezTo>
                    <a:pt x="1028" y="1144"/>
                    <a:pt x="1141" y="1031"/>
                    <a:pt x="1140" y="894"/>
                  </a:cubicBezTo>
                  <a:cubicBezTo>
                    <a:pt x="1140" y="756"/>
                    <a:pt x="1027" y="645"/>
                    <a:pt x="891" y="645"/>
                  </a:cubicBezTo>
                  <a:close/>
                  <a:moveTo>
                    <a:pt x="2183" y="645"/>
                  </a:moveTo>
                  <a:cubicBezTo>
                    <a:pt x="2044" y="645"/>
                    <a:pt x="1934" y="758"/>
                    <a:pt x="1934" y="894"/>
                  </a:cubicBezTo>
                  <a:cubicBezTo>
                    <a:pt x="1934" y="1031"/>
                    <a:pt x="2044" y="1144"/>
                    <a:pt x="2183" y="1144"/>
                  </a:cubicBezTo>
                  <a:cubicBezTo>
                    <a:pt x="2319" y="1144"/>
                    <a:pt x="2430" y="1031"/>
                    <a:pt x="2431" y="894"/>
                  </a:cubicBezTo>
                  <a:cubicBezTo>
                    <a:pt x="2431" y="756"/>
                    <a:pt x="2319" y="645"/>
                    <a:pt x="2183" y="645"/>
                  </a:cubicBezTo>
                  <a:close/>
                  <a:moveTo>
                    <a:pt x="3472" y="645"/>
                  </a:moveTo>
                  <a:cubicBezTo>
                    <a:pt x="3333" y="645"/>
                    <a:pt x="3223" y="758"/>
                    <a:pt x="3223" y="894"/>
                  </a:cubicBezTo>
                  <a:cubicBezTo>
                    <a:pt x="3223" y="1031"/>
                    <a:pt x="3336" y="1144"/>
                    <a:pt x="3472" y="1144"/>
                  </a:cubicBezTo>
                  <a:cubicBezTo>
                    <a:pt x="3608" y="1144"/>
                    <a:pt x="3719" y="1031"/>
                    <a:pt x="3719" y="894"/>
                  </a:cubicBezTo>
                  <a:cubicBezTo>
                    <a:pt x="3719" y="756"/>
                    <a:pt x="3609" y="645"/>
                    <a:pt x="3472" y="645"/>
                  </a:cubicBezTo>
                  <a:close/>
                  <a:moveTo>
                    <a:pt x="1536" y="1465"/>
                  </a:moveTo>
                  <a:cubicBezTo>
                    <a:pt x="1578" y="1465"/>
                    <a:pt x="1611" y="1496"/>
                    <a:pt x="1611" y="1538"/>
                  </a:cubicBezTo>
                  <a:cubicBezTo>
                    <a:pt x="1611" y="1579"/>
                    <a:pt x="1576" y="1614"/>
                    <a:pt x="1536" y="1614"/>
                  </a:cubicBezTo>
                  <a:cubicBezTo>
                    <a:pt x="1496" y="1614"/>
                    <a:pt x="1463" y="1579"/>
                    <a:pt x="1463" y="1538"/>
                  </a:cubicBezTo>
                  <a:cubicBezTo>
                    <a:pt x="1463" y="1496"/>
                    <a:pt x="1496" y="1465"/>
                    <a:pt x="1536" y="1465"/>
                  </a:cubicBezTo>
                  <a:close/>
                  <a:moveTo>
                    <a:pt x="2828" y="1465"/>
                  </a:moveTo>
                  <a:cubicBezTo>
                    <a:pt x="2866" y="1465"/>
                    <a:pt x="2901" y="1496"/>
                    <a:pt x="2901" y="1538"/>
                  </a:cubicBezTo>
                  <a:cubicBezTo>
                    <a:pt x="2901" y="1579"/>
                    <a:pt x="2868" y="1614"/>
                    <a:pt x="2828" y="1614"/>
                  </a:cubicBezTo>
                  <a:cubicBezTo>
                    <a:pt x="2786" y="1614"/>
                    <a:pt x="2753" y="1579"/>
                    <a:pt x="2753" y="1538"/>
                  </a:cubicBezTo>
                  <a:cubicBezTo>
                    <a:pt x="2753" y="1496"/>
                    <a:pt x="2786" y="1465"/>
                    <a:pt x="2828" y="1465"/>
                  </a:cubicBezTo>
                  <a:close/>
                  <a:moveTo>
                    <a:pt x="4116" y="1465"/>
                  </a:moveTo>
                  <a:cubicBezTo>
                    <a:pt x="4156" y="1465"/>
                    <a:pt x="4189" y="1496"/>
                    <a:pt x="4189" y="1538"/>
                  </a:cubicBezTo>
                  <a:cubicBezTo>
                    <a:pt x="4189" y="1579"/>
                    <a:pt x="4155" y="1614"/>
                    <a:pt x="4116" y="1614"/>
                  </a:cubicBezTo>
                  <a:cubicBezTo>
                    <a:pt x="4074" y="1614"/>
                    <a:pt x="4041" y="1579"/>
                    <a:pt x="4041" y="1538"/>
                  </a:cubicBezTo>
                  <a:cubicBezTo>
                    <a:pt x="4041" y="1496"/>
                    <a:pt x="4074" y="1465"/>
                    <a:pt x="4116" y="1465"/>
                  </a:cubicBezTo>
                  <a:close/>
                  <a:moveTo>
                    <a:pt x="1536" y="1289"/>
                  </a:moveTo>
                  <a:cubicBezTo>
                    <a:pt x="1399" y="1289"/>
                    <a:pt x="1289" y="1402"/>
                    <a:pt x="1289" y="1538"/>
                  </a:cubicBezTo>
                  <a:cubicBezTo>
                    <a:pt x="1289" y="1675"/>
                    <a:pt x="1399" y="1788"/>
                    <a:pt x="1536" y="1788"/>
                  </a:cubicBezTo>
                  <a:cubicBezTo>
                    <a:pt x="1675" y="1788"/>
                    <a:pt x="1785" y="1675"/>
                    <a:pt x="1785" y="1538"/>
                  </a:cubicBezTo>
                  <a:cubicBezTo>
                    <a:pt x="1785" y="1400"/>
                    <a:pt x="1672" y="1289"/>
                    <a:pt x="1536" y="1289"/>
                  </a:cubicBezTo>
                  <a:close/>
                  <a:moveTo>
                    <a:pt x="2828" y="1289"/>
                  </a:moveTo>
                  <a:cubicBezTo>
                    <a:pt x="2689" y="1289"/>
                    <a:pt x="2578" y="1402"/>
                    <a:pt x="2578" y="1538"/>
                  </a:cubicBezTo>
                  <a:cubicBezTo>
                    <a:pt x="2578" y="1675"/>
                    <a:pt x="2692" y="1788"/>
                    <a:pt x="2828" y="1788"/>
                  </a:cubicBezTo>
                  <a:cubicBezTo>
                    <a:pt x="2964" y="1788"/>
                    <a:pt x="3075" y="1675"/>
                    <a:pt x="3075" y="1538"/>
                  </a:cubicBezTo>
                  <a:cubicBezTo>
                    <a:pt x="3075" y="1400"/>
                    <a:pt x="2965" y="1289"/>
                    <a:pt x="2828" y="1289"/>
                  </a:cubicBezTo>
                  <a:close/>
                  <a:moveTo>
                    <a:pt x="4116" y="1289"/>
                  </a:moveTo>
                  <a:cubicBezTo>
                    <a:pt x="3977" y="1289"/>
                    <a:pt x="3867" y="1402"/>
                    <a:pt x="3867" y="1538"/>
                  </a:cubicBezTo>
                  <a:cubicBezTo>
                    <a:pt x="3867" y="1675"/>
                    <a:pt x="3977" y="1788"/>
                    <a:pt x="4116" y="1788"/>
                  </a:cubicBezTo>
                  <a:cubicBezTo>
                    <a:pt x="4253" y="1788"/>
                    <a:pt x="4364" y="1675"/>
                    <a:pt x="4364" y="1538"/>
                  </a:cubicBezTo>
                  <a:cubicBezTo>
                    <a:pt x="4364" y="1400"/>
                    <a:pt x="4252" y="1289"/>
                    <a:pt x="4116" y="1289"/>
                  </a:cubicBezTo>
                  <a:close/>
                  <a:moveTo>
                    <a:pt x="892" y="2109"/>
                  </a:moveTo>
                  <a:cubicBezTo>
                    <a:pt x="932" y="2109"/>
                    <a:pt x="967" y="2143"/>
                    <a:pt x="967" y="2182"/>
                  </a:cubicBezTo>
                  <a:cubicBezTo>
                    <a:pt x="967" y="2224"/>
                    <a:pt x="932" y="2258"/>
                    <a:pt x="892" y="2258"/>
                  </a:cubicBezTo>
                  <a:cubicBezTo>
                    <a:pt x="852" y="2258"/>
                    <a:pt x="819" y="2224"/>
                    <a:pt x="819" y="2182"/>
                  </a:cubicBezTo>
                  <a:cubicBezTo>
                    <a:pt x="819" y="2141"/>
                    <a:pt x="853" y="2109"/>
                    <a:pt x="892" y="2109"/>
                  </a:cubicBezTo>
                  <a:close/>
                  <a:moveTo>
                    <a:pt x="2183" y="2109"/>
                  </a:moveTo>
                  <a:cubicBezTo>
                    <a:pt x="2222" y="2109"/>
                    <a:pt x="2255" y="2143"/>
                    <a:pt x="2256" y="2182"/>
                  </a:cubicBezTo>
                  <a:cubicBezTo>
                    <a:pt x="2256" y="2224"/>
                    <a:pt x="2222" y="2258"/>
                    <a:pt x="2183" y="2258"/>
                  </a:cubicBezTo>
                  <a:cubicBezTo>
                    <a:pt x="2142" y="2258"/>
                    <a:pt x="2109" y="2224"/>
                    <a:pt x="2109" y="2182"/>
                  </a:cubicBezTo>
                  <a:cubicBezTo>
                    <a:pt x="2109" y="2141"/>
                    <a:pt x="2142" y="2109"/>
                    <a:pt x="2183" y="2109"/>
                  </a:cubicBezTo>
                  <a:close/>
                  <a:moveTo>
                    <a:pt x="3472" y="2109"/>
                  </a:moveTo>
                  <a:cubicBezTo>
                    <a:pt x="3510" y="2109"/>
                    <a:pt x="3545" y="2143"/>
                    <a:pt x="3545" y="2182"/>
                  </a:cubicBezTo>
                  <a:cubicBezTo>
                    <a:pt x="3545" y="2224"/>
                    <a:pt x="3510" y="2258"/>
                    <a:pt x="3472" y="2258"/>
                  </a:cubicBezTo>
                  <a:cubicBezTo>
                    <a:pt x="3430" y="2258"/>
                    <a:pt x="3397" y="2224"/>
                    <a:pt x="3397" y="2182"/>
                  </a:cubicBezTo>
                  <a:cubicBezTo>
                    <a:pt x="3397" y="2141"/>
                    <a:pt x="3432" y="2109"/>
                    <a:pt x="3472" y="2109"/>
                  </a:cubicBezTo>
                  <a:close/>
                  <a:moveTo>
                    <a:pt x="892" y="1933"/>
                  </a:moveTo>
                  <a:cubicBezTo>
                    <a:pt x="755" y="1933"/>
                    <a:pt x="644" y="2045"/>
                    <a:pt x="644" y="2182"/>
                  </a:cubicBezTo>
                  <a:cubicBezTo>
                    <a:pt x="644" y="2320"/>
                    <a:pt x="755" y="2433"/>
                    <a:pt x="892" y="2433"/>
                  </a:cubicBezTo>
                  <a:cubicBezTo>
                    <a:pt x="1028" y="2433"/>
                    <a:pt x="1141" y="2320"/>
                    <a:pt x="1141" y="2182"/>
                  </a:cubicBezTo>
                  <a:cubicBezTo>
                    <a:pt x="1141" y="2045"/>
                    <a:pt x="1028" y="1933"/>
                    <a:pt x="892" y="1933"/>
                  </a:cubicBezTo>
                  <a:close/>
                  <a:moveTo>
                    <a:pt x="2183" y="1933"/>
                  </a:moveTo>
                  <a:cubicBezTo>
                    <a:pt x="2044" y="1933"/>
                    <a:pt x="1934" y="2045"/>
                    <a:pt x="1934" y="2182"/>
                  </a:cubicBezTo>
                  <a:cubicBezTo>
                    <a:pt x="1934" y="2320"/>
                    <a:pt x="2044" y="2433"/>
                    <a:pt x="2183" y="2433"/>
                  </a:cubicBezTo>
                  <a:cubicBezTo>
                    <a:pt x="2319" y="2433"/>
                    <a:pt x="2430" y="2320"/>
                    <a:pt x="2431" y="2182"/>
                  </a:cubicBezTo>
                  <a:cubicBezTo>
                    <a:pt x="2431" y="2045"/>
                    <a:pt x="2319" y="1933"/>
                    <a:pt x="2183" y="1933"/>
                  </a:cubicBezTo>
                  <a:close/>
                  <a:moveTo>
                    <a:pt x="3472" y="1933"/>
                  </a:moveTo>
                  <a:cubicBezTo>
                    <a:pt x="3333" y="1933"/>
                    <a:pt x="3223" y="2045"/>
                    <a:pt x="3223" y="2182"/>
                  </a:cubicBezTo>
                  <a:cubicBezTo>
                    <a:pt x="3223" y="2320"/>
                    <a:pt x="3336" y="2433"/>
                    <a:pt x="3472" y="2433"/>
                  </a:cubicBezTo>
                  <a:cubicBezTo>
                    <a:pt x="3608" y="2433"/>
                    <a:pt x="3719" y="2320"/>
                    <a:pt x="3719" y="2182"/>
                  </a:cubicBezTo>
                  <a:cubicBezTo>
                    <a:pt x="3719" y="2045"/>
                    <a:pt x="3609" y="1933"/>
                    <a:pt x="3472" y="1933"/>
                  </a:cubicBezTo>
                  <a:close/>
                  <a:moveTo>
                    <a:pt x="248" y="2755"/>
                  </a:moveTo>
                  <a:cubicBezTo>
                    <a:pt x="289" y="2755"/>
                    <a:pt x="319" y="2785"/>
                    <a:pt x="322" y="2826"/>
                  </a:cubicBezTo>
                  <a:cubicBezTo>
                    <a:pt x="322" y="2868"/>
                    <a:pt x="288" y="2901"/>
                    <a:pt x="248" y="2901"/>
                  </a:cubicBezTo>
                  <a:cubicBezTo>
                    <a:pt x="211" y="2901"/>
                    <a:pt x="179" y="2871"/>
                    <a:pt x="179" y="2841"/>
                  </a:cubicBezTo>
                  <a:cubicBezTo>
                    <a:pt x="181" y="2838"/>
                    <a:pt x="186" y="2819"/>
                    <a:pt x="186" y="2816"/>
                  </a:cubicBezTo>
                  <a:cubicBezTo>
                    <a:pt x="188" y="2806"/>
                    <a:pt x="201" y="2755"/>
                    <a:pt x="248" y="2755"/>
                  </a:cubicBezTo>
                  <a:close/>
                  <a:moveTo>
                    <a:pt x="4116" y="2755"/>
                  </a:moveTo>
                  <a:cubicBezTo>
                    <a:pt x="4139" y="2755"/>
                    <a:pt x="4155" y="2769"/>
                    <a:pt x="4163" y="2789"/>
                  </a:cubicBezTo>
                  <a:lnTo>
                    <a:pt x="4156" y="2835"/>
                  </a:lnTo>
                  <a:cubicBezTo>
                    <a:pt x="4153" y="2855"/>
                    <a:pt x="4152" y="2875"/>
                    <a:pt x="4147" y="2895"/>
                  </a:cubicBezTo>
                  <a:cubicBezTo>
                    <a:pt x="4137" y="2900"/>
                    <a:pt x="4127" y="2902"/>
                    <a:pt x="4116" y="2902"/>
                  </a:cubicBezTo>
                  <a:cubicBezTo>
                    <a:pt x="4077" y="2902"/>
                    <a:pt x="4041" y="2870"/>
                    <a:pt x="4041" y="2826"/>
                  </a:cubicBezTo>
                  <a:cubicBezTo>
                    <a:pt x="4041" y="2788"/>
                    <a:pt x="4074" y="2755"/>
                    <a:pt x="4116" y="2755"/>
                  </a:cubicBezTo>
                  <a:close/>
                  <a:moveTo>
                    <a:pt x="1536" y="2755"/>
                  </a:moveTo>
                  <a:cubicBezTo>
                    <a:pt x="1578" y="2755"/>
                    <a:pt x="1611" y="2785"/>
                    <a:pt x="1611" y="2826"/>
                  </a:cubicBezTo>
                  <a:cubicBezTo>
                    <a:pt x="1611" y="2868"/>
                    <a:pt x="1576" y="2902"/>
                    <a:pt x="1536" y="2902"/>
                  </a:cubicBezTo>
                  <a:cubicBezTo>
                    <a:pt x="1496" y="2902"/>
                    <a:pt x="1463" y="2868"/>
                    <a:pt x="1463" y="2826"/>
                  </a:cubicBezTo>
                  <a:cubicBezTo>
                    <a:pt x="1463" y="2788"/>
                    <a:pt x="1496" y="2755"/>
                    <a:pt x="1536" y="2755"/>
                  </a:cubicBezTo>
                  <a:close/>
                  <a:moveTo>
                    <a:pt x="2828" y="2755"/>
                  </a:moveTo>
                  <a:cubicBezTo>
                    <a:pt x="2868" y="2755"/>
                    <a:pt x="2901" y="2785"/>
                    <a:pt x="2901" y="2826"/>
                  </a:cubicBezTo>
                  <a:cubicBezTo>
                    <a:pt x="2901" y="2868"/>
                    <a:pt x="2868" y="2902"/>
                    <a:pt x="2828" y="2902"/>
                  </a:cubicBezTo>
                  <a:cubicBezTo>
                    <a:pt x="2786" y="2902"/>
                    <a:pt x="2753" y="2868"/>
                    <a:pt x="2753" y="2826"/>
                  </a:cubicBezTo>
                  <a:cubicBezTo>
                    <a:pt x="2753" y="2788"/>
                    <a:pt x="2786" y="2755"/>
                    <a:pt x="2828" y="2755"/>
                  </a:cubicBezTo>
                  <a:close/>
                  <a:moveTo>
                    <a:pt x="248" y="2580"/>
                  </a:moveTo>
                  <a:cubicBezTo>
                    <a:pt x="133" y="2580"/>
                    <a:pt x="37" y="2663"/>
                    <a:pt x="10" y="2791"/>
                  </a:cubicBezTo>
                  <a:cubicBezTo>
                    <a:pt x="9" y="2792"/>
                    <a:pt x="3" y="2813"/>
                    <a:pt x="3" y="2816"/>
                  </a:cubicBezTo>
                  <a:cubicBezTo>
                    <a:pt x="2" y="2823"/>
                    <a:pt x="2" y="2832"/>
                    <a:pt x="2" y="2839"/>
                  </a:cubicBezTo>
                  <a:cubicBezTo>
                    <a:pt x="9" y="2974"/>
                    <a:pt x="118" y="3078"/>
                    <a:pt x="248" y="3078"/>
                  </a:cubicBezTo>
                  <a:cubicBezTo>
                    <a:pt x="384" y="3078"/>
                    <a:pt x="496" y="2964"/>
                    <a:pt x="497" y="2828"/>
                  </a:cubicBezTo>
                  <a:cubicBezTo>
                    <a:pt x="497" y="2690"/>
                    <a:pt x="384" y="2580"/>
                    <a:pt x="248" y="2580"/>
                  </a:cubicBezTo>
                  <a:close/>
                  <a:moveTo>
                    <a:pt x="1536" y="2577"/>
                  </a:moveTo>
                  <a:cubicBezTo>
                    <a:pt x="1399" y="2577"/>
                    <a:pt x="1289" y="2690"/>
                    <a:pt x="1289" y="2826"/>
                  </a:cubicBezTo>
                  <a:cubicBezTo>
                    <a:pt x="1289" y="2967"/>
                    <a:pt x="1399" y="3078"/>
                    <a:pt x="1536" y="3078"/>
                  </a:cubicBezTo>
                  <a:cubicBezTo>
                    <a:pt x="1675" y="3078"/>
                    <a:pt x="1785" y="2964"/>
                    <a:pt x="1785" y="2826"/>
                  </a:cubicBezTo>
                  <a:cubicBezTo>
                    <a:pt x="1785" y="2689"/>
                    <a:pt x="1672" y="2577"/>
                    <a:pt x="1536" y="2577"/>
                  </a:cubicBezTo>
                  <a:close/>
                  <a:moveTo>
                    <a:pt x="2828" y="2577"/>
                  </a:moveTo>
                  <a:cubicBezTo>
                    <a:pt x="2689" y="2577"/>
                    <a:pt x="2578" y="2690"/>
                    <a:pt x="2578" y="2826"/>
                  </a:cubicBezTo>
                  <a:cubicBezTo>
                    <a:pt x="2578" y="2967"/>
                    <a:pt x="2692" y="3078"/>
                    <a:pt x="2828" y="3078"/>
                  </a:cubicBezTo>
                  <a:cubicBezTo>
                    <a:pt x="2964" y="3078"/>
                    <a:pt x="3075" y="2964"/>
                    <a:pt x="3075" y="2826"/>
                  </a:cubicBezTo>
                  <a:cubicBezTo>
                    <a:pt x="3075" y="2689"/>
                    <a:pt x="2965" y="2577"/>
                    <a:pt x="2828" y="2577"/>
                  </a:cubicBezTo>
                  <a:close/>
                  <a:moveTo>
                    <a:pt x="4116" y="2577"/>
                  </a:moveTo>
                  <a:cubicBezTo>
                    <a:pt x="3977" y="2577"/>
                    <a:pt x="3867" y="2690"/>
                    <a:pt x="3867" y="2826"/>
                  </a:cubicBezTo>
                  <a:cubicBezTo>
                    <a:pt x="3867" y="2967"/>
                    <a:pt x="3977" y="3078"/>
                    <a:pt x="4116" y="3078"/>
                  </a:cubicBezTo>
                  <a:cubicBezTo>
                    <a:pt x="4182" y="3078"/>
                    <a:pt x="4245" y="3052"/>
                    <a:pt x="4295" y="3002"/>
                  </a:cubicBezTo>
                  <a:cubicBezTo>
                    <a:pt x="4309" y="2989"/>
                    <a:pt x="4318" y="2971"/>
                    <a:pt x="4319" y="2952"/>
                  </a:cubicBezTo>
                  <a:cubicBezTo>
                    <a:pt x="4323" y="2921"/>
                    <a:pt x="4326" y="2892"/>
                    <a:pt x="4332" y="2862"/>
                  </a:cubicBezTo>
                  <a:lnTo>
                    <a:pt x="4342" y="2788"/>
                  </a:lnTo>
                  <a:cubicBezTo>
                    <a:pt x="4345" y="2773"/>
                    <a:pt x="4342" y="2759"/>
                    <a:pt x="4338" y="2745"/>
                  </a:cubicBezTo>
                  <a:cubicBezTo>
                    <a:pt x="4298" y="2640"/>
                    <a:pt x="4216" y="2577"/>
                    <a:pt x="4116" y="2577"/>
                  </a:cubicBezTo>
                  <a:close/>
                  <a:moveTo>
                    <a:pt x="892" y="3399"/>
                  </a:moveTo>
                  <a:cubicBezTo>
                    <a:pt x="934" y="3399"/>
                    <a:pt x="967" y="3432"/>
                    <a:pt x="967" y="3472"/>
                  </a:cubicBezTo>
                  <a:cubicBezTo>
                    <a:pt x="967" y="3513"/>
                    <a:pt x="932" y="3548"/>
                    <a:pt x="892" y="3548"/>
                  </a:cubicBezTo>
                  <a:cubicBezTo>
                    <a:pt x="853" y="3548"/>
                    <a:pt x="819" y="3513"/>
                    <a:pt x="819" y="3472"/>
                  </a:cubicBezTo>
                  <a:cubicBezTo>
                    <a:pt x="819" y="3432"/>
                    <a:pt x="852" y="3399"/>
                    <a:pt x="892" y="3399"/>
                  </a:cubicBezTo>
                  <a:close/>
                  <a:moveTo>
                    <a:pt x="2183" y="3399"/>
                  </a:moveTo>
                  <a:cubicBezTo>
                    <a:pt x="2222" y="3399"/>
                    <a:pt x="2255" y="3432"/>
                    <a:pt x="2256" y="3472"/>
                  </a:cubicBezTo>
                  <a:cubicBezTo>
                    <a:pt x="2256" y="3513"/>
                    <a:pt x="2222" y="3548"/>
                    <a:pt x="2183" y="3548"/>
                  </a:cubicBezTo>
                  <a:cubicBezTo>
                    <a:pt x="2142" y="3548"/>
                    <a:pt x="2109" y="3513"/>
                    <a:pt x="2109" y="3472"/>
                  </a:cubicBezTo>
                  <a:cubicBezTo>
                    <a:pt x="2109" y="3432"/>
                    <a:pt x="2142" y="3399"/>
                    <a:pt x="2183" y="3399"/>
                  </a:cubicBezTo>
                  <a:close/>
                  <a:moveTo>
                    <a:pt x="3472" y="3399"/>
                  </a:moveTo>
                  <a:cubicBezTo>
                    <a:pt x="3512" y="3399"/>
                    <a:pt x="3545" y="3432"/>
                    <a:pt x="3545" y="3472"/>
                  </a:cubicBezTo>
                  <a:cubicBezTo>
                    <a:pt x="3545" y="3513"/>
                    <a:pt x="3510" y="3548"/>
                    <a:pt x="3472" y="3548"/>
                  </a:cubicBezTo>
                  <a:cubicBezTo>
                    <a:pt x="3432" y="3548"/>
                    <a:pt x="3397" y="3513"/>
                    <a:pt x="3397" y="3472"/>
                  </a:cubicBezTo>
                  <a:cubicBezTo>
                    <a:pt x="3397" y="3432"/>
                    <a:pt x="3430" y="3399"/>
                    <a:pt x="3472" y="3399"/>
                  </a:cubicBezTo>
                  <a:close/>
                  <a:moveTo>
                    <a:pt x="892" y="3221"/>
                  </a:moveTo>
                  <a:cubicBezTo>
                    <a:pt x="755" y="3221"/>
                    <a:pt x="644" y="3334"/>
                    <a:pt x="644" y="3470"/>
                  </a:cubicBezTo>
                  <a:cubicBezTo>
                    <a:pt x="644" y="3611"/>
                    <a:pt x="755" y="3722"/>
                    <a:pt x="892" y="3722"/>
                  </a:cubicBezTo>
                  <a:cubicBezTo>
                    <a:pt x="1028" y="3722"/>
                    <a:pt x="1141" y="3611"/>
                    <a:pt x="1141" y="3470"/>
                  </a:cubicBezTo>
                  <a:cubicBezTo>
                    <a:pt x="1141" y="3333"/>
                    <a:pt x="1028" y="3221"/>
                    <a:pt x="892" y="3221"/>
                  </a:cubicBezTo>
                  <a:close/>
                  <a:moveTo>
                    <a:pt x="2183" y="3221"/>
                  </a:moveTo>
                  <a:cubicBezTo>
                    <a:pt x="2044" y="3221"/>
                    <a:pt x="1934" y="3334"/>
                    <a:pt x="1934" y="3470"/>
                  </a:cubicBezTo>
                  <a:cubicBezTo>
                    <a:pt x="1934" y="3611"/>
                    <a:pt x="2044" y="3722"/>
                    <a:pt x="2183" y="3722"/>
                  </a:cubicBezTo>
                  <a:cubicBezTo>
                    <a:pt x="2319" y="3722"/>
                    <a:pt x="2430" y="3611"/>
                    <a:pt x="2431" y="3470"/>
                  </a:cubicBezTo>
                  <a:cubicBezTo>
                    <a:pt x="2431" y="3333"/>
                    <a:pt x="2319" y="3221"/>
                    <a:pt x="2183" y="3221"/>
                  </a:cubicBezTo>
                  <a:close/>
                  <a:moveTo>
                    <a:pt x="3472" y="3221"/>
                  </a:moveTo>
                  <a:cubicBezTo>
                    <a:pt x="3333" y="3221"/>
                    <a:pt x="3223" y="3334"/>
                    <a:pt x="3223" y="3470"/>
                  </a:cubicBezTo>
                  <a:cubicBezTo>
                    <a:pt x="3223" y="3611"/>
                    <a:pt x="3336" y="3722"/>
                    <a:pt x="3472" y="3722"/>
                  </a:cubicBezTo>
                  <a:cubicBezTo>
                    <a:pt x="3608" y="3722"/>
                    <a:pt x="3719" y="3611"/>
                    <a:pt x="3719" y="3470"/>
                  </a:cubicBezTo>
                  <a:cubicBezTo>
                    <a:pt x="3719" y="3333"/>
                    <a:pt x="3609" y="3221"/>
                    <a:pt x="3472" y="3221"/>
                  </a:cubicBezTo>
                  <a:close/>
                  <a:moveTo>
                    <a:pt x="4051" y="4083"/>
                  </a:moveTo>
                  <a:lnTo>
                    <a:pt x="4051" y="4150"/>
                  </a:lnTo>
                  <a:cubicBezTo>
                    <a:pt x="4046" y="4142"/>
                    <a:pt x="4041" y="4129"/>
                    <a:pt x="4041" y="4116"/>
                  </a:cubicBezTo>
                  <a:cubicBezTo>
                    <a:pt x="4041" y="4105"/>
                    <a:pt x="4046" y="4093"/>
                    <a:pt x="4051" y="4083"/>
                  </a:cubicBezTo>
                  <a:close/>
                  <a:moveTo>
                    <a:pt x="248" y="4043"/>
                  </a:moveTo>
                  <a:cubicBezTo>
                    <a:pt x="288" y="4043"/>
                    <a:pt x="319" y="4076"/>
                    <a:pt x="322" y="4116"/>
                  </a:cubicBezTo>
                  <a:cubicBezTo>
                    <a:pt x="322" y="4158"/>
                    <a:pt x="288" y="4192"/>
                    <a:pt x="248" y="4192"/>
                  </a:cubicBezTo>
                  <a:cubicBezTo>
                    <a:pt x="208" y="4192"/>
                    <a:pt x="175" y="4158"/>
                    <a:pt x="175" y="4116"/>
                  </a:cubicBezTo>
                  <a:cubicBezTo>
                    <a:pt x="175" y="4076"/>
                    <a:pt x="209" y="4043"/>
                    <a:pt x="248" y="4043"/>
                  </a:cubicBezTo>
                  <a:close/>
                  <a:moveTo>
                    <a:pt x="1536" y="4043"/>
                  </a:moveTo>
                  <a:cubicBezTo>
                    <a:pt x="1578" y="4043"/>
                    <a:pt x="1611" y="4076"/>
                    <a:pt x="1611" y="4116"/>
                  </a:cubicBezTo>
                  <a:cubicBezTo>
                    <a:pt x="1611" y="4158"/>
                    <a:pt x="1576" y="4192"/>
                    <a:pt x="1536" y="4192"/>
                  </a:cubicBezTo>
                  <a:cubicBezTo>
                    <a:pt x="1496" y="4192"/>
                    <a:pt x="1463" y="4158"/>
                    <a:pt x="1463" y="4116"/>
                  </a:cubicBezTo>
                  <a:cubicBezTo>
                    <a:pt x="1463" y="4076"/>
                    <a:pt x="1498" y="4043"/>
                    <a:pt x="1536" y="4043"/>
                  </a:cubicBezTo>
                  <a:close/>
                  <a:moveTo>
                    <a:pt x="2828" y="4043"/>
                  </a:moveTo>
                  <a:cubicBezTo>
                    <a:pt x="2866" y="4043"/>
                    <a:pt x="2901" y="4076"/>
                    <a:pt x="2901" y="4116"/>
                  </a:cubicBezTo>
                  <a:cubicBezTo>
                    <a:pt x="2901" y="4158"/>
                    <a:pt x="2868" y="4192"/>
                    <a:pt x="2828" y="4192"/>
                  </a:cubicBezTo>
                  <a:cubicBezTo>
                    <a:pt x="2786" y="4192"/>
                    <a:pt x="2753" y="4158"/>
                    <a:pt x="2753" y="4116"/>
                  </a:cubicBezTo>
                  <a:cubicBezTo>
                    <a:pt x="2753" y="4076"/>
                    <a:pt x="2787" y="4043"/>
                    <a:pt x="2828" y="4043"/>
                  </a:cubicBezTo>
                  <a:close/>
                  <a:moveTo>
                    <a:pt x="248" y="3868"/>
                  </a:moveTo>
                  <a:cubicBezTo>
                    <a:pt x="110" y="3868"/>
                    <a:pt x="0" y="3979"/>
                    <a:pt x="0" y="4116"/>
                  </a:cubicBezTo>
                  <a:cubicBezTo>
                    <a:pt x="0" y="4255"/>
                    <a:pt x="110" y="4367"/>
                    <a:pt x="248" y="4367"/>
                  </a:cubicBezTo>
                  <a:cubicBezTo>
                    <a:pt x="384" y="4367"/>
                    <a:pt x="496" y="4255"/>
                    <a:pt x="497" y="4116"/>
                  </a:cubicBezTo>
                  <a:cubicBezTo>
                    <a:pt x="497" y="3979"/>
                    <a:pt x="384" y="3868"/>
                    <a:pt x="248" y="3868"/>
                  </a:cubicBezTo>
                  <a:close/>
                  <a:moveTo>
                    <a:pt x="1536" y="3868"/>
                  </a:moveTo>
                  <a:cubicBezTo>
                    <a:pt x="1399" y="3868"/>
                    <a:pt x="1289" y="3979"/>
                    <a:pt x="1289" y="4116"/>
                  </a:cubicBezTo>
                  <a:cubicBezTo>
                    <a:pt x="1289" y="4255"/>
                    <a:pt x="1399" y="4367"/>
                    <a:pt x="1536" y="4367"/>
                  </a:cubicBezTo>
                  <a:cubicBezTo>
                    <a:pt x="1675" y="4367"/>
                    <a:pt x="1785" y="4255"/>
                    <a:pt x="1785" y="4116"/>
                  </a:cubicBezTo>
                  <a:cubicBezTo>
                    <a:pt x="1785" y="3979"/>
                    <a:pt x="1672" y="3868"/>
                    <a:pt x="1536" y="3868"/>
                  </a:cubicBezTo>
                  <a:close/>
                  <a:moveTo>
                    <a:pt x="2828" y="3868"/>
                  </a:moveTo>
                  <a:cubicBezTo>
                    <a:pt x="2689" y="3868"/>
                    <a:pt x="2578" y="3979"/>
                    <a:pt x="2578" y="4116"/>
                  </a:cubicBezTo>
                  <a:cubicBezTo>
                    <a:pt x="2578" y="4255"/>
                    <a:pt x="2692" y="4367"/>
                    <a:pt x="2828" y="4367"/>
                  </a:cubicBezTo>
                  <a:cubicBezTo>
                    <a:pt x="2964" y="4367"/>
                    <a:pt x="3075" y="4255"/>
                    <a:pt x="3075" y="4116"/>
                  </a:cubicBezTo>
                  <a:cubicBezTo>
                    <a:pt x="3075" y="3979"/>
                    <a:pt x="2965" y="3868"/>
                    <a:pt x="2828" y="3868"/>
                  </a:cubicBezTo>
                  <a:close/>
                  <a:moveTo>
                    <a:pt x="4116" y="3868"/>
                  </a:moveTo>
                  <a:cubicBezTo>
                    <a:pt x="3977" y="3868"/>
                    <a:pt x="3867" y="3979"/>
                    <a:pt x="3867" y="4116"/>
                  </a:cubicBezTo>
                  <a:cubicBezTo>
                    <a:pt x="3867" y="4255"/>
                    <a:pt x="3977" y="4367"/>
                    <a:pt x="4116" y="4367"/>
                  </a:cubicBezTo>
                  <a:cubicBezTo>
                    <a:pt x="4146" y="4367"/>
                    <a:pt x="4163" y="4359"/>
                    <a:pt x="4153" y="4355"/>
                  </a:cubicBezTo>
                  <a:cubicBezTo>
                    <a:pt x="4195" y="4348"/>
                    <a:pt x="4225" y="4312"/>
                    <a:pt x="4225" y="4269"/>
                  </a:cubicBezTo>
                  <a:lnTo>
                    <a:pt x="4225" y="4066"/>
                  </a:lnTo>
                  <a:cubicBezTo>
                    <a:pt x="4225" y="4055"/>
                    <a:pt x="4226" y="4040"/>
                    <a:pt x="4228" y="4026"/>
                  </a:cubicBezTo>
                  <a:cubicBezTo>
                    <a:pt x="4230" y="4006"/>
                    <a:pt x="4232" y="3984"/>
                    <a:pt x="4232" y="3966"/>
                  </a:cubicBezTo>
                  <a:cubicBezTo>
                    <a:pt x="4232" y="3927"/>
                    <a:pt x="4216" y="3894"/>
                    <a:pt x="4176" y="3886"/>
                  </a:cubicBezTo>
                  <a:cubicBezTo>
                    <a:pt x="4163" y="3878"/>
                    <a:pt x="4132" y="3868"/>
                    <a:pt x="4116" y="3868"/>
                  </a:cubicBezTo>
                  <a:close/>
                  <a:moveTo>
                    <a:pt x="892" y="4687"/>
                  </a:moveTo>
                  <a:cubicBezTo>
                    <a:pt x="934" y="4687"/>
                    <a:pt x="967" y="4720"/>
                    <a:pt x="967" y="4760"/>
                  </a:cubicBezTo>
                  <a:cubicBezTo>
                    <a:pt x="967" y="4802"/>
                    <a:pt x="932" y="4836"/>
                    <a:pt x="892" y="4836"/>
                  </a:cubicBezTo>
                  <a:cubicBezTo>
                    <a:pt x="852" y="4836"/>
                    <a:pt x="819" y="4802"/>
                    <a:pt x="819" y="4760"/>
                  </a:cubicBezTo>
                  <a:cubicBezTo>
                    <a:pt x="819" y="4720"/>
                    <a:pt x="852" y="4687"/>
                    <a:pt x="892" y="4687"/>
                  </a:cubicBezTo>
                  <a:close/>
                  <a:moveTo>
                    <a:pt x="2183" y="4687"/>
                  </a:moveTo>
                  <a:cubicBezTo>
                    <a:pt x="2222" y="4687"/>
                    <a:pt x="2256" y="4720"/>
                    <a:pt x="2256" y="4760"/>
                  </a:cubicBezTo>
                  <a:cubicBezTo>
                    <a:pt x="2256" y="4802"/>
                    <a:pt x="2222" y="4836"/>
                    <a:pt x="2183" y="4836"/>
                  </a:cubicBezTo>
                  <a:cubicBezTo>
                    <a:pt x="2142" y="4836"/>
                    <a:pt x="2109" y="4802"/>
                    <a:pt x="2109" y="4760"/>
                  </a:cubicBezTo>
                  <a:cubicBezTo>
                    <a:pt x="2109" y="4720"/>
                    <a:pt x="2142" y="4687"/>
                    <a:pt x="2183" y="4687"/>
                  </a:cubicBezTo>
                  <a:close/>
                  <a:moveTo>
                    <a:pt x="3472" y="4687"/>
                  </a:moveTo>
                  <a:cubicBezTo>
                    <a:pt x="3512" y="4687"/>
                    <a:pt x="3545" y="4720"/>
                    <a:pt x="3545" y="4760"/>
                  </a:cubicBezTo>
                  <a:cubicBezTo>
                    <a:pt x="3545" y="4802"/>
                    <a:pt x="3510" y="4836"/>
                    <a:pt x="3472" y="4836"/>
                  </a:cubicBezTo>
                  <a:cubicBezTo>
                    <a:pt x="3430" y="4836"/>
                    <a:pt x="3397" y="4802"/>
                    <a:pt x="3397" y="4760"/>
                  </a:cubicBezTo>
                  <a:cubicBezTo>
                    <a:pt x="3397" y="4720"/>
                    <a:pt x="3430" y="4687"/>
                    <a:pt x="3472" y="4687"/>
                  </a:cubicBezTo>
                  <a:close/>
                  <a:moveTo>
                    <a:pt x="892" y="4513"/>
                  </a:moveTo>
                  <a:cubicBezTo>
                    <a:pt x="755" y="4513"/>
                    <a:pt x="644" y="4623"/>
                    <a:pt x="644" y="4760"/>
                  </a:cubicBezTo>
                  <a:cubicBezTo>
                    <a:pt x="644" y="4899"/>
                    <a:pt x="755" y="5011"/>
                    <a:pt x="892" y="5011"/>
                  </a:cubicBezTo>
                  <a:cubicBezTo>
                    <a:pt x="1028" y="5011"/>
                    <a:pt x="1141" y="4899"/>
                    <a:pt x="1141" y="4760"/>
                  </a:cubicBezTo>
                  <a:cubicBezTo>
                    <a:pt x="1141" y="4623"/>
                    <a:pt x="1028" y="4513"/>
                    <a:pt x="892" y="4513"/>
                  </a:cubicBezTo>
                  <a:close/>
                  <a:moveTo>
                    <a:pt x="2183" y="4513"/>
                  </a:moveTo>
                  <a:cubicBezTo>
                    <a:pt x="2044" y="4513"/>
                    <a:pt x="1934" y="4623"/>
                    <a:pt x="1934" y="4760"/>
                  </a:cubicBezTo>
                  <a:cubicBezTo>
                    <a:pt x="1934" y="4899"/>
                    <a:pt x="2044" y="5011"/>
                    <a:pt x="2183" y="5011"/>
                  </a:cubicBezTo>
                  <a:cubicBezTo>
                    <a:pt x="2319" y="5011"/>
                    <a:pt x="2430" y="4899"/>
                    <a:pt x="2431" y="4760"/>
                  </a:cubicBezTo>
                  <a:cubicBezTo>
                    <a:pt x="2431" y="4623"/>
                    <a:pt x="2319" y="4513"/>
                    <a:pt x="2183" y="4513"/>
                  </a:cubicBezTo>
                  <a:close/>
                  <a:moveTo>
                    <a:pt x="3472" y="4513"/>
                  </a:moveTo>
                  <a:cubicBezTo>
                    <a:pt x="3333" y="4513"/>
                    <a:pt x="3223" y="4623"/>
                    <a:pt x="3223" y="4760"/>
                  </a:cubicBezTo>
                  <a:cubicBezTo>
                    <a:pt x="3223" y="4899"/>
                    <a:pt x="3336" y="5011"/>
                    <a:pt x="3472" y="5011"/>
                  </a:cubicBezTo>
                  <a:cubicBezTo>
                    <a:pt x="3608" y="5011"/>
                    <a:pt x="3719" y="4899"/>
                    <a:pt x="3719" y="4760"/>
                  </a:cubicBezTo>
                  <a:cubicBezTo>
                    <a:pt x="3719" y="4623"/>
                    <a:pt x="3609" y="4513"/>
                    <a:pt x="3472" y="4513"/>
                  </a:cubicBezTo>
                  <a:close/>
                  <a:moveTo>
                    <a:pt x="4051" y="5372"/>
                  </a:moveTo>
                  <a:lnTo>
                    <a:pt x="4051" y="5439"/>
                  </a:lnTo>
                  <a:cubicBezTo>
                    <a:pt x="4046" y="5430"/>
                    <a:pt x="4041" y="5417"/>
                    <a:pt x="4041" y="5404"/>
                  </a:cubicBezTo>
                  <a:cubicBezTo>
                    <a:pt x="4041" y="5393"/>
                    <a:pt x="4046" y="5382"/>
                    <a:pt x="4051" y="5372"/>
                  </a:cubicBezTo>
                  <a:close/>
                  <a:moveTo>
                    <a:pt x="248" y="5333"/>
                  </a:moveTo>
                  <a:cubicBezTo>
                    <a:pt x="288" y="5333"/>
                    <a:pt x="319" y="5366"/>
                    <a:pt x="322" y="5404"/>
                  </a:cubicBezTo>
                  <a:cubicBezTo>
                    <a:pt x="322" y="5446"/>
                    <a:pt x="288" y="5480"/>
                    <a:pt x="248" y="5480"/>
                  </a:cubicBezTo>
                  <a:cubicBezTo>
                    <a:pt x="209" y="5480"/>
                    <a:pt x="175" y="5446"/>
                    <a:pt x="175" y="5404"/>
                  </a:cubicBezTo>
                  <a:cubicBezTo>
                    <a:pt x="175" y="5366"/>
                    <a:pt x="209" y="5333"/>
                    <a:pt x="248" y="5333"/>
                  </a:cubicBezTo>
                  <a:close/>
                  <a:moveTo>
                    <a:pt x="1536" y="5333"/>
                  </a:moveTo>
                  <a:cubicBezTo>
                    <a:pt x="1578" y="5333"/>
                    <a:pt x="1611" y="5366"/>
                    <a:pt x="1611" y="5404"/>
                  </a:cubicBezTo>
                  <a:cubicBezTo>
                    <a:pt x="1611" y="5446"/>
                    <a:pt x="1576" y="5480"/>
                    <a:pt x="1536" y="5480"/>
                  </a:cubicBezTo>
                  <a:cubicBezTo>
                    <a:pt x="1498" y="5480"/>
                    <a:pt x="1463" y="5446"/>
                    <a:pt x="1463" y="5404"/>
                  </a:cubicBezTo>
                  <a:cubicBezTo>
                    <a:pt x="1463" y="5366"/>
                    <a:pt x="1498" y="5333"/>
                    <a:pt x="1536" y="5333"/>
                  </a:cubicBezTo>
                  <a:close/>
                  <a:moveTo>
                    <a:pt x="2828" y="5333"/>
                  </a:moveTo>
                  <a:cubicBezTo>
                    <a:pt x="2866" y="5333"/>
                    <a:pt x="2901" y="5366"/>
                    <a:pt x="2901" y="5404"/>
                  </a:cubicBezTo>
                  <a:cubicBezTo>
                    <a:pt x="2901" y="5446"/>
                    <a:pt x="2866" y="5480"/>
                    <a:pt x="2828" y="5480"/>
                  </a:cubicBezTo>
                  <a:cubicBezTo>
                    <a:pt x="2787" y="5480"/>
                    <a:pt x="2753" y="5446"/>
                    <a:pt x="2753" y="5404"/>
                  </a:cubicBezTo>
                  <a:cubicBezTo>
                    <a:pt x="2753" y="5366"/>
                    <a:pt x="2787" y="5333"/>
                    <a:pt x="2828" y="5333"/>
                  </a:cubicBezTo>
                  <a:close/>
                  <a:moveTo>
                    <a:pt x="248" y="5157"/>
                  </a:moveTo>
                  <a:cubicBezTo>
                    <a:pt x="110" y="5157"/>
                    <a:pt x="0" y="5268"/>
                    <a:pt x="0" y="5404"/>
                  </a:cubicBezTo>
                  <a:cubicBezTo>
                    <a:pt x="0" y="5545"/>
                    <a:pt x="110" y="5658"/>
                    <a:pt x="248" y="5658"/>
                  </a:cubicBezTo>
                  <a:cubicBezTo>
                    <a:pt x="384" y="5658"/>
                    <a:pt x="496" y="5543"/>
                    <a:pt x="497" y="5404"/>
                  </a:cubicBezTo>
                  <a:cubicBezTo>
                    <a:pt x="497" y="5267"/>
                    <a:pt x="384" y="5157"/>
                    <a:pt x="248" y="5157"/>
                  </a:cubicBezTo>
                  <a:close/>
                  <a:moveTo>
                    <a:pt x="1536" y="5157"/>
                  </a:moveTo>
                  <a:cubicBezTo>
                    <a:pt x="1399" y="5157"/>
                    <a:pt x="1289" y="5268"/>
                    <a:pt x="1289" y="5404"/>
                  </a:cubicBezTo>
                  <a:cubicBezTo>
                    <a:pt x="1289" y="5545"/>
                    <a:pt x="1399" y="5658"/>
                    <a:pt x="1536" y="5658"/>
                  </a:cubicBezTo>
                  <a:cubicBezTo>
                    <a:pt x="1675" y="5658"/>
                    <a:pt x="1785" y="5543"/>
                    <a:pt x="1785" y="5404"/>
                  </a:cubicBezTo>
                  <a:cubicBezTo>
                    <a:pt x="1785" y="5267"/>
                    <a:pt x="1672" y="5157"/>
                    <a:pt x="1536" y="5157"/>
                  </a:cubicBezTo>
                  <a:close/>
                  <a:moveTo>
                    <a:pt x="2828" y="5157"/>
                  </a:moveTo>
                  <a:cubicBezTo>
                    <a:pt x="2689" y="5157"/>
                    <a:pt x="2578" y="5268"/>
                    <a:pt x="2578" y="5404"/>
                  </a:cubicBezTo>
                  <a:cubicBezTo>
                    <a:pt x="2578" y="5545"/>
                    <a:pt x="2692" y="5658"/>
                    <a:pt x="2828" y="5658"/>
                  </a:cubicBezTo>
                  <a:cubicBezTo>
                    <a:pt x="2964" y="5658"/>
                    <a:pt x="3075" y="5543"/>
                    <a:pt x="3075" y="5404"/>
                  </a:cubicBezTo>
                  <a:cubicBezTo>
                    <a:pt x="3075" y="5267"/>
                    <a:pt x="2965" y="5157"/>
                    <a:pt x="2828" y="5157"/>
                  </a:cubicBezTo>
                  <a:close/>
                  <a:moveTo>
                    <a:pt x="4116" y="5157"/>
                  </a:moveTo>
                  <a:cubicBezTo>
                    <a:pt x="3977" y="5157"/>
                    <a:pt x="3867" y="5268"/>
                    <a:pt x="3867" y="5404"/>
                  </a:cubicBezTo>
                  <a:cubicBezTo>
                    <a:pt x="3867" y="5545"/>
                    <a:pt x="3977" y="5658"/>
                    <a:pt x="4116" y="5658"/>
                  </a:cubicBezTo>
                  <a:cubicBezTo>
                    <a:pt x="4140" y="5658"/>
                    <a:pt x="4159" y="5648"/>
                    <a:pt x="4167" y="5641"/>
                  </a:cubicBezTo>
                  <a:cubicBezTo>
                    <a:pt x="4200" y="5629"/>
                    <a:pt x="4225" y="5596"/>
                    <a:pt x="4225" y="5559"/>
                  </a:cubicBezTo>
                  <a:lnTo>
                    <a:pt x="4225" y="5254"/>
                  </a:lnTo>
                  <a:cubicBezTo>
                    <a:pt x="4225" y="5211"/>
                    <a:pt x="4213" y="5181"/>
                    <a:pt x="4172" y="5174"/>
                  </a:cubicBezTo>
                  <a:cubicBezTo>
                    <a:pt x="4160" y="5165"/>
                    <a:pt x="4132" y="5157"/>
                    <a:pt x="4116" y="5157"/>
                  </a:cubicBezTo>
                  <a:close/>
                  <a:moveTo>
                    <a:pt x="892" y="5977"/>
                  </a:moveTo>
                  <a:cubicBezTo>
                    <a:pt x="932" y="5977"/>
                    <a:pt x="967" y="6010"/>
                    <a:pt x="967" y="6052"/>
                  </a:cubicBezTo>
                  <a:cubicBezTo>
                    <a:pt x="967" y="6092"/>
                    <a:pt x="932" y="6126"/>
                    <a:pt x="892" y="6126"/>
                  </a:cubicBezTo>
                  <a:cubicBezTo>
                    <a:pt x="853" y="6126"/>
                    <a:pt x="819" y="6092"/>
                    <a:pt x="819" y="6052"/>
                  </a:cubicBezTo>
                  <a:cubicBezTo>
                    <a:pt x="819" y="6010"/>
                    <a:pt x="853" y="5977"/>
                    <a:pt x="892" y="5977"/>
                  </a:cubicBezTo>
                  <a:close/>
                  <a:moveTo>
                    <a:pt x="2183" y="5977"/>
                  </a:moveTo>
                  <a:cubicBezTo>
                    <a:pt x="2222" y="5977"/>
                    <a:pt x="2255" y="6010"/>
                    <a:pt x="2256" y="6052"/>
                  </a:cubicBezTo>
                  <a:cubicBezTo>
                    <a:pt x="2256" y="6092"/>
                    <a:pt x="2222" y="6126"/>
                    <a:pt x="2183" y="6126"/>
                  </a:cubicBezTo>
                  <a:cubicBezTo>
                    <a:pt x="2142" y="6126"/>
                    <a:pt x="2109" y="6092"/>
                    <a:pt x="2109" y="6052"/>
                  </a:cubicBezTo>
                  <a:cubicBezTo>
                    <a:pt x="2109" y="6010"/>
                    <a:pt x="2142" y="5977"/>
                    <a:pt x="2183" y="5977"/>
                  </a:cubicBezTo>
                  <a:close/>
                  <a:moveTo>
                    <a:pt x="3472" y="5977"/>
                  </a:moveTo>
                  <a:cubicBezTo>
                    <a:pt x="3510" y="5977"/>
                    <a:pt x="3545" y="6010"/>
                    <a:pt x="3545" y="6052"/>
                  </a:cubicBezTo>
                  <a:cubicBezTo>
                    <a:pt x="3545" y="6092"/>
                    <a:pt x="3510" y="6126"/>
                    <a:pt x="3472" y="6126"/>
                  </a:cubicBezTo>
                  <a:cubicBezTo>
                    <a:pt x="3430" y="6126"/>
                    <a:pt x="3397" y="6092"/>
                    <a:pt x="3397" y="6052"/>
                  </a:cubicBezTo>
                  <a:cubicBezTo>
                    <a:pt x="3397" y="6010"/>
                    <a:pt x="3432" y="5977"/>
                    <a:pt x="3472" y="5977"/>
                  </a:cubicBezTo>
                  <a:close/>
                  <a:moveTo>
                    <a:pt x="892" y="5802"/>
                  </a:moveTo>
                  <a:cubicBezTo>
                    <a:pt x="755" y="5802"/>
                    <a:pt x="644" y="5913"/>
                    <a:pt x="644" y="6052"/>
                  </a:cubicBezTo>
                  <a:cubicBezTo>
                    <a:pt x="644" y="6189"/>
                    <a:pt x="755" y="6302"/>
                    <a:pt x="892" y="6302"/>
                  </a:cubicBezTo>
                  <a:cubicBezTo>
                    <a:pt x="1028" y="6302"/>
                    <a:pt x="1141" y="6189"/>
                    <a:pt x="1141" y="6052"/>
                  </a:cubicBezTo>
                  <a:cubicBezTo>
                    <a:pt x="1141" y="5913"/>
                    <a:pt x="1028" y="5802"/>
                    <a:pt x="892" y="5802"/>
                  </a:cubicBezTo>
                  <a:close/>
                  <a:moveTo>
                    <a:pt x="2183" y="5802"/>
                  </a:moveTo>
                  <a:cubicBezTo>
                    <a:pt x="2044" y="5802"/>
                    <a:pt x="1934" y="5913"/>
                    <a:pt x="1934" y="6052"/>
                  </a:cubicBezTo>
                  <a:cubicBezTo>
                    <a:pt x="1934" y="6189"/>
                    <a:pt x="2044" y="6302"/>
                    <a:pt x="2183" y="6302"/>
                  </a:cubicBezTo>
                  <a:cubicBezTo>
                    <a:pt x="2319" y="6302"/>
                    <a:pt x="2430" y="6189"/>
                    <a:pt x="2431" y="6052"/>
                  </a:cubicBezTo>
                  <a:cubicBezTo>
                    <a:pt x="2431" y="5913"/>
                    <a:pt x="2319" y="5802"/>
                    <a:pt x="2183" y="5802"/>
                  </a:cubicBezTo>
                  <a:close/>
                  <a:moveTo>
                    <a:pt x="3472" y="5802"/>
                  </a:moveTo>
                  <a:cubicBezTo>
                    <a:pt x="3333" y="5802"/>
                    <a:pt x="3223" y="5913"/>
                    <a:pt x="3223" y="6052"/>
                  </a:cubicBezTo>
                  <a:cubicBezTo>
                    <a:pt x="3223" y="6189"/>
                    <a:pt x="3336" y="6302"/>
                    <a:pt x="3472" y="6302"/>
                  </a:cubicBezTo>
                  <a:cubicBezTo>
                    <a:pt x="3608" y="6302"/>
                    <a:pt x="3719" y="6189"/>
                    <a:pt x="3719" y="6052"/>
                  </a:cubicBezTo>
                  <a:cubicBezTo>
                    <a:pt x="3719" y="5913"/>
                    <a:pt x="3609" y="5802"/>
                    <a:pt x="3472" y="5802"/>
                  </a:cubicBezTo>
                  <a:close/>
                  <a:moveTo>
                    <a:pt x="4051" y="6661"/>
                  </a:moveTo>
                  <a:lnTo>
                    <a:pt x="4051" y="6729"/>
                  </a:lnTo>
                  <a:cubicBezTo>
                    <a:pt x="4046" y="6720"/>
                    <a:pt x="4041" y="6707"/>
                    <a:pt x="4041" y="6694"/>
                  </a:cubicBezTo>
                  <a:cubicBezTo>
                    <a:pt x="4041" y="6683"/>
                    <a:pt x="4046" y="6671"/>
                    <a:pt x="4051" y="6661"/>
                  </a:cubicBezTo>
                  <a:close/>
                  <a:moveTo>
                    <a:pt x="248" y="6621"/>
                  </a:moveTo>
                  <a:cubicBezTo>
                    <a:pt x="289" y="6621"/>
                    <a:pt x="319" y="6654"/>
                    <a:pt x="322" y="6696"/>
                  </a:cubicBezTo>
                  <a:cubicBezTo>
                    <a:pt x="322" y="6736"/>
                    <a:pt x="288" y="6770"/>
                    <a:pt x="248" y="6770"/>
                  </a:cubicBezTo>
                  <a:cubicBezTo>
                    <a:pt x="208" y="6770"/>
                    <a:pt x="175" y="6736"/>
                    <a:pt x="175" y="6696"/>
                  </a:cubicBezTo>
                  <a:cubicBezTo>
                    <a:pt x="175" y="6654"/>
                    <a:pt x="208" y="6621"/>
                    <a:pt x="248" y="6621"/>
                  </a:cubicBezTo>
                  <a:close/>
                  <a:moveTo>
                    <a:pt x="1536" y="6621"/>
                  </a:moveTo>
                  <a:cubicBezTo>
                    <a:pt x="1578" y="6621"/>
                    <a:pt x="1611" y="6654"/>
                    <a:pt x="1611" y="6696"/>
                  </a:cubicBezTo>
                  <a:cubicBezTo>
                    <a:pt x="1611" y="6736"/>
                    <a:pt x="1576" y="6770"/>
                    <a:pt x="1536" y="6770"/>
                  </a:cubicBezTo>
                  <a:cubicBezTo>
                    <a:pt x="1496" y="6770"/>
                    <a:pt x="1463" y="6736"/>
                    <a:pt x="1463" y="6696"/>
                  </a:cubicBezTo>
                  <a:cubicBezTo>
                    <a:pt x="1463" y="6654"/>
                    <a:pt x="1496" y="6621"/>
                    <a:pt x="1536" y="6621"/>
                  </a:cubicBezTo>
                  <a:close/>
                  <a:moveTo>
                    <a:pt x="2828" y="6621"/>
                  </a:moveTo>
                  <a:cubicBezTo>
                    <a:pt x="2868" y="6621"/>
                    <a:pt x="2901" y="6654"/>
                    <a:pt x="2901" y="6696"/>
                  </a:cubicBezTo>
                  <a:cubicBezTo>
                    <a:pt x="2901" y="6736"/>
                    <a:pt x="2868" y="6770"/>
                    <a:pt x="2828" y="6770"/>
                  </a:cubicBezTo>
                  <a:cubicBezTo>
                    <a:pt x="2786" y="6770"/>
                    <a:pt x="2753" y="6736"/>
                    <a:pt x="2753" y="6696"/>
                  </a:cubicBezTo>
                  <a:cubicBezTo>
                    <a:pt x="2753" y="6654"/>
                    <a:pt x="2786" y="6621"/>
                    <a:pt x="2828" y="6621"/>
                  </a:cubicBezTo>
                  <a:close/>
                  <a:moveTo>
                    <a:pt x="248" y="6447"/>
                  </a:moveTo>
                  <a:cubicBezTo>
                    <a:pt x="110" y="6447"/>
                    <a:pt x="0" y="6557"/>
                    <a:pt x="0" y="6696"/>
                  </a:cubicBezTo>
                  <a:cubicBezTo>
                    <a:pt x="0" y="6833"/>
                    <a:pt x="110" y="6946"/>
                    <a:pt x="248" y="6946"/>
                  </a:cubicBezTo>
                  <a:cubicBezTo>
                    <a:pt x="384" y="6946"/>
                    <a:pt x="496" y="6833"/>
                    <a:pt x="497" y="6696"/>
                  </a:cubicBezTo>
                  <a:cubicBezTo>
                    <a:pt x="497" y="6557"/>
                    <a:pt x="384" y="6447"/>
                    <a:pt x="248" y="6447"/>
                  </a:cubicBezTo>
                  <a:close/>
                  <a:moveTo>
                    <a:pt x="1536" y="6447"/>
                  </a:moveTo>
                  <a:cubicBezTo>
                    <a:pt x="1399" y="6447"/>
                    <a:pt x="1289" y="6557"/>
                    <a:pt x="1289" y="6696"/>
                  </a:cubicBezTo>
                  <a:cubicBezTo>
                    <a:pt x="1289" y="6833"/>
                    <a:pt x="1399" y="6946"/>
                    <a:pt x="1536" y="6946"/>
                  </a:cubicBezTo>
                  <a:cubicBezTo>
                    <a:pt x="1675" y="6946"/>
                    <a:pt x="1785" y="6833"/>
                    <a:pt x="1785" y="6696"/>
                  </a:cubicBezTo>
                  <a:cubicBezTo>
                    <a:pt x="1785" y="6557"/>
                    <a:pt x="1672" y="6447"/>
                    <a:pt x="1536" y="6447"/>
                  </a:cubicBezTo>
                  <a:close/>
                  <a:moveTo>
                    <a:pt x="2828" y="6447"/>
                  </a:moveTo>
                  <a:cubicBezTo>
                    <a:pt x="2689" y="6447"/>
                    <a:pt x="2578" y="6557"/>
                    <a:pt x="2578" y="6696"/>
                  </a:cubicBezTo>
                  <a:cubicBezTo>
                    <a:pt x="2578" y="6833"/>
                    <a:pt x="2692" y="6946"/>
                    <a:pt x="2828" y="6946"/>
                  </a:cubicBezTo>
                  <a:cubicBezTo>
                    <a:pt x="2964" y="6946"/>
                    <a:pt x="3075" y="6833"/>
                    <a:pt x="3075" y="6696"/>
                  </a:cubicBezTo>
                  <a:cubicBezTo>
                    <a:pt x="3075" y="6557"/>
                    <a:pt x="2965" y="6447"/>
                    <a:pt x="2828" y="6447"/>
                  </a:cubicBezTo>
                  <a:close/>
                  <a:moveTo>
                    <a:pt x="4116" y="6447"/>
                  </a:moveTo>
                  <a:cubicBezTo>
                    <a:pt x="3977" y="6447"/>
                    <a:pt x="3867" y="6557"/>
                    <a:pt x="3867" y="6696"/>
                  </a:cubicBezTo>
                  <a:cubicBezTo>
                    <a:pt x="3867" y="6833"/>
                    <a:pt x="3977" y="6946"/>
                    <a:pt x="4116" y="6946"/>
                  </a:cubicBezTo>
                  <a:cubicBezTo>
                    <a:pt x="4145" y="6946"/>
                    <a:pt x="4166" y="6933"/>
                    <a:pt x="4160" y="6933"/>
                  </a:cubicBezTo>
                  <a:cubicBezTo>
                    <a:pt x="4199" y="6922"/>
                    <a:pt x="4226" y="6886"/>
                    <a:pt x="4226" y="6847"/>
                  </a:cubicBezTo>
                  <a:lnTo>
                    <a:pt x="4226" y="6543"/>
                  </a:lnTo>
                  <a:cubicBezTo>
                    <a:pt x="4226" y="6505"/>
                    <a:pt x="4202" y="6474"/>
                    <a:pt x="4167" y="6461"/>
                  </a:cubicBezTo>
                  <a:cubicBezTo>
                    <a:pt x="4153" y="6454"/>
                    <a:pt x="4130" y="6447"/>
                    <a:pt x="4116" y="6447"/>
                  </a:cubicBezTo>
                  <a:close/>
                  <a:moveTo>
                    <a:pt x="892" y="7265"/>
                  </a:moveTo>
                  <a:cubicBezTo>
                    <a:pt x="934" y="7265"/>
                    <a:pt x="967" y="7298"/>
                    <a:pt x="967" y="7340"/>
                  </a:cubicBezTo>
                  <a:cubicBezTo>
                    <a:pt x="967" y="7380"/>
                    <a:pt x="932" y="7414"/>
                    <a:pt x="892" y="7414"/>
                  </a:cubicBezTo>
                  <a:cubicBezTo>
                    <a:pt x="853" y="7414"/>
                    <a:pt x="819" y="7380"/>
                    <a:pt x="819" y="7340"/>
                  </a:cubicBezTo>
                  <a:cubicBezTo>
                    <a:pt x="819" y="7298"/>
                    <a:pt x="852" y="7265"/>
                    <a:pt x="892" y="7265"/>
                  </a:cubicBezTo>
                  <a:close/>
                  <a:moveTo>
                    <a:pt x="2183" y="7265"/>
                  </a:moveTo>
                  <a:cubicBezTo>
                    <a:pt x="2222" y="7265"/>
                    <a:pt x="2256" y="7298"/>
                    <a:pt x="2256" y="7340"/>
                  </a:cubicBezTo>
                  <a:cubicBezTo>
                    <a:pt x="2256" y="7380"/>
                    <a:pt x="2222" y="7414"/>
                    <a:pt x="2183" y="7414"/>
                  </a:cubicBezTo>
                  <a:cubicBezTo>
                    <a:pt x="2142" y="7414"/>
                    <a:pt x="2109" y="7380"/>
                    <a:pt x="2109" y="7340"/>
                  </a:cubicBezTo>
                  <a:cubicBezTo>
                    <a:pt x="2109" y="7298"/>
                    <a:pt x="2142" y="7265"/>
                    <a:pt x="2183" y="7265"/>
                  </a:cubicBezTo>
                  <a:close/>
                  <a:moveTo>
                    <a:pt x="3472" y="7265"/>
                  </a:moveTo>
                  <a:cubicBezTo>
                    <a:pt x="3512" y="7265"/>
                    <a:pt x="3545" y="7298"/>
                    <a:pt x="3545" y="7340"/>
                  </a:cubicBezTo>
                  <a:cubicBezTo>
                    <a:pt x="3545" y="7380"/>
                    <a:pt x="3510" y="7414"/>
                    <a:pt x="3472" y="7414"/>
                  </a:cubicBezTo>
                  <a:cubicBezTo>
                    <a:pt x="3430" y="7414"/>
                    <a:pt x="3397" y="7380"/>
                    <a:pt x="3397" y="7340"/>
                  </a:cubicBezTo>
                  <a:cubicBezTo>
                    <a:pt x="3397" y="7298"/>
                    <a:pt x="3430" y="7265"/>
                    <a:pt x="3472" y="7265"/>
                  </a:cubicBezTo>
                  <a:close/>
                  <a:moveTo>
                    <a:pt x="892" y="7091"/>
                  </a:moveTo>
                  <a:cubicBezTo>
                    <a:pt x="755" y="7091"/>
                    <a:pt x="644" y="7204"/>
                    <a:pt x="644" y="7340"/>
                  </a:cubicBezTo>
                  <a:cubicBezTo>
                    <a:pt x="644" y="7477"/>
                    <a:pt x="755" y="7590"/>
                    <a:pt x="892" y="7590"/>
                  </a:cubicBezTo>
                  <a:cubicBezTo>
                    <a:pt x="1028" y="7590"/>
                    <a:pt x="1141" y="7477"/>
                    <a:pt x="1141" y="7340"/>
                  </a:cubicBezTo>
                  <a:cubicBezTo>
                    <a:pt x="1141" y="7201"/>
                    <a:pt x="1028" y="7091"/>
                    <a:pt x="892" y="7091"/>
                  </a:cubicBezTo>
                  <a:close/>
                  <a:moveTo>
                    <a:pt x="2183" y="7091"/>
                  </a:moveTo>
                  <a:cubicBezTo>
                    <a:pt x="2044" y="7091"/>
                    <a:pt x="1934" y="7204"/>
                    <a:pt x="1934" y="7340"/>
                  </a:cubicBezTo>
                  <a:cubicBezTo>
                    <a:pt x="1934" y="7477"/>
                    <a:pt x="2044" y="7590"/>
                    <a:pt x="2183" y="7590"/>
                  </a:cubicBezTo>
                  <a:cubicBezTo>
                    <a:pt x="2319" y="7590"/>
                    <a:pt x="2430" y="7477"/>
                    <a:pt x="2431" y="7340"/>
                  </a:cubicBezTo>
                  <a:cubicBezTo>
                    <a:pt x="2431" y="7201"/>
                    <a:pt x="2319" y="7091"/>
                    <a:pt x="2183" y="7091"/>
                  </a:cubicBezTo>
                  <a:close/>
                  <a:moveTo>
                    <a:pt x="3472" y="7091"/>
                  </a:moveTo>
                  <a:cubicBezTo>
                    <a:pt x="3333" y="7091"/>
                    <a:pt x="3223" y="7204"/>
                    <a:pt x="3223" y="7340"/>
                  </a:cubicBezTo>
                  <a:cubicBezTo>
                    <a:pt x="3223" y="7477"/>
                    <a:pt x="3336" y="7590"/>
                    <a:pt x="3472" y="7590"/>
                  </a:cubicBezTo>
                  <a:cubicBezTo>
                    <a:pt x="3608" y="7590"/>
                    <a:pt x="3719" y="7477"/>
                    <a:pt x="3719" y="7340"/>
                  </a:cubicBezTo>
                  <a:cubicBezTo>
                    <a:pt x="3719" y="7201"/>
                    <a:pt x="3609" y="7091"/>
                    <a:pt x="3472" y="70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31"/>
          <p:cNvGrpSpPr/>
          <p:nvPr/>
        </p:nvGrpSpPr>
        <p:grpSpPr>
          <a:xfrm>
            <a:off x="2906640" y="2927191"/>
            <a:ext cx="405762" cy="1715126"/>
            <a:chOff x="4518075" y="2873950"/>
            <a:chExt cx="317175" cy="1340675"/>
          </a:xfrm>
        </p:grpSpPr>
        <p:sp>
          <p:nvSpPr>
            <p:cNvPr id="635" name="Google Shape;635;p31"/>
            <p:cNvSpPr/>
            <p:nvPr/>
          </p:nvSpPr>
          <p:spPr>
            <a:xfrm>
              <a:off x="4518075" y="2873950"/>
              <a:ext cx="317175" cy="1340675"/>
            </a:xfrm>
            <a:custGeom>
              <a:avLst/>
              <a:gdLst/>
              <a:ahLst/>
              <a:cxnLst/>
              <a:rect l="l" t="t" r="r" b="b"/>
              <a:pathLst>
                <a:path w="12687" h="53627" extrusionOk="0">
                  <a:moveTo>
                    <a:pt x="12649" y="47487"/>
                  </a:moveTo>
                  <a:cubicBezTo>
                    <a:pt x="12533" y="46864"/>
                    <a:pt x="12104" y="46018"/>
                    <a:pt x="10724" y="45528"/>
                  </a:cubicBezTo>
                  <a:cubicBezTo>
                    <a:pt x="10621" y="45491"/>
                    <a:pt x="10510" y="45457"/>
                    <a:pt x="10394" y="45424"/>
                  </a:cubicBezTo>
                  <a:lnTo>
                    <a:pt x="10394" y="18823"/>
                  </a:lnTo>
                  <a:cubicBezTo>
                    <a:pt x="10394" y="18076"/>
                    <a:pt x="10028" y="17324"/>
                    <a:pt x="9435" y="16862"/>
                  </a:cubicBezTo>
                  <a:lnTo>
                    <a:pt x="9047" y="16559"/>
                  </a:lnTo>
                  <a:lnTo>
                    <a:pt x="9047" y="8888"/>
                  </a:lnTo>
                  <a:cubicBezTo>
                    <a:pt x="9736" y="7945"/>
                    <a:pt x="10130" y="6632"/>
                    <a:pt x="10130" y="5185"/>
                  </a:cubicBezTo>
                  <a:cubicBezTo>
                    <a:pt x="10130" y="2230"/>
                    <a:pt x="8503" y="0"/>
                    <a:pt x="6345" y="0"/>
                  </a:cubicBezTo>
                  <a:cubicBezTo>
                    <a:pt x="4187" y="0"/>
                    <a:pt x="2561" y="2229"/>
                    <a:pt x="2561" y="5185"/>
                  </a:cubicBezTo>
                  <a:cubicBezTo>
                    <a:pt x="2561" y="6632"/>
                    <a:pt x="2955" y="7945"/>
                    <a:pt x="3643" y="8888"/>
                  </a:cubicBezTo>
                  <a:lnTo>
                    <a:pt x="3643" y="16556"/>
                  </a:lnTo>
                  <a:lnTo>
                    <a:pt x="3252" y="16861"/>
                  </a:lnTo>
                  <a:cubicBezTo>
                    <a:pt x="2663" y="17322"/>
                    <a:pt x="2293" y="18072"/>
                    <a:pt x="2293" y="18822"/>
                  </a:cubicBezTo>
                  <a:lnTo>
                    <a:pt x="2293" y="45420"/>
                  </a:lnTo>
                  <a:cubicBezTo>
                    <a:pt x="2175" y="45454"/>
                    <a:pt x="2059" y="45491"/>
                    <a:pt x="1951" y="45528"/>
                  </a:cubicBezTo>
                  <a:cubicBezTo>
                    <a:pt x="189" y="46158"/>
                    <a:pt x="0" y="47399"/>
                    <a:pt x="0" y="47903"/>
                  </a:cubicBezTo>
                  <a:lnTo>
                    <a:pt x="0" y="50688"/>
                  </a:lnTo>
                  <a:cubicBezTo>
                    <a:pt x="0" y="51118"/>
                    <a:pt x="140" y="52191"/>
                    <a:pt x="1457" y="52853"/>
                  </a:cubicBezTo>
                  <a:cubicBezTo>
                    <a:pt x="1855" y="53054"/>
                    <a:pt x="2348" y="53209"/>
                    <a:pt x="2959" y="53333"/>
                  </a:cubicBezTo>
                  <a:cubicBezTo>
                    <a:pt x="3898" y="53522"/>
                    <a:pt x="5099" y="53627"/>
                    <a:pt x="6343" y="53627"/>
                  </a:cubicBezTo>
                  <a:cubicBezTo>
                    <a:pt x="7587" y="53627"/>
                    <a:pt x="8787" y="53522"/>
                    <a:pt x="9727" y="53333"/>
                  </a:cubicBezTo>
                  <a:cubicBezTo>
                    <a:pt x="10339" y="53209"/>
                    <a:pt x="10831" y="53051"/>
                    <a:pt x="11228" y="52853"/>
                  </a:cubicBezTo>
                  <a:cubicBezTo>
                    <a:pt x="12545" y="52191"/>
                    <a:pt x="12686" y="51117"/>
                    <a:pt x="12686" y="50688"/>
                  </a:cubicBezTo>
                  <a:lnTo>
                    <a:pt x="12686" y="47908"/>
                  </a:lnTo>
                  <a:lnTo>
                    <a:pt x="12685" y="47623"/>
                  </a:ln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4568925" y="4071625"/>
              <a:ext cx="215600" cy="92300"/>
            </a:xfrm>
            <a:custGeom>
              <a:avLst/>
              <a:gdLst/>
              <a:ahLst/>
              <a:cxnLst/>
              <a:rect l="l" t="t" r="r" b="b"/>
              <a:pathLst>
                <a:path w="8624" h="3692" extrusionOk="0">
                  <a:moveTo>
                    <a:pt x="0" y="1"/>
                  </a:moveTo>
                  <a:lnTo>
                    <a:pt x="0" y="2785"/>
                  </a:lnTo>
                  <a:cubicBezTo>
                    <a:pt x="0" y="3286"/>
                    <a:pt x="1931" y="3691"/>
                    <a:pt x="4313" y="3691"/>
                  </a:cubicBezTo>
                  <a:cubicBezTo>
                    <a:pt x="6694" y="3691"/>
                    <a:pt x="8624" y="3286"/>
                    <a:pt x="8624" y="2785"/>
                  </a:cubicBezTo>
                  <a:lnTo>
                    <a:pt x="8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4566700" y="4069400"/>
              <a:ext cx="220025" cy="96725"/>
            </a:xfrm>
            <a:custGeom>
              <a:avLst/>
              <a:gdLst/>
              <a:ahLst/>
              <a:cxnLst/>
              <a:rect l="l" t="t" r="r" b="b"/>
              <a:pathLst>
                <a:path w="8801" h="3869" extrusionOk="0">
                  <a:moveTo>
                    <a:pt x="8625" y="177"/>
                  </a:moveTo>
                  <a:lnTo>
                    <a:pt x="8625" y="2874"/>
                  </a:lnTo>
                  <a:cubicBezTo>
                    <a:pt x="8625" y="3262"/>
                    <a:pt x="6890" y="3693"/>
                    <a:pt x="4402" y="3693"/>
                  </a:cubicBezTo>
                  <a:cubicBezTo>
                    <a:pt x="1913" y="3693"/>
                    <a:pt x="177" y="3260"/>
                    <a:pt x="177" y="2874"/>
                  </a:cubicBezTo>
                  <a:lnTo>
                    <a:pt x="177" y="177"/>
                  </a:lnTo>
                  <a:close/>
                  <a:moveTo>
                    <a:pt x="88" y="1"/>
                  </a:moveTo>
                  <a:cubicBezTo>
                    <a:pt x="39" y="1"/>
                    <a:pt x="0" y="41"/>
                    <a:pt x="0" y="90"/>
                  </a:cubicBezTo>
                  <a:lnTo>
                    <a:pt x="0" y="2874"/>
                  </a:lnTo>
                  <a:cubicBezTo>
                    <a:pt x="0" y="3520"/>
                    <a:pt x="2267" y="3869"/>
                    <a:pt x="4400" y="3869"/>
                  </a:cubicBezTo>
                  <a:cubicBezTo>
                    <a:pt x="6533" y="3869"/>
                    <a:pt x="8800" y="3520"/>
                    <a:pt x="8799" y="2874"/>
                  </a:cubicBezTo>
                  <a:lnTo>
                    <a:pt x="8799" y="90"/>
                  </a:lnTo>
                  <a:cubicBezTo>
                    <a:pt x="8799" y="41"/>
                    <a:pt x="8759" y="1"/>
                    <a:pt x="8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4568925" y="4048925"/>
              <a:ext cx="215575" cy="45375"/>
            </a:xfrm>
            <a:custGeom>
              <a:avLst/>
              <a:gdLst/>
              <a:ahLst/>
              <a:cxnLst/>
              <a:rect l="l" t="t" r="r" b="b"/>
              <a:pathLst>
                <a:path w="8623" h="1815" extrusionOk="0">
                  <a:moveTo>
                    <a:pt x="0" y="909"/>
                  </a:moveTo>
                  <a:cubicBezTo>
                    <a:pt x="0" y="408"/>
                    <a:pt x="1931" y="1"/>
                    <a:pt x="4311" y="1"/>
                  </a:cubicBezTo>
                  <a:cubicBezTo>
                    <a:pt x="6693" y="1"/>
                    <a:pt x="8622" y="408"/>
                    <a:pt x="8622" y="909"/>
                  </a:cubicBezTo>
                  <a:cubicBezTo>
                    <a:pt x="8622" y="1410"/>
                    <a:pt x="6691" y="1815"/>
                    <a:pt x="4311" y="1815"/>
                  </a:cubicBezTo>
                  <a:cubicBezTo>
                    <a:pt x="1931" y="1815"/>
                    <a:pt x="0" y="1410"/>
                    <a:pt x="0" y="9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4566725" y="4046750"/>
              <a:ext cx="219950" cy="49775"/>
            </a:xfrm>
            <a:custGeom>
              <a:avLst/>
              <a:gdLst/>
              <a:ahLst/>
              <a:cxnLst/>
              <a:rect l="l" t="t" r="r" b="b"/>
              <a:pathLst>
                <a:path w="8798" h="1991" extrusionOk="0">
                  <a:moveTo>
                    <a:pt x="4399" y="177"/>
                  </a:moveTo>
                  <a:cubicBezTo>
                    <a:pt x="6888" y="177"/>
                    <a:pt x="8622" y="609"/>
                    <a:pt x="8622" y="997"/>
                  </a:cubicBezTo>
                  <a:cubicBezTo>
                    <a:pt x="8622" y="1385"/>
                    <a:pt x="6888" y="1816"/>
                    <a:pt x="4399" y="1816"/>
                  </a:cubicBezTo>
                  <a:cubicBezTo>
                    <a:pt x="1911" y="1816"/>
                    <a:pt x="176" y="1385"/>
                    <a:pt x="176" y="997"/>
                  </a:cubicBezTo>
                  <a:cubicBezTo>
                    <a:pt x="176" y="609"/>
                    <a:pt x="1911" y="177"/>
                    <a:pt x="4399" y="177"/>
                  </a:cubicBezTo>
                  <a:close/>
                  <a:moveTo>
                    <a:pt x="4399" y="1"/>
                  </a:moveTo>
                  <a:cubicBezTo>
                    <a:pt x="2268" y="1"/>
                    <a:pt x="1" y="349"/>
                    <a:pt x="1" y="996"/>
                  </a:cubicBezTo>
                  <a:cubicBezTo>
                    <a:pt x="1" y="1641"/>
                    <a:pt x="2266" y="1990"/>
                    <a:pt x="4399" y="1990"/>
                  </a:cubicBezTo>
                  <a:cubicBezTo>
                    <a:pt x="6532" y="1990"/>
                    <a:pt x="8798" y="1641"/>
                    <a:pt x="8798" y="996"/>
                  </a:cubicBezTo>
                  <a:cubicBezTo>
                    <a:pt x="8798" y="349"/>
                    <a:pt x="6532" y="1"/>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4626275" y="2924875"/>
              <a:ext cx="100850" cy="1149900"/>
            </a:xfrm>
            <a:custGeom>
              <a:avLst/>
              <a:gdLst/>
              <a:ahLst/>
              <a:cxnLst/>
              <a:rect l="l" t="t" r="r" b="b"/>
              <a:pathLst>
                <a:path w="4034" h="45996" extrusionOk="0">
                  <a:moveTo>
                    <a:pt x="2017" y="0"/>
                  </a:moveTo>
                  <a:cubicBezTo>
                    <a:pt x="1049" y="0"/>
                    <a:pt x="266" y="1410"/>
                    <a:pt x="266" y="3151"/>
                  </a:cubicBezTo>
                  <a:cubicBezTo>
                    <a:pt x="266" y="4465"/>
                    <a:pt x="712" y="5589"/>
                    <a:pt x="1348" y="6061"/>
                  </a:cubicBezTo>
                  <a:lnTo>
                    <a:pt x="1348" y="15295"/>
                  </a:lnTo>
                  <a:cubicBezTo>
                    <a:pt x="1348" y="15418"/>
                    <a:pt x="1269" y="15577"/>
                    <a:pt x="1172" y="15652"/>
                  </a:cubicBezTo>
                  <a:lnTo>
                    <a:pt x="176" y="16428"/>
                  </a:lnTo>
                  <a:cubicBezTo>
                    <a:pt x="80" y="16504"/>
                    <a:pt x="1" y="16665"/>
                    <a:pt x="1" y="16786"/>
                  </a:cubicBezTo>
                  <a:lnTo>
                    <a:pt x="1" y="45516"/>
                  </a:lnTo>
                  <a:lnTo>
                    <a:pt x="1" y="45536"/>
                  </a:lnTo>
                  <a:lnTo>
                    <a:pt x="10" y="45536"/>
                  </a:lnTo>
                  <a:cubicBezTo>
                    <a:pt x="55" y="45792"/>
                    <a:pt x="933" y="45995"/>
                    <a:pt x="2017" y="45995"/>
                  </a:cubicBezTo>
                  <a:cubicBezTo>
                    <a:pt x="3102" y="45995"/>
                    <a:pt x="3981" y="45792"/>
                    <a:pt x="4025" y="45536"/>
                  </a:cubicBezTo>
                  <a:lnTo>
                    <a:pt x="4034" y="45536"/>
                  </a:lnTo>
                  <a:lnTo>
                    <a:pt x="4034" y="45516"/>
                  </a:lnTo>
                  <a:lnTo>
                    <a:pt x="4034" y="16786"/>
                  </a:lnTo>
                  <a:cubicBezTo>
                    <a:pt x="4034" y="16665"/>
                    <a:pt x="3955" y="16504"/>
                    <a:pt x="3859" y="16428"/>
                  </a:cubicBezTo>
                  <a:lnTo>
                    <a:pt x="2861" y="15652"/>
                  </a:lnTo>
                  <a:cubicBezTo>
                    <a:pt x="2765" y="15577"/>
                    <a:pt x="2687" y="15416"/>
                    <a:pt x="2687" y="15295"/>
                  </a:cubicBezTo>
                  <a:lnTo>
                    <a:pt x="2687" y="6061"/>
                  </a:lnTo>
                  <a:cubicBezTo>
                    <a:pt x="3322" y="5589"/>
                    <a:pt x="3769" y="4465"/>
                    <a:pt x="3769" y="3151"/>
                  </a:cubicBezTo>
                  <a:cubicBezTo>
                    <a:pt x="3769" y="1410"/>
                    <a:pt x="2986" y="0"/>
                    <a:pt x="2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4624150" y="2922650"/>
              <a:ext cx="105200" cy="1154375"/>
            </a:xfrm>
            <a:custGeom>
              <a:avLst/>
              <a:gdLst/>
              <a:ahLst/>
              <a:cxnLst/>
              <a:rect l="l" t="t" r="r" b="b"/>
              <a:pathLst>
                <a:path w="4208" h="46175" extrusionOk="0">
                  <a:moveTo>
                    <a:pt x="2102" y="179"/>
                  </a:moveTo>
                  <a:cubicBezTo>
                    <a:pt x="3019" y="179"/>
                    <a:pt x="3766" y="1551"/>
                    <a:pt x="3766" y="3240"/>
                  </a:cubicBezTo>
                  <a:cubicBezTo>
                    <a:pt x="3766" y="4491"/>
                    <a:pt x="3357" y="5606"/>
                    <a:pt x="2719" y="6079"/>
                  </a:cubicBezTo>
                  <a:cubicBezTo>
                    <a:pt x="2696" y="6094"/>
                    <a:pt x="2683" y="6120"/>
                    <a:pt x="2683" y="6149"/>
                  </a:cubicBezTo>
                  <a:lnTo>
                    <a:pt x="2683" y="15384"/>
                  </a:lnTo>
                  <a:cubicBezTo>
                    <a:pt x="2683" y="15532"/>
                    <a:pt x="2774" y="15720"/>
                    <a:pt x="2893" y="15812"/>
                  </a:cubicBezTo>
                  <a:lnTo>
                    <a:pt x="3890" y="16587"/>
                  </a:lnTo>
                  <a:cubicBezTo>
                    <a:pt x="3964" y="16646"/>
                    <a:pt x="4031" y="16781"/>
                    <a:pt x="4031" y="16875"/>
                  </a:cubicBezTo>
                  <a:lnTo>
                    <a:pt x="4031" y="45587"/>
                  </a:lnTo>
                  <a:cubicBezTo>
                    <a:pt x="4027" y="45595"/>
                    <a:pt x="4026" y="45602"/>
                    <a:pt x="4024" y="45610"/>
                  </a:cubicBezTo>
                  <a:cubicBezTo>
                    <a:pt x="3998" y="45749"/>
                    <a:pt x="3334" y="45998"/>
                    <a:pt x="2102" y="45998"/>
                  </a:cubicBezTo>
                  <a:cubicBezTo>
                    <a:pt x="868" y="45998"/>
                    <a:pt x="205" y="45749"/>
                    <a:pt x="180" y="45610"/>
                  </a:cubicBezTo>
                  <a:cubicBezTo>
                    <a:pt x="180" y="45603"/>
                    <a:pt x="176" y="45596"/>
                    <a:pt x="173" y="45589"/>
                  </a:cubicBezTo>
                  <a:lnTo>
                    <a:pt x="173" y="16878"/>
                  </a:lnTo>
                  <a:cubicBezTo>
                    <a:pt x="173" y="16782"/>
                    <a:pt x="239" y="16649"/>
                    <a:pt x="315" y="16589"/>
                  </a:cubicBezTo>
                  <a:lnTo>
                    <a:pt x="1311" y="15812"/>
                  </a:lnTo>
                  <a:cubicBezTo>
                    <a:pt x="1429" y="15720"/>
                    <a:pt x="1520" y="15532"/>
                    <a:pt x="1520" y="15384"/>
                  </a:cubicBezTo>
                  <a:lnTo>
                    <a:pt x="1520" y="6149"/>
                  </a:lnTo>
                  <a:cubicBezTo>
                    <a:pt x="1520" y="6122"/>
                    <a:pt x="1506" y="6094"/>
                    <a:pt x="1485" y="6079"/>
                  </a:cubicBezTo>
                  <a:cubicBezTo>
                    <a:pt x="849" y="5606"/>
                    <a:pt x="438" y="4491"/>
                    <a:pt x="438" y="3240"/>
                  </a:cubicBezTo>
                  <a:cubicBezTo>
                    <a:pt x="438" y="1554"/>
                    <a:pt x="1184" y="179"/>
                    <a:pt x="2102" y="179"/>
                  </a:cubicBezTo>
                  <a:close/>
                  <a:moveTo>
                    <a:pt x="2104" y="0"/>
                  </a:moveTo>
                  <a:cubicBezTo>
                    <a:pt x="1089" y="0"/>
                    <a:pt x="263" y="1453"/>
                    <a:pt x="263" y="3238"/>
                  </a:cubicBezTo>
                  <a:cubicBezTo>
                    <a:pt x="263" y="4521"/>
                    <a:pt x="689" y="5672"/>
                    <a:pt x="1347" y="6192"/>
                  </a:cubicBezTo>
                  <a:lnTo>
                    <a:pt x="1347" y="15382"/>
                  </a:lnTo>
                  <a:cubicBezTo>
                    <a:pt x="1347" y="15478"/>
                    <a:pt x="1281" y="15613"/>
                    <a:pt x="1205" y="15671"/>
                  </a:cubicBezTo>
                  <a:lnTo>
                    <a:pt x="209" y="16449"/>
                  </a:lnTo>
                  <a:cubicBezTo>
                    <a:pt x="89" y="16542"/>
                    <a:pt x="0" y="16725"/>
                    <a:pt x="0" y="16875"/>
                  </a:cubicBezTo>
                  <a:lnTo>
                    <a:pt x="0" y="45626"/>
                  </a:lnTo>
                  <a:cubicBezTo>
                    <a:pt x="0" y="45646"/>
                    <a:pt x="7" y="45663"/>
                    <a:pt x="19" y="45678"/>
                  </a:cubicBezTo>
                  <a:cubicBezTo>
                    <a:pt x="146" y="46018"/>
                    <a:pt x="1171" y="46174"/>
                    <a:pt x="2102" y="46174"/>
                  </a:cubicBezTo>
                  <a:cubicBezTo>
                    <a:pt x="3049" y="46174"/>
                    <a:pt x="4096" y="46013"/>
                    <a:pt x="4193" y="45659"/>
                  </a:cubicBezTo>
                  <a:cubicBezTo>
                    <a:pt x="4203" y="45642"/>
                    <a:pt x="4207" y="45623"/>
                    <a:pt x="4207" y="45605"/>
                  </a:cubicBezTo>
                  <a:lnTo>
                    <a:pt x="4207" y="16875"/>
                  </a:lnTo>
                  <a:cubicBezTo>
                    <a:pt x="4207" y="16725"/>
                    <a:pt x="4119" y="16542"/>
                    <a:pt x="3998" y="16449"/>
                  </a:cubicBezTo>
                  <a:lnTo>
                    <a:pt x="3002" y="15671"/>
                  </a:lnTo>
                  <a:cubicBezTo>
                    <a:pt x="2928" y="15613"/>
                    <a:pt x="2860" y="15477"/>
                    <a:pt x="2860" y="15382"/>
                  </a:cubicBezTo>
                  <a:lnTo>
                    <a:pt x="2860" y="6192"/>
                  </a:lnTo>
                  <a:cubicBezTo>
                    <a:pt x="3519" y="5672"/>
                    <a:pt x="3944" y="4520"/>
                    <a:pt x="3944" y="3238"/>
                  </a:cubicBezTo>
                  <a:cubicBezTo>
                    <a:pt x="3944" y="1453"/>
                    <a:pt x="3118" y="0"/>
                    <a:pt x="2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4640850" y="2939150"/>
              <a:ext cx="71750" cy="128925"/>
            </a:xfrm>
            <a:custGeom>
              <a:avLst/>
              <a:gdLst/>
              <a:ahLst/>
              <a:cxnLst/>
              <a:rect l="l" t="t" r="r" b="b"/>
              <a:pathLst>
                <a:path w="2870" h="5157" extrusionOk="0">
                  <a:moveTo>
                    <a:pt x="1" y="2578"/>
                  </a:moveTo>
                  <a:cubicBezTo>
                    <a:pt x="1" y="1154"/>
                    <a:pt x="643" y="0"/>
                    <a:pt x="1434" y="0"/>
                  </a:cubicBezTo>
                  <a:cubicBezTo>
                    <a:pt x="2227" y="0"/>
                    <a:pt x="2869" y="1154"/>
                    <a:pt x="2869" y="2578"/>
                  </a:cubicBezTo>
                  <a:cubicBezTo>
                    <a:pt x="2869" y="4003"/>
                    <a:pt x="2227" y="5157"/>
                    <a:pt x="1434" y="5157"/>
                  </a:cubicBezTo>
                  <a:cubicBezTo>
                    <a:pt x="642" y="5157"/>
                    <a:pt x="1" y="4003"/>
                    <a:pt x="1" y="2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4638675" y="2936950"/>
              <a:ext cx="76100" cy="133350"/>
            </a:xfrm>
            <a:custGeom>
              <a:avLst/>
              <a:gdLst/>
              <a:ahLst/>
              <a:cxnLst/>
              <a:rect l="l" t="t" r="r" b="b"/>
              <a:pathLst>
                <a:path w="3044" h="5334" extrusionOk="0">
                  <a:moveTo>
                    <a:pt x="1521" y="176"/>
                  </a:moveTo>
                  <a:cubicBezTo>
                    <a:pt x="2264" y="176"/>
                    <a:pt x="2869" y="1292"/>
                    <a:pt x="2869" y="2666"/>
                  </a:cubicBezTo>
                  <a:cubicBezTo>
                    <a:pt x="2869" y="4039"/>
                    <a:pt x="2264" y="5157"/>
                    <a:pt x="1521" y="5157"/>
                  </a:cubicBezTo>
                  <a:cubicBezTo>
                    <a:pt x="780" y="5157"/>
                    <a:pt x="175" y="4041"/>
                    <a:pt x="175" y="2666"/>
                  </a:cubicBezTo>
                  <a:cubicBezTo>
                    <a:pt x="175" y="1294"/>
                    <a:pt x="779" y="176"/>
                    <a:pt x="1521" y="176"/>
                  </a:cubicBezTo>
                  <a:close/>
                  <a:moveTo>
                    <a:pt x="1521" y="1"/>
                  </a:moveTo>
                  <a:cubicBezTo>
                    <a:pt x="683" y="1"/>
                    <a:pt x="0" y="1196"/>
                    <a:pt x="0" y="2666"/>
                  </a:cubicBezTo>
                  <a:cubicBezTo>
                    <a:pt x="0" y="4135"/>
                    <a:pt x="682" y="5333"/>
                    <a:pt x="1521" y="5333"/>
                  </a:cubicBezTo>
                  <a:cubicBezTo>
                    <a:pt x="2361" y="5333"/>
                    <a:pt x="3044" y="4138"/>
                    <a:pt x="3044" y="2666"/>
                  </a:cubicBezTo>
                  <a:cubicBezTo>
                    <a:pt x="3044" y="1198"/>
                    <a:pt x="2361" y="1"/>
                    <a:pt x="1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648125" y="2955575"/>
              <a:ext cx="13300" cy="13300"/>
            </a:xfrm>
            <a:custGeom>
              <a:avLst/>
              <a:gdLst/>
              <a:ahLst/>
              <a:cxnLst/>
              <a:rect l="l" t="t" r="r" b="b"/>
              <a:pathLst>
                <a:path w="532" h="532" extrusionOk="0">
                  <a:moveTo>
                    <a:pt x="0" y="265"/>
                  </a:moveTo>
                  <a:cubicBezTo>
                    <a:pt x="0" y="118"/>
                    <a:pt x="119" y="0"/>
                    <a:pt x="266" y="0"/>
                  </a:cubicBezTo>
                  <a:cubicBezTo>
                    <a:pt x="412" y="0"/>
                    <a:pt x="531" y="118"/>
                    <a:pt x="531" y="265"/>
                  </a:cubicBezTo>
                  <a:cubicBezTo>
                    <a:pt x="531" y="411"/>
                    <a:pt x="412" y="531"/>
                    <a:pt x="266" y="531"/>
                  </a:cubicBezTo>
                  <a:cubicBezTo>
                    <a:pt x="119" y="530"/>
                    <a:pt x="0" y="411"/>
                    <a:pt x="0" y="2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4670050" y="2955575"/>
              <a:ext cx="13350" cy="13300"/>
            </a:xfrm>
            <a:custGeom>
              <a:avLst/>
              <a:gdLst/>
              <a:ahLst/>
              <a:cxnLst/>
              <a:rect l="l" t="t" r="r" b="b"/>
              <a:pathLst>
                <a:path w="534" h="532" extrusionOk="0">
                  <a:moveTo>
                    <a:pt x="1" y="265"/>
                  </a:moveTo>
                  <a:cubicBezTo>
                    <a:pt x="1" y="118"/>
                    <a:pt x="120" y="0"/>
                    <a:pt x="266" y="0"/>
                  </a:cubicBezTo>
                  <a:cubicBezTo>
                    <a:pt x="413" y="0"/>
                    <a:pt x="533" y="118"/>
                    <a:pt x="533" y="265"/>
                  </a:cubicBezTo>
                  <a:cubicBezTo>
                    <a:pt x="533" y="411"/>
                    <a:pt x="413" y="531"/>
                    <a:pt x="266" y="531"/>
                  </a:cubicBezTo>
                  <a:cubicBezTo>
                    <a:pt x="120" y="531"/>
                    <a:pt x="1" y="411"/>
                    <a:pt x="1" y="2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4692000" y="2955575"/>
              <a:ext cx="13300" cy="13300"/>
            </a:xfrm>
            <a:custGeom>
              <a:avLst/>
              <a:gdLst/>
              <a:ahLst/>
              <a:cxnLst/>
              <a:rect l="l" t="t" r="r" b="b"/>
              <a:pathLst>
                <a:path w="532" h="532" extrusionOk="0">
                  <a:moveTo>
                    <a:pt x="0" y="265"/>
                  </a:moveTo>
                  <a:cubicBezTo>
                    <a:pt x="0" y="118"/>
                    <a:pt x="118" y="0"/>
                    <a:pt x="265" y="0"/>
                  </a:cubicBezTo>
                  <a:cubicBezTo>
                    <a:pt x="411" y="0"/>
                    <a:pt x="531" y="118"/>
                    <a:pt x="531" y="265"/>
                  </a:cubicBezTo>
                  <a:cubicBezTo>
                    <a:pt x="531" y="411"/>
                    <a:pt x="411" y="531"/>
                    <a:pt x="265" y="531"/>
                  </a:cubicBezTo>
                  <a:cubicBezTo>
                    <a:pt x="118" y="530"/>
                    <a:pt x="0" y="411"/>
                    <a:pt x="0" y="2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4648125" y="2975825"/>
              <a:ext cx="13300" cy="13300"/>
            </a:xfrm>
            <a:custGeom>
              <a:avLst/>
              <a:gdLst/>
              <a:ahLst/>
              <a:cxnLst/>
              <a:rect l="l" t="t" r="r" b="b"/>
              <a:pathLst>
                <a:path w="532" h="532" extrusionOk="0">
                  <a:moveTo>
                    <a:pt x="0" y="265"/>
                  </a:moveTo>
                  <a:cubicBezTo>
                    <a:pt x="0" y="118"/>
                    <a:pt x="119" y="1"/>
                    <a:pt x="266" y="1"/>
                  </a:cubicBezTo>
                  <a:cubicBezTo>
                    <a:pt x="412" y="1"/>
                    <a:pt x="531" y="118"/>
                    <a:pt x="531" y="265"/>
                  </a:cubicBezTo>
                  <a:cubicBezTo>
                    <a:pt x="531" y="411"/>
                    <a:pt x="412" y="532"/>
                    <a:pt x="266" y="532"/>
                  </a:cubicBezTo>
                  <a:cubicBezTo>
                    <a:pt x="119" y="532"/>
                    <a:pt x="0" y="414"/>
                    <a:pt x="0" y="2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4670050" y="2975825"/>
              <a:ext cx="13350" cy="13300"/>
            </a:xfrm>
            <a:custGeom>
              <a:avLst/>
              <a:gdLst/>
              <a:ahLst/>
              <a:cxnLst/>
              <a:rect l="l" t="t" r="r" b="b"/>
              <a:pathLst>
                <a:path w="534" h="532" extrusionOk="0">
                  <a:moveTo>
                    <a:pt x="1" y="265"/>
                  </a:moveTo>
                  <a:cubicBezTo>
                    <a:pt x="1" y="118"/>
                    <a:pt x="120" y="1"/>
                    <a:pt x="266" y="1"/>
                  </a:cubicBezTo>
                  <a:cubicBezTo>
                    <a:pt x="413" y="1"/>
                    <a:pt x="533" y="118"/>
                    <a:pt x="533" y="265"/>
                  </a:cubicBezTo>
                  <a:cubicBezTo>
                    <a:pt x="533" y="411"/>
                    <a:pt x="413" y="532"/>
                    <a:pt x="266" y="532"/>
                  </a:cubicBezTo>
                  <a:cubicBezTo>
                    <a:pt x="120" y="532"/>
                    <a:pt x="1" y="414"/>
                    <a:pt x="1" y="2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4692000" y="2975825"/>
              <a:ext cx="13300" cy="13300"/>
            </a:xfrm>
            <a:custGeom>
              <a:avLst/>
              <a:gdLst/>
              <a:ahLst/>
              <a:cxnLst/>
              <a:rect l="l" t="t" r="r" b="b"/>
              <a:pathLst>
                <a:path w="532" h="532" extrusionOk="0">
                  <a:moveTo>
                    <a:pt x="0" y="265"/>
                  </a:moveTo>
                  <a:cubicBezTo>
                    <a:pt x="0" y="118"/>
                    <a:pt x="118" y="1"/>
                    <a:pt x="265" y="1"/>
                  </a:cubicBezTo>
                  <a:cubicBezTo>
                    <a:pt x="411" y="1"/>
                    <a:pt x="531" y="118"/>
                    <a:pt x="531" y="265"/>
                  </a:cubicBezTo>
                  <a:cubicBezTo>
                    <a:pt x="531" y="411"/>
                    <a:pt x="411" y="532"/>
                    <a:pt x="265" y="532"/>
                  </a:cubicBezTo>
                  <a:cubicBezTo>
                    <a:pt x="118" y="532"/>
                    <a:pt x="0" y="414"/>
                    <a:pt x="0" y="2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4648125" y="2996075"/>
              <a:ext cx="13300" cy="13300"/>
            </a:xfrm>
            <a:custGeom>
              <a:avLst/>
              <a:gdLst/>
              <a:ahLst/>
              <a:cxnLst/>
              <a:rect l="l" t="t" r="r" b="b"/>
              <a:pathLst>
                <a:path w="532" h="532" extrusionOk="0">
                  <a:moveTo>
                    <a:pt x="0" y="267"/>
                  </a:moveTo>
                  <a:cubicBezTo>
                    <a:pt x="0" y="121"/>
                    <a:pt x="119" y="1"/>
                    <a:pt x="266" y="1"/>
                  </a:cubicBezTo>
                  <a:cubicBezTo>
                    <a:pt x="412" y="1"/>
                    <a:pt x="531" y="121"/>
                    <a:pt x="531" y="267"/>
                  </a:cubicBezTo>
                  <a:cubicBezTo>
                    <a:pt x="531" y="415"/>
                    <a:pt x="412" y="532"/>
                    <a:pt x="266" y="532"/>
                  </a:cubicBezTo>
                  <a:cubicBezTo>
                    <a:pt x="119" y="532"/>
                    <a:pt x="0" y="415"/>
                    <a:pt x="0" y="2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4670050" y="2996075"/>
              <a:ext cx="13350" cy="13300"/>
            </a:xfrm>
            <a:custGeom>
              <a:avLst/>
              <a:gdLst/>
              <a:ahLst/>
              <a:cxnLst/>
              <a:rect l="l" t="t" r="r" b="b"/>
              <a:pathLst>
                <a:path w="534" h="532" extrusionOk="0">
                  <a:moveTo>
                    <a:pt x="1" y="267"/>
                  </a:moveTo>
                  <a:cubicBezTo>
                    <a:pt x="1" y="121"/>
                    <a:pt x="120" y="1"/>
                    <a:pt x="266" y="1"/>
                  </a:cubicBezTo>
                  <a:cubicBezTo>
                    <a:pt x="413" y="1"/>
                    <a:pt x="533" y="121"/>
                    <a:pt x="533" y="267"/>
                  </a:cubicBezTo>
                  <a:cubicBezTo>
                    <a:pt x="533" y="415"/>
                    <a:pt x="413" y="532"/>
                    <a:pt x="266" y="532"/>
                  </a:cubicBezTo>
                  <a:cubicBezTo>
                    <a:pt x="120" y="532"/>
                    <a:pt x="1" y="415"/>
                    <a:pt x="1" y="2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4692000" y="2996075"/>
              <a:ext cx="13300" cy="13300"/>
            </a:xfrm>
            <a:custGeom>
              <a:avLst/>
              <a:gdLst/>
              <a:ahLst/>
              <a:cxnLst/>
              <a:rect l="l" t="t" r="r" b="b"/>
              <a:pathLst>
                <a:path w="532" h="532" extrusionOk="0">
                  <a:moveTo>
                    <a:pt x="0" y="267"/>
                  </a:moveTo>
                  <a:cubicBezTo>
                    <a:pt x="0" y="121"/>
                    <a:pt x="118" y="1"/>
                    <a:pt x="265" y="1"/>
                  </a:cubicBezTo>
                  <a:cubicBezTo>
                    <a:pt x="411" y="1"/>
                    <a:pt x="531" y="121"/>
                    <a:pt x="531" y="267"/>
                  </a:cubicBezTo>
                  <a:cubicBezTo>
                    <a:pt x="531" y="415"/>
                    <a:pt x="411" y="532"/>
                    <a:pt x="265" y="532"/>
                  </a:cubicBezTo>
                  <a:cubicBezTo>
                    <a:pt x="118" y="532"/>
                    <a:pt x="0" y="415"/>
                    <a:pt x="0" y="2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4648125" y="3016400"/>
              <a:ext cx="13300" cy="13325"/>
            </a:xfrm>
            <a:custGeom>
              <a:avLst/>
              <a:gdLst/>
              <a:ahLst/>
              <a:cxnLst/>
              <a:rect l="l" t="t" r="r" b="b"/>
              <a:pathLst>
                <a:path w="532" h="533" extrusionOk="0">
                  <a:moveTo>
                    <a:pt x="0" y="267"/>
                  </a:moveTo>
                  <a:cubicBezTo>
                    <a:pt x="0" y="120"/>
                    <a:pt x="119" y="1"/>
                    <a:pt x="266" y="1"/>
                  </a:cubicBezTo>
                  <a:cubicBezTo>
                    <a:pt x="412" y="1"/>
                    <a:pt x="531" y="120"/>
                    <a:pt x="531" y="267"/>
                  </a:cubicBezTo>
                  <a:cubicBezTo>
                    <a:pt x="531" y="413"/>
                    <a:pt x="412" y="532"/>
                    <a:pt x="266" y="532"/>
                  </a:cubicBezTo>
                  <a:cubicBezTo>
                    <a:pt x="119" y="532"/>
                    <a:pt x="0" y="413"/>
                    <a:pt x="0" y="2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4670050" y="3016400"/>
              <a:ext cx="13350" cy="13325"/>
            </a:xfrm>
            <a:custGeom>
              <a:avLst/>
              <a:gdLst/>
              <a:ahLst/>
              <a:cxnLst/>
              <a:rect l="l" t="t" r="r" b="b"/>
              <a:pathLst>
                <a:path w="534" h="533" extrusionOk="0">
                  <a:moveTo>
                    <a:pt x="1" y="267"/>
                  </a:moveTo>
                  <a:cubicBezTo>
                    <a:pt x="1" y="120"/>
                    <a:pt x="120" y="1"/>
                    <a:pt x="266" y="1"/>
                  </a:cubicBezTo>
                  <a:cubicBezTo>
                    <a:pt x="413" y="1"/>
                    <a:pt x="533" y="120"/>
                    <a:pt x="533" y="267"/>
                  </a:cubicBezTo>
                  <a:cubicBezTo>
                    <a:pt x="533" y="413"/>
                    <a:pt x="413" y="532"/>
                    <a:pt x="266" y="532"/>
                  </a:cubicBezTo>
                  <a:cubicBezTo>
                    <a:pt x="120" y="532"/>
                    <a:pt x="1" y="413"/>
                    <a:pt x="1" y="2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4692000" y="3016400"/>
              <a:ext cx="13300" cy="13325"/>
            </a:xfrm>
            <a:custGeom>
              <a:avLst/>
              <a:gdLst/>
              <a:ahLst/>
              <a:cxnLst/>
              <a:rect l="l" t="t" r="r" b="b"/>
              <a:pathLst>
                <a:path w="532" h="533" extrusionOk="0">
                  <a:moveTo>
                    <a:pt x="0" y="267"/>
                  </a:moveTo>
                  <a:cubicBezTo>
                    <a:pt x="0" y="120"/>
                    <a:pt x="118" y="1"/>
                    <a:pt x="265" y="1"/>
                  </a:cubicBezTo>
                  <a:cubicBezTo>
                    <a:pt x="411" y="1"/>
                    <a:pt x="531" y="120"/>
                    <a:pt x="531" y="267"/>
                  </a:cubicBezTo>
                  <a:cubicBezTo>
                    <a:pt x="531" y="413"/>
                    <a:pt x="411" y="532"/>
                    <a:pt x="265" y="532"/>
                  </a:cubicBezTo>
                  <a:cubicBezTo>
                    <a:pt x="118" y="532"/>
                    <a:pt x="0" y="413"/>
                    <a:pt x="0" y="2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4648125" y="3036675"/>
              <a:ext cx="13300" cy="13325"/>
            </a:xfrm>
            <a:custGeom>
              <a:avLst/>
              <a:gdLst/>
              <a:ahLst/>
              <a:cxnLst/>
              <a:rect l="l" t="t" r="r" b="b"/>
              <a:pathLst>
                <a:path w="532" h="533" extrusionOk="0">
                  <a:moveTo>
                    <a:pt x="0" y="266"/>
                  </a:moveTo>
                  <a:cubicBezTo>
                    <a:pt x="0" y="120"/>
                    <a:pt x="119" y="0"/>
                    <a:pt x="266" y="0"/>
                  </a:cubicBezTo>
                  <a:cubicBezTo>
                    <a:pt x="412" y="0"/>
                    <a:pt x="531" y="120"/>
                    <a:pt x="531" y="266"/>
                  </a:cubicBezTo>
                  <a:cubicBezTo>
                    <a:pt x="531" y="414"/>
                    <a:pt x="412" y="531"/>
                    <a:pt x="266" y="531"/>
                  </a:cubicBezTo>
                  <a:cubicBezTo>
                    <a:pt x="119" y="533"/>
                    <a:pt x="0" y="414"/>
                    <a:pt x="0" y="2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4670050" y="3036675"/>
              <a:ext cx="13350" cy="13300"/>
            </a:xfrm>
            <a:custGeom>
              <a:avLst/>
              <a:gdLst/>
              <a:ahLst/>
              <a:cxnLst/>
              <a:rect l="l" t="t" r="r" b="b"/>
              <a:pathLst>
                <a:path w="534" h="532" extrusionOk="0">
                  <a:moveTo>
                    <a:pt x="1" y="266"/>
                  </a:moveTo>
                  <a:cubicBezTo>
                    <a:pt x="1" y="120"/>
                    <a:pt x="120" y="0"/>
                    <a:pt x="266" y="0"/>
                  </a:cubicBezTo>
                  <a:cubicBezTo>
                    <a:pt x="413" y="0"/>
                    <a:pt x="533" y="120"/>
                    <a:pt x="533" y="266"/>
                  </a:cubicBezTo>
                  <a:cubicBezTo>
                    <a:pt x="533" y="414"/>
                    <a:pt x="413" y="531"/>
                    <a:pt x="266" y="531"/>
                  </a:cubicBezTo>
                  <a:cubicBezTo>
                    <a:pt x="120" y="531"/>
                    <a:pt x="1" y="414"/>
                    <a:pt x="1" y="2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4692000" y="3036675"/>
              <a:ext cx="13300" cy="13325"/>
            </a:xfrm>
            <a:custGeom>
              <a:avLst/>
              <a:gdLst/>
              <a:ahLst/>
              <a:cxnLst/>
              <a:rect l="l" t="t" r="r" b="b"/>
              <a:pathLst>
                <a:path w="532" h="533" extrusionOk="0">
                  <a:moveTo>
                    <a:pt x="0" y="266"/>
                  </a:moveTo>
                  <a:cubicBezTo>
                    <a:pt x="0" y="120"/>
                    <a:pt x="118" y="0"/>
                    <a:pt x="265" y="0"/>
                  </a:cubicBezTo>
                  <a:cubicBezTo>
                    <a:pt x="411" y="0"/>
                    <a:pt x="531" y="120"/>
                    <a:pt x="531" y="266"/>
                  </a:cubicBezTo>
                  <a:cubicBezTo>
                    <a:pt x="531" y="414"/>
                    <a:pt x="411" y="531"/>
                    <a:pt x="265" y="531"/>
                  </a:cubicBezTo>
                  <a:cubicBezTo>
                    <a:pt x="118" y="533"/>
                    <a:pt x="0" y="414"/>
                    <a:pt x="0" y="2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4660750" y="2937925"/>
              <a:ext cx="13200" cy="13225"/>
            </a:xfrm>
            <a:custGeom>
              <a:avLst/>
              <a:gdLst/>
              <a:ahLst/>
              <a:cxnLst/>
              <a:rect l="l" t="t" r="r" b="b"/>
              <a:pathLst>
                <a:path w="528" h="529" extrusionOk="0">
                  <a:moveTo>
                    <a:pt x="1" y="264"/>
                  </a:moveTo>
                  <a:cubicBezTo>
                    <a:pt x="1" y="119"/>
                    <a:pt x="119" y="1"/>
                    <a:pt x="264" y="1"/>
                  </a:cubicBezTo>
                  <a:cubicBezTo>
                    <a:pt x="409" y="1"/>
                    <a:pt x="527" y="119"/>
                    <a:pt x="527" y="264"/>
                  </a:cubicBezTo>
                  <a:cubicBezTo>
                    <a:pt x="527" y="409"/>
                    <a:pt x="409" y="527"/>
                    <a:pt x="264" y="527"/>
                  </a:cubicBezTo>
                  <a:cubicBezTo>
                    <a:pt x="119" y="529"/>
                    <a:pt x="1" y="410"/>
                    <a:pt x="1" y="2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4659025" y="3054925"/>
              <a:ext cx="13175" cy="13150"/>
            </a:xfrm>
            <a:custGeom>
              <a:avLst/>
              <a:gdLst/>
              <a:ahLst/>
              <a:cxnLst/>
              <a:rect l="l" t="t" r="r" b="b"/>
              <a:pathLst>
                <a:path w="527" h="526" extrusionOk="0">
                  <a:moveTo>
                    <a:pt x="1" y="264"/>
                  </a:moveTo>
                  <a:cubicBezTo>
                    <a:pt x="1" y="118"/>
                    <a:pt x="118" y="0"/>
                    <a:pt x="263" y="0"/>
                  </a:cubicBezTo>
                  <a:cubicBezTo>
                    <a:pt x="407" y="0"/>
                    <a:pt x="526" y="118"/>
                    <a:pt x="526" y="264"/>
                  </a:cubicBezTo>
                  <a:cubicBezTo>
                    <a:pt x="526" y="408"/>
                    <a:pt x="407" y="526"/>
                    <a:pt x="263" y="526"/>
                  </a:cubicBezTo>
                  <a:cubicBezTo>
                    <a:pt x="118" y="526"/>
                    <a:pt x="1" y="408"/>
                    <a:pt x="1" y="2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4682475" y="2937925"/>
              <a:ext cx="13150" cy="13225"/>
            </a:xfrm>
            <a:custGeom>
              <a:avLst/>
              <a:gdLst/>
              <a:ahLst/>
              <a:cxnLst/>
              <a:rect l="l" t="t" r="r" b="b"/>
              <a:pathLst>
                <a:path w="526" h="529" extrusionOk="0">
                  <a:moveTo>
                    <a:pt x="0" y="264"/>
                  </a:moveTo>
                  <a:cubicBezTo>
                    <a:pt x="0" y="119"/>
                    <a:pt x="118" y="1"/>
                    <a:pt x="262" y="1"/>
                  </a:cubicBezTo>
                  <a:cubicBezTo>
                    <a:pt x="408" y="1"/>
                    <a:pt x="526" y="119"/>
                    <a:pt x="526" y="264"/>
                  </a:cubicBezTo>
                  <a:cubicBezTo>
                    <a:pt x="526" y="409"/>
                    <a:pt x="407" y="527"/>
                    <a:pt x="262" y="527"/>
                  </a:cubicBezTo>
                  <a:cubicBezTo>
                    <a:pt x="118" y="529"/>
                    <a:pt x="0" y="410"/>
                    <a:pt x="0" y="2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4680725" y="3054925"/>
              <a:ext cx="13150" cy="13150"/>
            </a:xfrm>
            <a:custGeom>
              <a:avLst/>
              <a:gdLst/>
              <a:ahLst/>
              <a:cxnLst/>
              <a:rect l="l" t="t" r="r" b="b"/>
              <a:pathLst>
                <a:path w="526" h="526" extrusionOk="0">
                  <a:moveTo>
                    <a:pt x="0" y="264"/>
                  </a:moveTo>
                  <a:cubicBezTo>
                    <a:pt x="0" y="118"/>
                    <a:pt x="118" y="0"/>
                    <a:pt x="264" y="0"/>
                  </a:cubicBezTo>
                  <a:cubicBezTo>
                    <a:pt x="408" y="0"/>
                    <a:pt x="526" y="118"/>
                    <a:pt x="526" y="264"/>
                  </a:cubicBezTo>
                  <a:cubicBezTo>
                    <a:pt x="526" y="408"/>
                    <a:pt x="408" y="526"/>
                    <a:pt x="264" y="526"/>
                  </a:cubicBezTo>
                  <a:cubicBezTo>
                    <a:pt x="118" y="526"/>
                    <a:pt x="0" y="408"/>
                    <a:pt x="0" y="2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4645900" y="2953275"/>
              <a:ext cx="17700" cy="17750"/>
            </a:xfrm>
            <a:custGeom>
              <a:avLst/>
              <a:gdLst/>
              <a:ahLst/>
              <a:cxnLst/>
              <a:rect l="l" t="t" r="r" b="b"/>
              <a:pathLst>
                <a:path w="708" h="710" extrusionOk="0">
                  <a:moveTo>
                    <a:pt x="355" y="178"/>
                  </a:moveTo>
                  <a:cubicBezTo>
                    <a:pt x="454" y="178"/>
                    <a:pt x="534" y="258"/>
                    <a:pt x="533" y="354"/>
                  </a:cubicBezTo>
                  <a:cubicBezTo>
                    <a:pt x="533" y="452"/>
                    <a:pt x="454" y="532"/>
                    <a:pt x="355" y="532"/>
                  </a:cubicBezTo>
                  <a:cubicBezTo>
                    <a:pt x="257" y="532"/>
                    <a:pt x="177" y="453"/>
                    <a:pt x="177" y="354"/>
                  </a:cubicBezTo>
                  <a:cubicBezTo>
                    <a:pt x="177" y="258"/>
                    <a:pt x="257" y="178"/>
                    <a:pt x="355" y="178"/>
                  </a:cubicBezTo>
                  <a:close/>
                  <a:moveTo>
                    <a:pt x="355" y="1"/>
                  </a:moveTo>
                  <a:cubicBezTo>
                    <a:pt x="161" y="1"/>
                    <a:pt x="0" y="160"/>
                    <a:pt x="0" y="354"/>
                  </a:cubicBezTo>
                  <a:cubicBezTo>
                    <a:pt x="0" y="550"/>
                    <a:pt x="161" y="709"/>
                    <a:pt x="355" y="709"/>
                  </a:cubicBezTo>
                  <a:cubicBezTo>
                    <a:pt x="550" y="709"/>
                    <a:pt x="708" y="550"/>
                    <a:pt x="708" y="354"/>
                  </a:cubicBezTo>
                  <a:cubicBezTo>
                    <a:pt x="708" y="160"/>
                    <a:pt x="550"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4667875" y="2953275"/>
              <a:ext cx="17700" cy="17750"/>
            </a:xfrm>
            <a:custGeom>
              <a:avLst/>
              <a:gdLst/>
              <a:ahLst/>
              <a:cxnLst/>
              <a:rect l="l" t="t" r="r" b="b"/>
              <a:pathLst>
                <a:path w="708" h="710" extrusionOk="0">
                  <a:moveTo>
                    <a:pt x="353" y="178"/>
                  </a:moveTo>
                  <a:cubicBezTo>
                    <a:pt x="451" y="178"/>
                    <a:pt x="532" y="258"/>
                    <a:pt x="532" y="354"/>
                  </a:cubicBezTo>
                  <a:cubicBezTo>
                    <a:pt x="532" y="452"/>
                    <a:pt x="451" y="532"/>
                    <a:pt x="353" y="532"/>
                  </a:cubicBezTo>
                  <a:cubicBezTo>
                    <a:pt x="257" y="532"/>
                    <a:pt x="176" y="453"/>
                    <a:pt x="176" y="354"/>
                  </a:cubicBezTo>
                  <a:cubicBezTo>
                    <a:pt x="176" y="258"/>
                    <a:pt x="255" y="178"/>
                    <a:pt x="353" y="178"/>
                  </a:cubicBezTo>
                  <a:close/>
                  <a:moveTo>
                    <a:pt x="353" y="1"/>
                  </a:moveTo>
                  <a:cubicBezTo>
                    <a:pt x="159" y="1"/>
                    <a:pt x="0" y="160"/>
                    <a:pt x="0" y="354"/>
                  </a:cubicBezTo>
                  <a:cubicBezTo>
                    <a:pt x="0" y="550"/>
                    <a:pt x="158" y="709"/>
                    <a:pt x="353" y="709"/>
                  </a:cubicBezTo>
                  <a:cubicBezTo>
                    <a:pt x="549" y="709"/>
                    <a:pt x="708" y="550"/>
                    <a:pt x="708" y="354"/>
                  </a:cubicBezTo>
                  <a:cubicBezTo>
                    <a:pt x="708" y="160"/>
                    <a:pt x="549"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4689800" y="2953275"/>
              <a:ext cx="17675" cy="17750"/>
            </a:xfrm>
            <a:custGeom>
              <a:avLst/>
              <a:gdLst/>
              <a:ahLst/>
              <a:cxnLst/>
              <a:rect l="l" t="t" r="r" b="b"/>
              <a:pathLst>
                <a:path w="707" h="710" extrusionOk="0">
                  <a:moveTo>
                    <a:pt x="353" y="178"/>
                  </a:moveTo>
                  <a:cubicBezTo>
                    <a:pt x="452" y="178"/>
                    <a:pt x="532" y="258"/>
                    <a:pt x="532" y="354"/>
                  </a:cubicBezTo>
                  <a:cubicBezTo>
                    <a:pt x="532" y="452"/>
                    <a:pt x="452" y="532"/>
                    <a:pt x="353" y="532"/>
                  </a:cubicBezTo>
                  <a:cubicBezTo>
                    <a:pt x="256" y="532"/>
                    <a:pt x="176" y="453"/>
                    <a:pt x="176" y="354"/>
                  </a:cubicBezTo>
                  <a:cubicBezTo>
                    <a:pt x="176" y="258"/>
                    <a:pt x="254" y="178"/>
                    <a:pt x="353" y="178"/>
                  </a:cubicBezTo>
                  <a:close/>
                  <a:moveTo>
                    <a:pt x="353" y="1"/>
                  </a:moveTo>
                  <a:cubicBezTo>
                    <a:pt x="160" y="1"/>
                    <a:pt x="1" y="160"/>
                    <a:pt x="1" y="354"/>
                  </a:cubicBezTo>
                  <a:cubicBezTo>
                    <a:pt x="1" y="550"/>
                    <a:pt x="158" y="709"/>
                    <a:pt x="353" y="709"/>
                  </a:cubicBezTo>
                  <a:cubicBezTo>
                    <a:pt x="548" y="709"/>
                    <a:pt x="707" y="550"/>
                    <a:pt x="707" y="354"/>
                  </a:cubicBezTo>
                  <a:cubicBezTo>
                    <a:pt x="707" y="160"/>
                    <a:pt x="54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4645900" y="2973575"/>
              <a:ext cx="17750" cy="17750"/>
            </a:xfrm>
            <a:custGeom>
              <a:avLst/>
              <a:gdLst/>
              <a:ahLst/>
              <a:cxnLst/>
              <a:rect l="l" t="t" r="r" b="b"/>
              <a:pathLst>
                <a:path w="710" h="710" extrusionOk="0">
                  <a:moveTo>
                    <a:pt x="355" y="178"/>
                  </a:moveTo>
                  <a:cubicBezTo>
                    <a:pt x="454" y="178"/>
                    <a:pt x="534" y="257"/>
                    <a:pt x="533" y="355"/>
                  </a:cubicBezTo>
                  <a:cubicBezTo>
                    <a:pt x="533" y="453"/>
                    <a:pt x="454" y="534"/>
                    <a:pt x="355" y="534"/>
                  </a:cubicBezTo>
                  <a:cubicBezTo>
                    <a:pt x="257" y="534"/>
                    <a:pt x="177" y="453"/>
                    <a:pt x="177" y="355"/>
                  </a:cubicBezTo>
                  <a:cubicBezTo>
                    <a:pt x="177" y="258"/>
                    <a:pt x="257" y="178"/>
                    <a:pt x="355" y="178"/>
                  </a:cubicBezTo>
                  <a:close/>
                  <a:moveTo>
                    <a:pt x="355" y="0"/>
                  </a:moveTo>
                  <a:cubicBezTo>
                    <a:pt x="161" y="0"/>
                    <a:pt x="0" y="161"/>
                    <a:pt x="0" y="355"/>
                  </a:cubicBezTo>
                  <a:cubicBezTo>
                    <a:pt x="0" y="550"/>
                    <a:pt x="161" y="709"/>
                    <a:pt x="355" y="709"/>
                  </a:cubicBezTo>
                  <a:cubicBezTo>
                    <a:pt x="550" y="709"/>
                    <a:pt x="709" y="550"/>
                    <a:pt x="708" y="355"/>
                  </a:cubicBezTo>
                  <a:cubicBezTo>
                    <a:pt x="708" y="161"/>
                    <a:pt x="550" y="0"/>
                    <a:pt x="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4667875" y="2973575"/>
              <a:ext cx="17700" cy="17750"/>
            </a:xfrm>
            <a:custGeom>
              <a:avLst/>
              <a:gdLst/>
              <a:ahLst/>
              <a:cxnLst/>
              <a:rect l="l" t="t" r="r" b="b"/>
              <a:pathLst>
                <a:path w="708" h="710" extrusionOk="0">
                  <a:moveTo>
                    <a:pt x="353" y="178"/>
                  </a:moveTo>
                  <a:cubicBezTo>
                    <a:pt x="451" y="178"/>
                    <a:pt x="532" y="257"/>
                    <a:pt x="532" y="355"/>
                  </a:cubicBezTo>
                  <a:cubicBezTo>
                    <a:pt x="532" y="453"/>
                    <a:pt x="451" y="534"/>
                    <a:pt x="353" y="534"/>
                  </a:cubicBezTo>
                  <a:cubicBezTo>
                    <a:pt x="257" y="534"/>
                    <a:pt x="176" y="453"/>
                    <a:pt x="176" y="355"/>
                  </a:cubicBezTo>
                  <a:cubicBezTo>
                    <a:pt x="176" y="258"/>
                    <a:pt x="255" y="178"/>
                    <a:pt x="353" y="178"/>
                  </a:cubicBezTo>
                  <a:close/>
                  <a:moveTo>
                    <a:pt x="353" y="0"/>
                  </a:moveTo>
                  <a:cubicBezTo>
                    <a:pt x="159" y="0"/>
                    <a:pt x="0" y="161"/>
                    <a:pt x="0" y="355"/>
                  </a:cubicBezTo>
                  <a:cubicBezTo>
                    <a:pt x="0" y="550"/>
                    <a:pt x="158" y="709"/>
                    <a:pt x="353" y="709"/>
                  </a:cubicBezTo>
                  <a:cubicBezTo>
                    <a:pt x="549" y="709"/>
                    <a:pt x="708" y="550"/>
                    <a:pt x="708" y="355"/>
                  </a:cubicBezTo>
                  <a:cubicBezTo>
                    <a:pt x="708" y="161"/>
                    <a:pt x="549"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4689800" y="2973575"/>
              <a:ext cx="17675" cy="17750"/>
            </a:xfrm>
            <a:custGeom>
              <a:avLst/>
              <a:gdLst/>
              <a:ahLst/>
              <a:cxnLst/>
              <a:rect l="l" t="t" r="r" b="b"/>
              <a:pathLst>
                <a:path w="707" h="710" extrusionOk="0">
                  <a:moveTo>
                    <a:pt x="353" y="178"/>
                  </a:moveTo>
                  <a:cubicBezTo>
                    <a:pt x="452" y="178"/>
                    <a:pt x="532" y="257"/>
                    <a:pt x="532" y="355"/>
                  </a:cubicBezTo>
                  <a:cubicBezTo>
                    <a:pt x="532" y="453"/>
                    <a:pt x="452" y="534"/>
                    <a:pt x="353" y="534"/>
                  </a:cubicBezTo>
                  <a:cubicBezTo>
                    <a:pt x="256" y="534"/>
                    <a:pt x="176" y="453"/>
                    <a:pt x="176" y="355"/>
                  </a:cubicBezTo>
                  <a:cubicBezTo>
                    <a:pt x="176" y="258"/>
                    <a:pt x="254" y="178"/>
                    <a:pt x="353" y="178"/>
                  </a:cubicBezTo>
                  <a:close/>
                  <a:moveTo>
                    <a:pt x="353" y="0"/>
                  </a:moveTo>
                  <a:cubicBezTo>
                    <a:pt x="160" y="0"/>
                    <a:pt x="1" y="161"/>
                    <a:pt x="1" y="355"/>
                  </a:cubicBezTo>
                  <a:cubicBezTo>
                    <a:pt x="1" y="550"/>
                    <a:pt x="158" y="709"/>
                    <a:pt x="353" y="709"/>
                  </a:cubicBezTo>
                  <a:cubicBezTo>
                    <a:pt x="548" y="709"/>
                    <a:pt x="707" y="550"/>
                    <a:pt x="707" y="355"/>
                  </a:cubicBezTo>
                  <a:cubicBezTo>
                    <a:pt x="707" y="161"/>
                    <a:pt x="548"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4645900" y="2993900"/>
              <a:ext cx="17750" cy="17750"/>
            </a:xfrm>
            <a:custGeom>
              <a:avLst/>
              <a:gdLst/>
              <a:ahLst/>
              <a:cxnLst/>
              <a:rect l="l" t="t" r="r" b="b"/>
              <a:pathLst>
                <a:path w="710" h="710" extrusionOk="0">
                  <a:moveTo>
                    <a:pt x="355" y="175"/>
                  </a:moveTo>
                  <a:cubicBezTo>
                    <a:pt x="454" y="175"/>
                    <a:pt x="534" y="257"/>
                    <a:pt x="533" y="354"/>
                  </a:cubicBezTo>
                  <a:cubicBezTo>
                    <a:pt x="533" y="451"/>
                    <a:pt x="454" y="532"/>
                    <a:pt x="355" y="532"/>
                  </a:cubicBezTo>
                  <a:cubicBezTo>
                    <a:pt x="257" y="532"/>
                    <a:pt x="177" y="453"/>
                    <a:pt x="177" y="354"/>
                  </a:cubicBezTo>
                  <a:cubicBezTo>
                    <a:pt x="177" y="257"/>
                    <a:pt x="257" y="175"/>
                    <a:pt x="355" y="175"/>
                  </a:cubicBezTo>
                  <a:close/>
                  <a:moveTo>
                    <a:pt x="355" y="1"/>
                  </a:moveTo>
                  <a:cubicBezTo>
                    <a:pt x="161" y="1"/>
                    <a:pt x="0" y="159"/>
                    <a:pt x="0" y="354"/>
                  </a:cubicBezTo>
                  <a:cubicBezTo>
                    <a:pt x="0" y="550"/>
                    <a:pt x="161" y="709"/>
                    <a:pt x="355" y="709"/>
                  </a:cubicBezTo>
                  <a:cubicBezTo>
                    <a:pt x="550" y="709"/>
                    <a:pt x="709" y="550"/>
                    <a:pt x="708" y="354"/>
                  </a:cubicBezTo>
                  <a:cubicBezTo>
                    <a:pt x="708" y="159"/>
                    <a:pt x="550"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4667875" y="2993900"/>
              <a:ext cx="17700" cy="17750"/>
            </a:xfrm>
            <a:custGeom>
              <a:avLst/>
              <a:gdLst/>
              <a:ahLst/>
              <a:cxnLst/>
              <a:rect l="l" t="t" r="r" b="b"/>
              <a:pathLst>
                <a:path w="708" h="710" extrusionOk="0">
                  <a:moveTo>
                    <a:pt x="353" y="175"/>
                  </a:moveTo>
                  <a:cubicBezTo>
                    <a:pt x="451" y="175"/>
                    <a:pt x="532" y="257"/>
                    <a:pt x="532" y="354"/>
                  </a:cubicBezTo>
                  <a:cubicBezTo>
                    <a:pt x="532" y="451"/>
                    <a:pt x="451" y="532"/>
                    <a:pt x="353" y="532"/>
                  </a:cubicBezTo>
                  <a:cubicBezTo>
                    <a:pt x="257" y="532"/>
                    <a:pt x="176" y="453"/>
                    <a:pt x="176" y="354"/>
                  </a:cubicBezTo>
                  <a:cubicBezTo>
                    <a:pt x="176" y="257"/>
                    <a:pt x="255" y="175"/>
                    <a:pt x="353" y="175"/>
                  </a:cubicBezTo>
                  <a:close/>
                  <a:moveTo>
                    <a:pt x="353" y="1"/>
                  </a:moveTo>
                  <a:cubicBezTo>
                    <a:pt x="159" y="1"/>
                    <a:pt x="0" y="159"/>
                    <a:pt x="0" y="354"/>
                  </a:cubicBezTo>
                  <a:cubicBezTo>
                    <a:pt x="0" y="550"/>
                    <a:pt x="158" y="709"/>
                    <a:pt x="353" y="709"/>
                  </a:cubicBezTo>
                  <a:cubicBezTo>
                    <a:pt x="549" y="709"/>
                    <a:pt x="708" y="550"/>
                    <a:pt x="708" y="354"/>
                  </a:cubicBezTo>
                  <a:cubicBezTo>
                    <a:pt x="708" y="159"/>
                    <a:pt x="549"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4689800" y="2993900"/>
              <a:ext cx="17675" cy="17750"/>
            </a:xfrm>
            <a:custGeom>
              <a:avLst/>
              <a:gdLst/>
              <a:ahLst/>
              <a:cxnLst/>
              <a:rect l="l" t="t" r="r" b="b"/>
              <a:pathLst>
                <a:path w="707" h="710" extrusionOk="0">
                  <a:moveTo>
                    <a:pt x="353" y="175"/>
                  </a:moveTo>
                  <a:cubicBezTo>
                    <a:pt x="452" y="175"/>
                    <a:pt x="532" y="257"/>
                    <a:pt x="532" y="354"/>
                  </a:cubicBezTo>
                  <a:cubicBezTo>
                    <a:pt x="532" y="451"/>
                    <a:pt x="452" y="532"/>
                    <a:pt x="353" y="532"/>
                  </a:cubicBezTo>
                  <a:cubicBezTo>
                    <a:pt x="256" y="532"/>
                    <a:pt x="176" y="453"/>
                    <a:pt x="176" y="354"/>
                  </a:cubicBezTo>
                  <a:cubicBezTo>
                    <a:pt x="176" y="257"/>
                    <a:pt x="254" y="175"/>
                    <a:pt x="353" y="175"/>
                  </a:cubicBezTo>
                  <a:close/>
                  <a:moveTo>
                    <a:pt x="353" y="1"/>
                  </a:moveTo>
                  <a:cubicBezTo>
                    <a:pt x="160" y="1"/>
                    <a:pt x="1" y="159"/>
                    <a:pt x="1" y="354"/>
                  </a:cubicBezTo>
                  <a:cubicBezTo>
                    <a:pt x="1" y="550"/>
                    <a:pt x="158" y="709"/>
                    <a:pt x="353" y="709"/>
                  </a:cubicBezTo>
                  <a:cubicBezTo>
                    <a:pt x="548" y="709"/>
                    <a:pt x="707" y="550"/>
                    <a:pt x="707" y="354"/>
                  </a:cubicBezTo>
                  <a:cubicBezTo>
                    <a:pt x="707" y="159"/>
                    <a:pt x="54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4645900" y="3014150"/>
              <a:ext cx="17750" cy="17750"/>
            </a:xfrm>
            <a:custGeom>
              <a:avLst/>
              <a:gdLst/>
              <a:ahLst/>
              <a:cxnLst/>
              <a:rect l="l" t="t" r="r" b="b"/>
              <a:pathLst>
                <a:path w="710" h="710" extrusionOk="0">
                  <a:moveTo>
                    <a:pt x="355" y="178"/>
                  </a:moveTo>
                  <a:cubicBezTo>
                    <a:pt x="454" y="178"/>
                    <a:pt x="534" y="257"/>
                    <a:pt x="533" y="357"/>
                  </a:cubicBezTo>
                  <a:cubicBezTo>
                    <a:pt x="533" y="453"/>
                    <a:pt x="454" y="535"/>
                    <a:pt x="355" y="535"/>
                  </a:cubicBezTo>
                  <a:cubicBezTo>
                    <a:pt x="257" y="535"/>
                    <a:pt x="177" y="456"/>
                    <a:pt x="177" y="357"/>
                  </a:cubicBezTo>
                  <a:cubicBezTo>
                    <a:pt x="177" y="258"/>
                    <a:pt x="257" y="178"/>
                    <a:pt x="355" y="178"/>
                  </a:cubicBezTo>
                  <a:close/>
                  <a:moveTo>
                    <a:pt x="355" y="1"/>
                  </a:moveTo>
                  <a:cubicBezTo>
                    <a:pt x="161" y="1"/>
                    <a:pt x="0" y="160"/>
                    <a:pt x="0" y="356"/>
                  </a:cubicBezTo>
                  <a:cubicBezTo>
                    <a:pt x="0" y="551"/>
                    <a:pt x="161" y="709"/>
                    <a:pt x="355" y="709"/>
                  </a:cubicBezTo>
                  <a:cubicBezTo>
                    <a:pt x="550" y="709"/>
                    <a:pt x="709" y="551"/>
                    <a:pt x="708" y="356"/>
                  </a:cubicBezTo>
                  <a:cubicBezTo>
                    <a:pt x="708" y="160"/>
                    <a:pt x="550"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4667875" y="3014150"/>
              <a:ext cx="17700" cy="17750"/>
            </a:xfrm>
            <a:custGeom>
              <a:avLst/>
              <a:gdLst/>
              <a:ahLst/>
              <a:cxnLst/>
              <a:rect l="l" t="t" r="r" b="b"/>
              <a:pathLst>
                <a:path w="708" h="710" extrusionOk="0">
                  <a:moveTo>
                    <a:pt x="353" y="178"/>
                  </a:moveTo>
                  <a:cubicBezTo>
                    <a:pt x="451" y="178"/>
                    <a:pt x="532" y="257"/>
                    <a:pt x="532" y="357"/>
                  </a:cubicBezTo>
                  <a:cubicBezTo>
                    <a:pt x="532" y="453"/>
                    <a:pt x="451" y="535"/>
                    <a:pt x="353" y="535"/>
                  </a:cubicBezTo>
                  <a:cubicBezTo>
                    <a:pt x="257" y="535"/>
                    <a:pt x="176" y="456"/>
                    <a:pt x="176" y="357"/>
                  </a:cubicBezTo>
                  <a:cubicBezTo>
                    <a:pt x="176" y="258"/>
                    <a:pt x="255" y="178"/>
                    <a:pt x="353" y="178"/>
                  </a:cubicBezTo>
                  <a:close/>
                  <a:moveTo>
                    <a:pt x="353" y="1"/>
                  </a:moveTo>
                  <a:cubicBezTo>
                    <a:pt x="159" y="1"/>
                    <a:pt x="0" y="160"/>
                    <a:pt x="0" y="356"/>
                  </a:cubicBezTo>
                  <a:cubicBezTo>
                    <a:pt x="0" y="551"/>
                    <a:pt x="158" y="709"/>
                    <a:pt x="353" y="709"/>
                  </a:cubicBezTo>
                  <a:cubicBezTo>
                    <a:pt x="549" y="709"/>
                    <a:pt x="708" y="551"/>
                    <a:pt x="708" y="356"/>
                  </a:cubicBezTo>
                  <a:cubicBezTo>
                    <a:pt x="708" y="160"/>
                    <a:pt x="549"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4689800" y="3014150"/>
              <a:ext cx="17675" cy="17750"/>
            </a:xfrm>
            <a:custGeom>
              <a:avLst/>
              <a:gdLst/>
              <a:ahLst/>
              <a:cxnLst/>
              <a:rect l="l" t="t" r="r" b="b"/>
              <a:pathLst>
                <a:path w="707" h="710" extrusionOk="0">
                  <a:moveTo>
                    <a:pt x="353" y="178"/>
                  </a:moveTo>
                  <a:cubicBezTo>
                    <a:pt x="452" y="178"/>
                    <a:pt x="532" y="257"/>
                    <a:pt x="532" y="357"/>
                  </a:cubicBezTo>
                  <a:cubicBezTo>
                    <a:pt x="532" y="453"/>
                    <a:pt x="452" y="535"/>
                    <a:pt x="353" y="535"/>
                  </a:cubicBezTo>
                  <a:cubicBezTo>
                    <a:pt x="256" y="535"/>
                    <a:pt x="176" y="456"/>
                    <a:pt x="176" y="357"/>
                  </a:cubicBezTo>
                  <a:cubicBezTo>
                    <a:pt x="176" y="258"/>
                    <a:pt x="254" y="178"/>
                    <a:pt x="353" y="178"/>
                  </a:cubicBezTo>
                  <a:close/>
                  <a:moveTo>
                    <a:pt x="353" y="1"/>
                  </a:moveTo>
                  <a:cubicBezTo>
                    <a:pt x="160" y="1"/>
                    <a:pt x="1" y="160"/>
                    <a:pt x="1" y="356"/>
                  </a:cubicBezTo>
                  <a:cubicBezTo>
                    <a:pt x="1" y="551"/>
                    <a:pt x="158" y="709"/>
                    <a:pt x="353" y="709"/>
                  </a:cubicBezTo>
                  <a:cubicBezTo>
                    <a:pt x="548" y="709"/>
                    <a:pt x="707" y="551"/>
                    <a:pt x="707" y="356"/>
                  </a:cubicBezTo>
                  <a:cubicBezTo>
                    <a:pt x="707" y="160"/>
                    <a:pt x="54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4645900" y="3034475"/>
              <a:ext cx="17700" cy="17750"/>
            </a:xfrm>
            <a:custGeom>
              <a:avLst/>
              <a:gdLst/>
              <a:ahLst/>
              <a:cxnLst/>
              <a:rect l="l" t="t" r="r" b="b"/>
              <a:pathLst>
                <a:path w="708" h="710" extrusionOk="0">
                  <a:moveTo>
                    <a:pt x="355" y="177"/>
                  </a:moveTo>
                  <a:cubicBezTo>
                    <a:pt x="454" y="177"/>
                    <a:pt x="533" y="259"/>
                    <a:pt x="533" y="354"/>
                  </a:cubicBezTo>
                  <a:cubicBezTo>
                    <a:pt x="533" y="450"/>
                    <a:pt x="454" y="532"/>
                    <a:pt x="355" y="532"/>
                  </a:cubicBezTo>
                  <a:cubicBezTo>
                    <a:pt x="257" y="532"/>
                    <a:pt x="177" y="450"/>
                    <a:pt x="177" y="354"/>
                  </a:cubicBezTo>
                  <a:cubicBezTo>
                    <a:pt x="177" y="259"/>
                    <a:pt x="257" y="177"/>
                    <a:pt x="355" y="177"/>
                  </a:cubicBezTo>
                  <a:close/>
                  <a:moveTo>
                    <a:pt x="355" y="1"/>
                  </a:moveTo>
                  <a:cubicBezTo>
                    <a:pt x="161" y="1"/>
                    <a:pt x="0" y="160"/>
                    <a:pt x="0" y="354"/>
                  </a:cubicBezTo>
                  <a:cubicBezTo>
                    <a:pt x="0" y="549"/>
                    <a:pt x="161" y="710"/>
                    <a:pt x="355" y="710"/>
                  </a:cubicBezTo>
                  <a:cubicBezTo>
                    <a:pt x="550" y="710"/>
                    <a:pt x="708" y="549"/>
                    <a:pt x="708" y="354"/>
                  </a:cubicBezTo>
                  <a:cubicBezTo>
                    <a:pt x="708" y="160"/>
                    <a:pt x="550"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4667875" y="3034475"/>
              <a:ext cx="17700" cy="17750"/>
            </a:xfrm>
            <a:custGeom>
              <a:avLst/>
              <a:gdLst/>
              <a:ahLst/>
              <a:cxnLst/>
              <a:rect l="l" t="t" r="r" b="b"/>
              <a:pathLst>
                <a:path w="708" h="710" extrusionOk="0">
                  <a:moveTo>
                    <a:pt x="353" y="177"/>
                  </a:moveTo>
                  <a:cubicBezTo>
                    <a:pt x="451" y="177"/>
                    <a:pt x="532" y="259"/>
                    <a:pt x="532" y="354"/>
                  </a:cubicBezTo>
                  <a:cubicBezTo>
                    <a:pt x="532" y="450"/>
                    <a:pt x="451" y="532"/>
                    <a:pt x="353" y="532"/>
                  </a:cubicBezTo>
                  <a:cubicBezTo>
                    <a:pt x="257" y="532"/>
                    <a:pt x="176" y="450"/>
                    <a:pt x="176" y="354"/>
                  </a:cubicBezTo>
                  <a:cubicBezTo>
                    <a:pt x="176" y="259"/>
                    <a:pt x="255" y="177"/>
                    <a:pt x="353" y="177"/>
                  </a:cubicBezTo>
                  <a:close/>
                  <a:moveTo>
                    <a:pt x="353" y="1"/>
                  </a:moveTo>
                  <a:cubicBezTo>
                    <a:pt x="159" y="1"/>
                    <a:pt x="0" y="160"/>
                    <a:pt x="0" y="354"/>
                  </a:cubicBezTo>
                  <a:cubicBezTo>
                    <a:pt x="0" y="549"/>
                    <a:pt x="158" y="710"/>
                    <a:pt x="353" y="710"/>
                  </a:cubicBezTo>
                  <a:cubicBezTo>
                    <a:pt x="549" y="710"/>
                    <a:pt x="708" y="549"/>
                    <a:pt x="708" y="354"/>
                  </a:cubicBezTo>
                  <a:cubicBezTo>
                    <a:pt x="708" y="160"/>
                    <a:pt x="549"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4689800" y="3034475"/>
              <a:ext cx="17675" cy="17750"/>
            </a:xfrm>
            <a:custGeom>
              <a:avLst/>
              <a:gdLst/>
              <a:ahLst/>
              <a:cxnLst/>
              <a:rect l="l" t="t" r="r" b="b"/>
              <a:pathLst>
                <a:path w="707" h="710" extrusionOk="0">
                  <a:moveTo>
                    <a:pt x="353" y="177"/>
                  </a:moveTo>
                  <a:cubicBezTo>
                    <a:pt x="452" y="177"/>
                    <a:pt x="532" y="259"/>
                    <a:pt x="532" y="354"/>
                  </a:cubicBezTo>
                  <a:cubicBezTo>
                    <a:pt x="532" y="450"/>
                    <a:pt x="452" y="532"/>
                    <a:pt x="353" y="532"/>
                  </a:cubicBezTo>
                  <a:cubicBezTo>
                    <a:pt x="256" y="532"/>
                    <a:pt x="176" y="450"/>
                    <a:pt x="176" y="354"/>
                  </a:cubicBezTo>
                  <a:cubicBezTo>
                    <a:pt x="176" y="259"/>
                    <a:pt x="254" y="177"/>
                    <a:pt x="353" y="177"/>
                  </a:cubicBezTo>
                  <a:close/>
                  <a:moveTo>
                    <a:pt x="353" y="1"/>
                  </a:moveTo>
                  <a:cubicBezTo>
                    <a:pt x="160" y="1"/>
                    <a:pt x="1" y="160"/>
                    <a:pt x="1" y="354"/>
                  </a:cubicBezTo>
                  <a:cubicBezTo>
                    <a:pt x="1" y="549"/>
                    <a:pt x="158" y="710"/>
                    <a:pt x="353" y="710"/>
                  </a:cubicBezTo>
                  <a:cubicBezTo>
                    <a:pt x="548" y="710"/>
                    <a:pt x="707" y="549"/>
                    <a:pt x="707" y="354"/>
                  </a:cubicBezTo>
                  <a:cubicBezTo>
                    <a:pt x="707" y="160"/>
                    <a:pt x="54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4658575" y="2935700"/>
              <a:ext cx="17600" cy="17650"/>
            </a:xfrm>
            <a:custGeom>
              <a:avLst/>
              <a:gdLst/>
              <a:ahLst/>
              <a:cxnLst/>
              <a:rect l="l" t="t" r="r" b="b"/>
              <a:pathLst>
                <a:path w="704" h="706" extrusionOk="0">
                  <a:moveTo>
                    <a:pt x="351" y="177"/>
                  </a:moveTo>
                  <a:cubicBezTo>
                    <a:pt x="448" y="177"/>
                    <a:pt x="528" y="256"/>
                    <a:pt x="527" y="354"/>
                  </a:cubicBezTo>
                  <a:cubicBezTo>
                    <a:pt x="527" y="452"/>
                    <a:pt x="448" y="531"/>
                    <a:pt x="351" y="531"/>
                  </a:cubicBezTo>
                  <a:cubicBezTo>
                    <a:pt x="255" y="531"/>
                    <a:pt x="176" y="450"/>
                    <a:pt x="176" y="354"/>
                  </a:cubicBezTo>
                  <a:cubicBezTo>
                    <a:pt x="176" y="256"/>
                    <a:pt x="255" y="177"/>
                    <a:pt x="351" y="177"/>
                  </a:cubicBezTo>
                  <a:close/>
                  <a:moveTo>
                    <a:pt x="351" y="1"/>
                  </a:moveTo>
                  <a:cubicBezTo>
                    <a:pt x="158" y="1"/>
                    <a:pt x="0" y="158"/>
                    <a:pt x="0" y="353"/>
                  </a:cubicBezTo>
                  <a:cubicBezTo>
                    <a:pt x="0" y="548"/>
                    <a:pt x="158" y="705"/>
                    <a:pt x="351" y="705"/>
                  </a:cubicBezTo>
                  <a:cubicBezTo>
                    <a:pt x="544" y="705"/>
                    <a:pt x="703" y="548"/>
                    <a:pt x="702" y="353"/>
                  </a:cubicBezTo>
                  <a:cubicBezTo>
                    <a:pt x="702" y="158"/>
                    <a:pt x="544"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4656825" y="3052625"/>
              <a:ext cx="17625" cy="17675"/>
            </a:xfrm>
            <a:custGeom>
              <a:avLst/>
              <a:gdLst/>
              <a:ahLst/>
              <a:cxnLst/>
              <a:rect l="l" t="t" r="r" b="b"/>
              <a:pathLst>
                <a:path w="705" h="707" extrusionOk="0">
                  <a:moveTo>
                    <a:pt x="354" y="180"/>
                  </a:moveTo>
                  <a:cubicBezTo>
                    <a:pt x="450" y="180"/>
                    <a:pt x="528" y="258"/>
                    <a:pt x="528" y="356"/>
                  </a:cubicBezTo>
                  <a:cubicBezTo>
                    <a:pt x="528" y="452"/>
                    <a:pt x="450" y="530"/>
                    <a:pt x="354" y="530"/>
                  </a:cubicBezTo>
                  <a:cubicBezTo>
                    <a:pt x="255" y="530"/>
                    <a:pt x="176" y="452"/>
                    <a:pt x="176" y="356"/>
                  </a:cubicBezTo>
                  <a:cubicBezTo>
                    <a:pt x="176" y="258"/>
                    <a:pt x="256" y="180"/>
                    <a:pt x="354" y="180"/>
                  </a:cubicBezTo>
                  <a:close/>
                  <a:moveTo>
                    <a:pt x="354" y="1"/>
                  </a:moveTo>
                  <a:cubicBezTo>
                    <a:pt x="158" y="1"/>
                    <a:pt x="0" y="158"/>
                    <a:pt x="0" y="353"/>
                  </a:cubicBezTo>
                  <a:cubicBezTo>
                    <a:pt x="0" y="549"/>
                    <a:pt x="160" y="706"/>
                    <a:pt x="354" y="706"/>
                  </a:cubicBezTo>
                  <a:cubicBezTo>
                    <a:pt x="547" y="706"/>
                    <a:pt x="704" y="549"/>
                    <a:pt x="704" y="353"/>
                  </a:cubicBezTo>
                  <a:cubicBezTo>
                    <a:pt x="704" y="158"/>
                    <a:pt x="54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4680250" y="2935700"/>
              <a:ext cx="17650" cy="17650"/>
            </a:xfrm>
            <a:custGeom>
              <a:avLst/>
              <a:gdLst/>
              <a:ahLst/>
              <a:cxnLst/>
              <a:rect l="l" t="t" r="r" b="b"/>
              <a:pathLst>
                <a:path w="706" h="706" extrusionOk="0">
                  <a:moveTo>
                    <a:pt x="351" y="177"/>
                  </a:moveTo>
                  <a:cubicBezTo>
                    <a:pt x="450" y="177"/>
                    <a:pt x="529" y="256"/>
                    <a:pt x="528" y="354"/>
                  </a:cubicBezTo>
                  <a:cubicBezTo>
                    <a:pt x="528" y="452"/>
                    <a:pt x="449" y="531"/>
                    <a:pt x="351" y="531"/>
                  </a:cubicBezTo>
                  <a:cubicBezTo>
                    <a:pt x="256" y="531"/>
                    <a:pt x="177" y="450"/>
                    <a:pt x="177" y="354"/>
                  </a:cubicBezTo>
                  <a:cubicBezTo>
                    <a:pt x="177" y="256"/>
                    <a:pt x="256" y="177"/>
                    <a:pt x="351" y="177"/>
                  </a:cubicBezTo>
                  <a:close/>
                  <a:moveTo>
                    <a:pt x="351" y="1"/>
                  </a:moveTo>
                  <a:cubicBezTo>
                    <a:pt x="158" y="1"/>
                    <a:pt x="1" y="158"/>
                    <a:pt x="1" y="353"/>
                  </a:cubicBezTo>
                  <a:cubicBezTo>
                    <a:pt x="1" y="548"/>
                    <a:pt x="158" y="705"/>
                    <a:pt x="351" y="705"/>
                  </a:cubicBezTo>
                  <a:cubicBezTo>
                    <a:pt x="548" y="705"/>
                    <a:pt x="705" y="548"/>
                    <a:pt x="702" y="353"/>
                  </a:cubicBezTo>
                  <a:cubicBezTo>
                    <a:pt x="702" y="158"/>
                    <a:pt x="545"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4678575" y="3052625"/>
              <a:ext cx="17600" cy="17675"/>
            </a:xfrm>
            <a:custGeom>
              <a:avLst/>
              <a:gdLst/>
              <a:ahLst/>
              <a:cxnLst/>
              <a:rect l="l" t="t" r="r" b="b"/>
              <a:pathLst>
                <a:path w="704" h="707" extrusionOk="0">
                  <a:moveTo>
                    <a:pt x="351" y="180"/>
                  </a:moveTo>
                  <a:cubicBezTo>
                    <a:pt x="447" y="180"/>
                    <a:pt x="529" y="258"/>
                    <a:pt x="529" y="356"/>
                  </a:cubicBezTo>
                  <a:cubicBezTo>
                    <a:pt x="529" y="452"/>
                    <a:pt x="447" y="530"/>
                    <a:pt x="351" y="530"/>
                  </a:cubicBezTo>
                  <a:cubicBezTo>
                    <a:pt x="254" y="530"/>
                    <a:pt x="175" y="452"/>
                    <a:pt x="175" y="356"/>
                  </a:cubicBezTo>
                  <a:cubicBezTo>
                    <a:pt x="175" y="258"/>
                    <a:pt x="254" y="180"/>
                    <a:pt x="351" y="180"/>
                  </a:cubicBezTo>
                  <a:close/>
                  <a:moveTo>
                    <a:pt x="351" y="1"/>
                  </a:moveTo>
                  <a:cubicBezTo>
                    <a:pt x="158" y="1"/>
                    <a:pt x="0" y="158"/>
                    <a:pt x="0" y="353"/>
                  </a:cubicBezTo>
                  <a:cubicBezTo>
                    <a:pt x="0" y="549"/>
                    <a:pt x="158" y="706"/>
                    <a:pt x="351" y="706"/>
                  </a:cubicBezTo>
                  <a:cubicBezTo>
                    <a:pt x="544" y="706"/>
                    <a:pt x="703" y="549"/>
                    <a:pt x="703" y="353"/>
                  </a:cubicBezTo>
                  <a:cubicBezTo>
                    <a:pt x="703" y="158"/>
                    <a:pt x="544"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4642400" y="3423500"/>
              <a:ext cx="68625" cy="132475"/>
            </a:xfrm>
            <a:custGeom>
              <a:avLst/>
              <a:gdLst/>
              <a:ahLst/>
              <a:cxnLst/>
              <a:rect l="l" t="t" r="r" b="b"/>
              <a:pathLst>
                <a:path w="2745" h="5299" extrusionOk="0">
                  <a:moveTo>
                    <a:pt x="0" y="2649"/>
                  </a:moveTo>
                  <a:cubicBezTo>
                    <a:pt x="0" y="1184"/>
                    <a:pt x="613" y="1"/>
                    <a:pt x="1372" y="1"/>
                  </a:cubicBezTo>
                  <a:cubicBezTo>
                    <a:pt x="2130" y="1"/>
                    <a:pt x="2744" y="1186"/>
                    <a:pt x="2744" y="2649"/>
                  </a:cubicBezTo>
                  <a:cubicBezTo>
                    <a:pt x="2744" y="4112"/>
                    <a:pt x="2130" y="5299"/>
                    <a:pt x="1372" y="5299"/>
                  </a:cubicBezTo>
                  <a:cubicBezTo>
                    <a:pt x="616" y="5299"/>
                    <a:pt x="0" y="4112"/>
                    <a:pt x="0" y="26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4640175" y="3421275"/>
              <a:ext cx="73025" cy="136875"/>
            </a:xfrm>
            <a:custGeom>
              <a:avLst/>
              <a:gdLst/>
              <a:ahLst/>
              <a:cxnLst/>
              <a:rect l="l" t="t" r="r" b="b"/>
              <a:pathLst>
                <a:path w="2921" h="5475" extrusionOk="0">
                  <a:moveTo>
                    <a:pt x="1461" y="177"/>
                  </a:moveTo>
                  <a:cubicBezTo>
                    <a:pt x="2169" y="177"/>
                    <a:pt x="2746" y="1325"/>
                    <a:pt x="2746" y="2738"/>
                  </a:cubicBezTo>
                  <a:cubicBezTo>
                    <a:pt x="2746" y="4151"/>
                    <a:pt x="2169" y="5300"/>
                    <a:pt x="1461" y="5300"/>
                  </a:cubicBezTo>
                  <a:cubicBezTo>
                    <a:pt x="752" y="5300"/>
                    <a:pt x="176" y="4149"/>
                    <a:pt x="176" y="2738"/>
                  </a:cubicBezTo>
                  <a:cubicBezTo>
                    <a:pt x="176" y="1325"/>
                    <a:pt x="752" y="177"/>
                    <a:pt x="1461" y="177"/>
                  </a:cubicBezTo>
                  <a:close/>
                  <a:moveTo>
                    <a:pt x="1461" y="1"/>
                  </a:moveTo>
                  <a:cubicBezTo>
                    <a:pt x="642" y="1"/>
                    <a:pt x="0" y="1202"/>
                    <a:pt x="0" y="2738"/>
                  </a:cubicBezTo>
                  <a:cubicBezTo>
                    <a:pt x="0" y="4273"/>
                    <a:pt x="642" y="5475"/>
                    <a:pt x="1461" y="5475"/>
                  </a:cubicBezTo>
                  <a:cubicBezTo>
                    <a:pt x="2281" y="5475"/>
                    <a:pt x="2921" y="4273"/>
                    <a:pt x="2921" y="2738"/>
                  </a:cubicBezTo>
                  <a:cubicBezTo>
                    <a:pt x="2921" y="1203"/>
                    <a:pt x="2281" y="1"/>
                    <a:pt x="1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4655700" y="3476175"/>
              <a:ext cx="37025" cy="59125"/>
            </a:xfrm>
            <a:custGeom>
              <a:avLst/>
              <a:gdLst/>
              <a:ahLst/>
              <a:cxnLst/>
              <a:rect l="l" t="t" r="r" b="b"/>
              <a:pathLst>
                <a:path w="1481" h="2365" extrusionOk="0">
                  <a:moveTo>
                    <a:pt x="124" y="1"/>
                  </a:moveTo>
                  <a:cubicBezTo>
                    <a:pt x="78" y="2"/>
                    <a:pt x="34" y="29"/>
                    <a:pt x="28" y="78"/>
                  </a:cubicBezTo>
                  <a:cubicBezTo>
                    <a:pt x="9" y="230"/>
                    <a:pt x="1" y="386"/>
                    <a:pt x="1" y="542"/>
                  </a:cubicBezTo>
                  <a:cubicBezTo>
                    <a:pt x="1" y="1565"/>
                    <a:pt x="370" y="2364"/>
                    <a:pt x="840" y="2364"/>
                  </a:cubicBezTo>
                  <a:cubicBezTo>
                    <a:pt x="1083" y="2364"/>
                    <a:pt x="1303" y="2160"/>
                    <a:pt x="1461" y="1784"/>
                  </a:cubicBezTo>
                  <a:cubicBezTo>
                    <a:pt x="1481" y="1740"/>
                    <a:pt x="1459" y="1689"/>
                    <a:pt x="1415" y="1670"/>
                  </a:cubicBezTo>
                  <a:cubicBezTo>
                    <a:pt x="1404" y="1666"/>
                    <a:pt x="1393" y="1664"/>
                    <a:pt x="1382" y="1664"/>
                  </a:cubicBezTo>
                  <a:cubicBezTo>
                    <a:pt x="1347" y="1664"/>
                    <a:pt x="1315" y="1684"/>
                    <a:pt x="1301" y="1717"/>
                  </a:cubicBezTo>
                  <a:cubicBezTo>
                    <a:pt x="1173" y="2018"/>
                    <a:pt x="1004" y="2190"/>
                    <a:pt x="840" y="2190"/>
                  </a:cubicBezTo>
                  <a:cubicBezTo>
                    <a:pt x="520" y="2190"/>
                    <a:pt x="177" y="1527"/>
                    <a:pt x="177" y="542"/>
                  </a:cubicBezTo>
                  <a:cubicBezTo>
                    <a:pt x="177" y="393"/>
                    <a:pt x="185" y="244"/>
                    <a:pt x="201" y="100"/>
                  </a:cubicBezTo>
                  <a:cubicBezTo>
                    <a:pt x="207" y="51"/>
                    <a:pt x="172" y="7"/>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4662500" y="3444200"/>
              <a:ext cx="35250" cy="47725"/>
            </a:xfrm>
            <a:custGeom>
              <a:avLst/>
              <a:gdLst/>
              <a:ahLst/>
              <a:cxnLst/>
              <a:rect l="l" t="t" r="r" b="b"/>
              <a:pathLst>
                <a:path w="1410" h="1909" extrusionOk="0">
                  <a:moveTo>
                    <a:pt x="570" y="0"/>
                  </a:moveTo>
                  <a:cubicBezTo>
                    <a:pt x="364" y="0"/>
                    <a:pt x="174" y="147"/>
                    <a:pt x="24" y="425"/>
                  </a:cubicBezTo>
                  <a:cubicBezTo>
                    <a:pt x="1" y="465"/>
                    <a:pt x="16" y="520"/>
                    <a:pt x="59" y="543"/>
                  </a:cubicBezTo>
                  <a:cubicBezTo>
                    <a:pt x="72" y="549"/>
                    <a:pt x="86" y="552"/>
                    <a:pt x="100" y="552"/>
                  </a:cubicBezTo>
                  <a:cubicBezTo>
                    <a:pt x="132" y="552"/>
                    <a:pt x="162" y="536"/>
                    <a:pt x="178" y="507"/>
                  </a:cubicBezTo>
                  <a:cubicBezTo>
                    <a:pt x="294" y="292"/>
                    <a:pt x="434" y="175"/>
                    <a:pt x="570" y="175"/>
                  </a:cubicBezTo>
                  <a:cubicBezTo>
                    <a:pt x="890" y="175"/>
                    <a:pt x="1233" y="836"/>
                    <a:pt x="1233" y="1821"/>
                  </a:cubicBezTo>
                  <a:cubicBezTo>
                    <a:pt x="1233" y="1868"/>
                    <a:pt x="1273" y="1908"/>
                    <a:pt x="1322" y="1908"/>
                  </a:cubicBezTo>
                  <a:cubicBezTo>
                    <a:pt x="1369" y="1908"/>
                    <a:pt x="1409" y="1868"/>
                    <a:pt x="1409" y="1822"/>
                  </a:cubicBezTo>
                  <a:cubicBezTo>
                    <a:pt x="1409" y="800"/>
                    <a:pt x="1040" y="0"/>
                    <a:pt x="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4637250" y="3345525"/>
              <a:ext cx="84625" cy="12150"/>
            </a:xfrm>
            <a:custGeom>
              <a:avLst/>
              <a:gdLst/>
              <a:ahLst/>
              <a:cxnLst/>
              <a:rect l="l" t="t" r="r" b="b"/>
              <a:pathLst>
                <a:path w="3385" h="486" extrusionOk="0">
                  <a:moveTo>
                    <a:pt x="3285" y="1"/>
                  </a:moveTo>
                  <a:cubicBezTo>
                    <a:pt x="3273" y="1"/>
                    <a:pt x="3260" y="3"/>
                    <a:pt x="3248" y="9"/>
                  </a:cubicBezTo>
                  <a:cubicBezTo>
                    <a:pt x="2834" y="201"/>
                    <a:pt x="2225" y="310"/>
                    <a:pt x="1578" y="310"/>
                  </a:cubicBezTo>
                  <a:cubicBezTo>
                    <a:pt x="1044" y="310"/>
                    <a:pt x="527" y="235"/>
                    <a:pt x="127" y="96"/>
                  </a:cubicBezTo>
                  <a:cubicBezTo>
                    <a:pt x="118" y="93"/>
                    <a:pt x="108" y="92"/>
                    <a:pt x="99" y="92"/>
                  </a:cubicBezTo>
                  <a:cubicBezTo>
                    <a:pt x="62" y="92"/>
                    <a:pt x="28" y="115"/>
                    <a:pt x="16" y="151"/>
                  </a:cubicBezTo>
                  <a:cubicBezTo>
                    <a:pt x="0" y="196"/>
                    <a:pt x="23" y="245"/>
                    <a:pt x="70" y="261"/>
                  </a:cubicBezTo>
                  <a:cubicBezTo>
                    <a:pt x="488" y="404"/>
                    <a:pt x="1024" y="486"/>
                    <a:pt x="1578" y="486"/>
                  </a:cubicBezTo>
                  <a:cubicBezTo>
                    <a:pt x="2249" y="486"/>
                    <a:pt x="2885" y="368"/>
                    <a:pt x="3321" y="168"/>
                  </a:cubicBezTo>
                  <a:cubicBezTo>
                    <a:pt x="3366" y="146"/>
                    <a:pt x="3384" y="95"/>
                    <a:pt x="3364" y="52"/>
                  </a:cubicBezTo>
                  <a:cubicBezTo>
                    <a:pt x="3350" y="20"/>
                    <a:pt x="3318" y="1"/>
                    <a:pt x="3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31"/>
          <p:cNvGrpSpPr/>
          <p:nvPr/>
        </p:nvGrpSpPr>
        <p:grpSpPr>
          <a:xfrm>
            <a:off x="865550" y="1427546"/>
            <a:ext cx="1189557" cy="1194610"/>
            <a:chOff x="2355875" y="857500"/>
            <a:chExt cx="929850" cy="933800"/>
          </a:xfrm>
        </p:grpSpPr>
        <p:sp>
          <p:nvSpPr>
            <p:cNvPr id="688" name="Google Shape;688;p31"/>
            <p:cNvSpPr/>
            <p:nvPr/>
          </p:nvSpPr>
          <p:spPr>
            <a:xfrm>
              <a:off x="2355875" y="857500"/>
              <a:ext cx="929850" cy="933800"/>
            </a:xfrm>
            <a:custGeom>
              <a:avLst/>
              <a:gdLst/>
              <a:ahLst/>
              <a:cxnLst/>
              <a:rect l="l" t="t" r="r" b="b"/>
              <a:pathLst>
                <a:path w="37194" h="37352" extrusionOk="0">
                  <a:moveTo>
                    <a:pt x="0" y="28938"/>
                  </a:moveTo>
                  <a:cubicBezTo>
                    <a:pt x="0" y="29064"/>
                    <a:pt x="12" y="29192"/>
                    <a:pt x="36" y="29319"/>
                  </a:cubicBezTo>
                  <a:cubicBezTo>
                    <a:pt x="218" y="30277"/>
                    <a:pt x="1057" y="30973"/>
                    <a:pt x="2033" y="30973"/>
                  </a:cubicBezTo>
                  <a:cubicBezTo>
                    <a:pt x="2508" y="30973"/>
                    <a:pt x="2665" y="31096"/>
                    <a:pt x="3326" y="31789"/>
                  </a:cubicBezTo>
                  <a:cubicBezTo>
                    <a:pt x="3724" y="32202"/>
                    <a:pt x="4216" y="32718"/>
                    <a:pt x="4892" y="33129"/>
                  </a:cubicBezTo>
                  <a:lnTo>
                    <a:pt x="4902" y="33134"/>
                  </a:lnTo>
                  <a:cubicBezTo>
                    <a:pt x="4946" y="33161"/>
                    <a:pt x="4988" y="33186"/>
                    <a:pt x="5034" y="33209"/>
                  </a:cubicBezTo>
                  <a:cubicBezTo>
                    <a:pt x="5074" y="33233"/>
                    <a:pt x="5117" y="33256"/>
                    <a:pt x="5160" y="33279"/>
                  </a:cubicBezTo>
                  <a:cubicBezTo>
                    <a:pt x="5191" y="33295"/>
                    <a:pt x="5221" y="33312"/>
                    <a:pt x="5253" y="33327"/>
                  </a:cubicBezTo>
                  <a:cubicBezTo>
                    <a:pt x="5317" y="33359"/>
                    <a:pt x="5382" y="33392"/>
                    <a:pt x="5450" y="33422"/>
                  </a:cubicBezTo>
                  <a:cubicBezTo>
                    <a:pt x="5568" y="33476"/>
                    <a:pt x="5688" y="33524"/>
                    <a:pt x="5810" y="33565"/>
                  </a:cubicBezTo>
                  <a:cubicBezTo>
                    <a:pt x="5968" y="33622"/>
                    <a:pt x="6137" y="33672"/>
                    <a:pt x="6312" y="33714"/>
                  </a:cubicBezTo>
                  <a:cubicBezTo>
                    <a:pt x="6709" y="33808"/>
                    <a:pt x="7125" y="33856"/>
                    <a:pt x="7556" y="33856"/>
                  </a:cubicBezTo>
                  <a:lnTo>
                    <a:pt x="7582" y="33856"/>
                  </a:lnTo>
                  <a:cubicBezTo>
                    <a:pt x="7460" y="34152"/>
                    <a:pt x="7391" y="34478"/>
                    <a:pt x="7391" y="34818"/>
                  </a:cubicBezTo>
                  <a:cubicBezTo>
                    <a:pt x="7391" y="35124"/>
                    <a:pt x="7446" y="35423"/>
                    <a:pt x="7553" y="35705"/>
                  </a:cubicBezTo>
                  <a:cubicBezTo>
                    <a:pt x="7921" y="36692"/>
                    <a:pt x="8873" y="37352"/>
                    <a:pt x="9925" y="37352"/>
                  </a:cubicBezTo>
                  <a:cubicBezTo>
                    <a:pt x="10904" y="37352"/>
                    <a:pt x="11805" y="36780"/>
                    <a:pt x="12220" y="35896"/>
                  </a:cubicBezTo>
                  <a:cubicBezTo>
                    <a:pt x="12379" y="35555"/>
                    <a:pt x="12461" y="35194"/>
                    <a:pt x="12461" y="34818"/>
                  </a:cubicBezTo>
                  <a:cubicBezTo>
                    <a:pt x="12461" y="33817"/>
                    <a:pt x="11879" y="32951"/>
                    <a:pt x="11035" y="32540"/>
                  </a:cubicBezTo>
                  <a:cubicBezTo>
                    <a:pt x="11040" y="32536"/>
                    <a:pt x="11046" y="32532"/>
                    <a:pt x="11050" y="32527"/>
                  </a:cubicBezTo>
                  <a:lnTo>
                    <a:pt x="11444" y="32185"/>
                  </a:lnTo>
                  <a:cubicBezTo>
                    <a:pt x="11888" y="32955"/>
                    <a:pt x="12721" y="33476"/>
                    <a:pt x="13673" y="33476"/>
                  </a:cubicBezTo>
                  <a:cubicBezTo>
                    <a:pt x="14352" y="33476"/>
                    <a:pt x="14969" y="33212"/>
                    <a:pt x="15428" y="32779"/>
                  </a:cubicBezTo>
                  <a:cubicBezTo>
                    <a:pt x="15677" y="32972"/>
                    <a:pt x="15968" y="33169"/>
                    <a:pt x="16301" y="33335"/>
                  </a:cubicBezTo>
                  <a:cubicBezTo>
                    <a:pt x="17983" y="34175"/>
                    <a:pt x="20136" y="33967"/>
                    <a:pt x="21657" y="32878"/>
                  </a:cubicBezTo>
                  <a:cubicBezTo>
                    <a:pt x="22065" y="32586"/>
                    <a:pt x="22430" y="32235"/>
                    <a:pt x="22768" y="31866"/>
                  </a:cubicBezTo>
                  <a:cubicBezTo>
                    <a:pt x="22978" y="31634"/>
                    <a:pt x="23180" y="31393"/>
                    <a:pt x="23433" y="31212"/>
                  </a:cubicBezTo>
                  <a:cubicBezTo>
                    <a:pt x="23688" y="31031"/>
                    <a:pt x="24006" y="30918"/>
                    <a:pt x="24312" y="30981"/>
                  </a:cubicBezTo>
                  <a:cubicBezTo>
                    <a:pt x="24535" y="31028"/>
                    <a:pt x="24729" y="31162"/>
                    <a:pt x="24905" y="31308"/>
                  </a:cubicBezTo>
                  <a:cubicBezTo>
                    <a:pt x="25570" y="31860"/>
                    <a:pt x="26080" y="32547"/>
                    <a:pt x="26825" y="33011"/>
                  </a:cubicBezTo>
                  <a:cubicBezTo>
                    <a:pt x="27628" y="33509"/>
                    <a:pt x="28508" y="33821"/>
                    <a:pt x="29463" y="33831"/>
                  </a:cubicBezTo>
                  <a:cubicBezTo>
                    <a:pt x="30360" y="33843"/>
                    <a:pt x="31259" y="33635"/>
                    <a:pt x="32063" y="33234"/>
                  </a:cubicBezTo>
                  <a:cubicBezTo>
                    <a:pt x="32921" y="32806"/>
                    <a:pt x="33435" y="32112"/>
                    <a:pt x="34164" y="31537"/>
                  </a:cubicBezTo>
                  <a:cubicBezTo>
                    <a:pt x="34459" y="31302"/>
                    <a:pt x="35062" y="31008"/>
                    <a:pt x="35442" y="30954"/>
                  </a:cubicBezTo>
                  <a:cubicBezTo>
                    <a:pt x="36413" y="30817"/>
                    <a:pt x="37173" y="29985"/>
                    <a:pt x="37193" y="28981"/>
                  </a:cubicBezTo>
                  <a:lnTo>
                    <a:pt x="37193" y="28941"/>
                  </a:lnTo>
                  <a:cubicBezTo>
                    <a:pt x="37193" y="28194"/>
                    <a:pt x="36785" y="27537"/>
                    <a:pt x="36182" y="27185"/>
                  </a:cubicBezTo>
                  <a:cubicBezTo>
                    <a:pt x="36227" y="26986"/>
                    <a:pt x="36273" y="26781"/>
                    <a:pt x="36321" y="26571"/>
                  </a:cubicBezTo>
                  <a:cubicBezTo>
                    <a:pt x="36914" y="23957"/>
                    <a:pt x="36563" y="22057"/>
                    <a:pt x="35278" y="20922"/>
                  </a:cubicBezTo>
                  <a:cubicBezTo>
                    <a:pt x="34568" y="20295"/>
                    <a:pt x="33653" y="19978"/>
                    <a:pt x="32558" y="19978"/>
                  </a:cubicBezTo>
                  <a:cubicBezTo>
                    <a:pt x="31342" y="19978"/>
                    <a:pt x="30157" y="20372"/>
                    <a:pt x="29380" y="20651"/>
                  </a:cubicBezTo>
                  <a:cubicBezTo>
                    <a:pt x="29184" y="20540"/>
                    <a:pt x="28975" y="20411"/>
                    <a:pt x="28753" y="20271"/>
                  </a:cubicBezTo>
                  <a:cubicBezTo>
                    <a:pt x="28010" y="19795"/>
                    <a:pt x="27238" y="19536"/>
                    <a:pt x="26462" y="19498"/>
                  </a:cubicBezTo>
                  <a:lnTo>
                    <a:pt x="26417" y="19492"/>
                  </a:lnTo>
                  <a:lnTo>
                    <a:pt x="26359" y="19492"/>
                  </a:lnTo>
                  <a:cubicBezTo>
                    <a:pt x="26299" y="19487"/>
                    <a:pt x="26238" y="19487"/>
                    <a:pt x="26177" y="19487"/>
                  </a:cubicBezTo>
                  <a:cubicBezTo>
                    <a:pt x="25407" y="19487"/>
                    <a:pt x="24680" y="19712"/>
                    <a:pt x="24002" y="20150"/>
                  </a:cubicBezTo>
                  <a:cubicBezTo>
                    <a:pt x="23602" y="20036"/>
                    <a:pt x="23167" y="19978"/>
                    <a:pt x="22700" y="19978"/>
                  </a:cubicBezTo>
                  <a:cubicBezTo>
                    <a:pt x="21698" y="19978"/>
                    <a:pt x="20789" y="20265"/>
                    <a:pt x="19837" y="20538"/>
                  </a:cubicBezTo>
                  <a:cubicBezTo>
                    <a:pt x="19706" y="20575"/>
                    <a:pt x="19567" y="20616"/>
                    <a:pt x="19429" y="20597"/>
                  </a:cubicBezTo>
                  <a:cubicBezTo>
                    <a:pt x="19237" y="20573"/>
                    <a:pt x="19083" y="20442"/>
                    <a:pt x="18928" y="20325"/>
                  </a:cubicBezTo>
                  <a:cubicBezTo>
                    <a:pt x="17086" y="18948"/>
                    <a:pt x="14621" y="19413"/>
                    <a:pt x="13110" y="21034"/>
                  </a:cubicBezTo>
                  <a:cubicBezTo>
                    <a:pt x="12565" y="21620"/>
                    <a:pt x="12200" y="22326"/>
                    <a:pt x="12020" y="23149"/>
                  </a:cubicBezTo>
                  <a:cubicBezTo>
                    <a:pt x="11821" y="22936"/>
                    <a:pt x="11554" y="22736"/>
                    <a:pt x="11192" y="22577"/>
                  </a:cubicBezTo>
                  <a:cubicBezTo>
                    <a:pt x="11033" y="22507"/>
                    <a:pt x="10856" y="22446"/>
                    <a:pt x="10658" y="22392"/>
                  </a:cubicBezTo>
                  <a:cubicBezTo>
                    <a:pt x="11340" y="21938"/>
                    <a:pt x="11603" y="21248"/>
                    <a:pt x="11603" y="20658"/>
                  </a:cubicBezTo>
                  <a:lnTo>
                    <a:pt x="11603" y="19714"/>
                  </a:lnTo>
                  <a:cubicBezTo>
                    <a:pt x="12243" y="19316"/>
                    <a:pt x="12670" y="18607"/>
                    <a:pt x="12670" y="17801"/>
                  </a:cubicBezTo>
                  <a:lnTo>
                    <a:pt x="12670" y="17562"/>
                  </a:lnTo>
                  <a:cubicBezTo>
                    <a:pt x="12670" y="16849"/>
                    <a:pt x="12336" y="16212"/>
                    <a:pt x="11815" y="15800"/>
                  </a:cubicBezTo>
                  <a:lnTo>
                    <a:pt x="10819" y="12264"/>
                  </a:lnTo>
                  <a:cubicBezTo>
                    <a:pt x="10781" y="11949"/>
                    <a:pt x="10661" y="11548"/>
                    <a:pt x="10343" y="11189"/>
                  </a:cubicBezTo>
                  <a:cubicBezTo>
                    <a:pt x="11219" y="10830"/>
                    <a:pt x="11643" y="10178"/>
                    <a:pt x="11772" y="9563"/>
                  </a:cubicBezTo>
                  <a:cubicBezTo>
                    <a:pt x="11822" y="9442"/>
                    <a:pt x="11914" y="9243"/>
                    <a:pt x="11978" y="9100"/>
                  </a:cubicBezTo>
                  <a:cubicBezTo>
                    <a:pt x="12617" y="7702"/>
                    <a:pt x="13686" y="5361"/>
                    <a:pt x="13321" y="3101"/>
                  </a:cubicBezTo>
                  <a:cubicBezTo>
                    <a:pt x="13072" y="1565"/>
                    <a:pt x="12277" y="839"/>
                    <a:pt x="11655" y="501"/>
                  </a:cubicBezTo>
                  <a:cubicBezTo>
                    <a:pt x="11209" y="259"/>
                    <a:pt x="10708" y="136"/>
                    <a:pt x="10169" y="136"/>
                  </a:cubicBezTo>
                  <a:cubicBezTo>
                    <a:pt x="9234" y="136"/>
                    <a:pt x="8372" y="513"/>
                    <a:pt x="7742" y="789"/>
                  </a:cubicBezTo>
                  <a:cubicBezTo>
                    <a:pt x="7742" y="789"/>
                    <a:pt x="7681" y="817"/>
                    <a:pt x="7653" y="828"/>
                  </a:cubicBezTo>
                  <a:cubicBezTo>
                    <a:pt x="7619" y="810"/>
                    <a:pt x="7546" y="773"/>
                    <a:pt x="7546" y="773"/>
                  </a:cubicBezTo>
                  <a:cubicBezTo>
                    <a:pt x="6961" y="465"/>
                    <a:pt x="6079" y="2"/>
                    <a:pt x="4936" y="0"/>
                  </a:cubicBezTo>
                  <a:cubicBezTo>
                    <a:pt x="4062" y="0"/>
                    <a:pt x="3214" y="272"/>
                    <a:pt x="2417" y="809"/>
                  </a:cubicBezTo>
                  <a:cubicBezTo>
                    <a:pt x="1396" y="1493"/>
                    <a:pt x="778" y="2491"/>
                    <a:pt x="627" y="3693"/>
                  </a:cubicBezTo>
                  <a:cubicBezTo>
                    <a:pt x="298" y="6359"/>
                    <a:pt x="2501" y="9235"/>
                    <a:pt x="3415" y="10296"/>
                  </a:cubicBezTo>
                  <a:cubicBezTo>
                    <a:pt x="3698" y="10737"/>
                    <a:pt x="4120" y="11011"/>
                    <a:pt x="4554" y="11187"/>
                  </a:cubicBezTo>
                  <a:cubicBezTo>
                    <a:pt x="4211" y="11577"/>
                    <a:pt x="4099" y="12012"/>
                    <a:pt x="4070" y="12337"/>
                  </a:cubicBezTo>
                  <a:lnTo>
                    <a:pt x="3097" y="15797"/>
                  </a:lnTo>
                  <a:cubicBezTo>
                    <a:pt x="2579" y="16209"/>
                    <a:pt x="2244" y="16845"/>
                    <a:pt x="2244" y="17559"/>
                  </a:cubicBezTo>
                  <a:lnTo>
                    <a:pt x="2244" y="17797"/>
                  </a:lnTo>
                  <a:cubicBezTo>
                    <a:pt x="2244" y="18604"/>
                    <a:pt x="2670" y="19313"/>
                    <a:pt x="3310" y="19709"/>
                  </a:cubicBezTo>
                  <a:lnTo>
                    <a:pt x="3310" y="20654"/>
                  </a:lnTo>
                  <a:cubicBezTo>
                    <a:pt x="3310" y="21295"/>
                    <a:pt x="3619" y="22056"/>
                    <a:pt x="4442" y="22501"/>
                  </a:cubicBezTo>
                  <a:cubicBezTo>
                    <a:pt x="4450" y="22529"/>
                    <a:pt x="4460" y="22557"/>
                    <a:pt x="4467" y="22584"/>
                  </a:cubicBezTo>
                  <a:cubicBezTo>
                    <a:pt x="3207" y="23149"/>
                    <a:pt x="3107" y="24233"/>
                    <a:pt x="3107" y="24554"/>
                  </a:cubicBezTo>
                  <a:cubicBezTo>
                    <a:pt x="3107" y="24644"/>
                    <a:pt x="3111" y="24733"/>
                    <a:pt x="3124" y="24820"/>
                  </a:cubicBezTo>
                  <a:lnTo>
                    <a:pt x="3124" y="26824"/>
                  </a:lnTo>
                  <a:cubicBezTo>
                    <a:pt x="3124" y="26880"/>
                    <a:pt x="3125" y="26943"/>
                    <a:pt x="3133" y="27010"/>
                  </a:cubicBezTo>
                  <a:cubicBezTo>
                    <a:pt x="2782" y="26939"/>
                    <a:pt x="2417" y="26903"/>
                    <a:pt x="2035" y="26903"/>
                  </a:cubicBezTo>
                  <a:cubicBezTo>
                    <a:pt x="912" y="26906"/>
                    <a:pt x="0" y="27816"/>
                    <a:pt x="0" y="28938"/>
                  </a:cubicBezTo>
                  <a:close/>
                </a:path>
              </a:pathLst>
            </a:custGeom>
            <a:solidFill>
              <a:schemeClr val="accent2"/>
            </a:solidFill>
            <a:ln>
              <a:noFill/>
            </a:ln>
            <a:effectLst>
              <a:outerShdw blurRad="57150" dist="190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2516100" y="1377750"/>
              <a:ext cx="52300" cy="41750"/>
            </a:xfrm>
            <a:custGeom>
              <a:avLst/>
              <a:gdLst/>
              <a:ahLst/>
              <a:cxnLst/>
              <a:rect l="l" t="t" r="r" b="b"/>
              <a:pathLst>
                <a:path w="2092" h="1670" extrusionOk="0">
                  <a:moveTo>
                    <a:pt x="2092" y="0"/>
                  </a:moveTo>
                  <a:lnTo>
                    <a:pt x="2092" y="1115"/>
                  </a:lnTo>
                  <a:cubicBezTo>
                    <a:pt x="2092" y="1422"/>
                    <a:pt x="1844" y="1669"/>
                    <a:pt x="1538" y="1669"/>
                  </a:cubicBezTo>
                  <a:lnTo>
                    <a:pt x="556" y="1669"/>
                  </a:lnTo>
                  <a:cubicBezTo>
                    <a:pt x="249" y="1669"/>
                    <a:pt x="0" y="1422"/>
                    <a:pt x="0" y="1115"/>
                  </a:cubicBezTo>
                  <a:lnTo>
                    <a:pt x="0" y="0"/>
                  </a:lnTo>
                  <a:cubicBezTo>
                    <a:pt x="29" y="3"/>
                    <a:pt x="59" y="6"/>
                    <a:pt x="88" y="7"/>
                  </a:cubicBezTo>
                  <a:cubicBezTo>
                    <a:pt x="364" y="26"/>
                    <a:pt x="685" y="37"/>
                    <a:pt x="1047" y="37"/>
                  </a:cubicBezTo>
                  <a:cubicBezTo>
                    <a:pt x="1409" y="37"/>
                    <a:pt x="1728" y="26"/>
                    <a:pt x="2005" y="7"/>
                  </a:cubicBezTo>
                  <a:cubicBezTo>
                    <a:pt x="2035" y="6"/>
                    <a:pt x="2063" y="5"/>
                    <a:pt x="2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2513925" y="1377575"/>
              <a:ext cx="56700" cy="44100"/>
            </a:xfrm>
            <a:custGeom>
              <a:avLst/>
              <a:gdLst/>
              <a:ahLst/>
              <a:cxnLst/>
              <a:rect l="l" t="t" r="r" b="b"/>
              <a:pathLst>
                <a:path w="2268" h="1764" extrusionOk="0">
                  <a:moveTo>
                    <a:pt x="0" y="0"/>
                  </a:moveTo>
                  <a:lnTo>
                    <a:pt x="0" y="1122"/>
                  </a:lnTo>
                  <a:cubicBezTo>
                    <a:pt x="0" y="1476"/>
                    <a:pt x="288" y="1764"/>
                    <a:pt x="643" y="1764"/>
                  </a:cubicBezTo>
                  <a:lnTo>
                    <a:pt x="1625" y="1764"/>
                  </a:lnTo>
                  <a:cubicBezTo>
                    <a:pt x="1978" y="1764"/>
                    <a:pt x="2268" y="1476"/>
                    <a:pt x="2268" y="1122"/>
                  </a:cubicBezTo>
                  <a:lnTo>
                    <a:pt x="2268" y="0"/>
                  </a:lnTo>
                  <a:cubicBezTo>
                    <a:pt x="2240" y="4"/>
                    <a:pt x="2210" y="6"/>
                    <a:pt x="2179" y="7"/>
                  </a:cubicBezTo>
                  <a:cubicBezTo>
                    <a:pt x="2150" y="10"/>
                    <a:pt x="2122" y="13"/>
                    <a:pt x="2092" y="14"/>
                  </a:cubicBezTo>
                  <a:lnTo>
                    <a:pt x="2092" y="1122"/>
                  </a:lnTo>
                  <a:cubicBezTo>
                    <a:pt x="2092" y="1380"/>
                    <a:pt x="1883" y="1589"/>
                    <a:pt x="1625" y="1589"/>
                  </a:cubicBezTo>
                  <a:lnTo>
                    <a:pt x="643" y="1589"/>
                  </a:lnTo>
                  <a:cubicBezTo>
                    <a:pt x="384" y="1589"/>
                    <a:pt x="175" y="1380"/>
                    <a:pt x="175" y="1122"/>
                  </a:cubicBezTo>
                  <a:lnTo>
                    <a:pt x="175" y="14"/>
                  </a:lnTo>
                  <a:cubicBezTo>
                    <a:pt x="145" y="13"/>
                    <a:pt x="116" y="12"/>
                    <a:pt x="87" y="7"/>
                  </a:cubicBezTo>
                  <a:cubicBezTo>
                    <a:pt x="59" y="6"/>
                    <a:pt x="29" y="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2491625" y="1310025"/>
              <a:ext cx="101300" cy="68675"/>
            </a:xfrm>
            <a:custGeom>
              <a:avLst/>
              <a:gdLst/>
              <a:ahLst/>
              <a:cxnLst/>
              <a:rect l="l" t="t" r="r" b="b"/>
              <a:pathLst>
                <a:path w="4052" h="2747" extrusionOk="0">
                  <a:moveTo>
                    <a:pt x="0" y="1"/>
                  </a:moveTo>
                  <a:lnTo>
                    <a:pt x="0" y="2535"/>
                  </a:lnTo>
                  <a:cubicBezTo>
                    <a:pt x="70" y="2592"/>
                    <a:pt x="384" y="2659"/>
                    <a:pt x="894" y="2702"/>
                  </a:cubicBezTo>
                  <a:cubicBezTo>
                    <a:pt x="922" y="2703"/>
                    <a:pt x="952" y="2708"/>
                    <a:pt x="981" y="2709"/>
                  </a:cubicBezTo>
                  <a:cubicBezTo>
                    <a:pt x="1009" y="2714"/>
                    <a:pt x="1038" y="2715"/>
                    <a:pt x="1070" y="2716"/>
                  </a:cubicBezTo>
                  <a:cubicBezTo>
                    <a:pt x="1344" y="2735"/>
                    <a:pt x="1665" y="2746"/>
                    <a:pt x="2027" y="2746"/>
                  </a:cubicBezTo>
                  <a:cubicBezTo>
                    <a:pt x="2389" y="2746"/>
                    <a:pt x="2712" y="2735"/>
                    <a:pt x="2985" y="2716"/>
                  </a:cubicBezTo>
                  <a:cubicBezTo>
                    <a:pt x="3015" y="2715"/>
                    <a:pt x="3045" y="2714"/>
                    <a:pt x="3074" y="2709"/>
                  </a:cubicBezTo>
                  <a:cubicBezTo>
                    <a:pt x="3102" y="2708"/>
                    <a:pt x="3132" y="2706"/>
                    <a:pt x="3161" y="2702"/>
                  </a:cubicBezTo>
                  <a:cubicBezTo>
                    <a:pt x="3669" y="2659"/>
                    <a:pt x="3983" y="2592"/>
                    <a:pt x="4051" y="2535"/>
                  </a:cubicBezTo>
                  <a:lnTo>
                    <a:pt x="4051" y="721"/>
                  </a:lnTo>
                  <a:cubicBezTo>
                    <a:pt x="3857" y="718"/>
                    <a:pt x="3297" y="692"/>
                    <a:pt x="2392" y="530"/>
                  </a:cubicBezTo>
                  <a:cubicBezTo>
                    <a:pt x="1625" y="394"/>
                    <a:pt x="835" y="148"/>
                    <a:pt x="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2508825" y="1641150"/>
              <a:ext cx="77125" cy="14075"/>
            </a:xfrm>
            <a:custGeom>
              <a:avLst/>
              <a:gdLst/>
              <a:ahLst/>
              <a:cxnLst/>
              <a:rect l="l" t="t" r="r" b="b"/>
              <a:pathLst>
                <a:path w="3085" h="563" extrusionOk="0">
                  <a:moveTo>
                    <a:pt x="3084" y="122"/>
                  </a:moveTo>
                  <a:cubicBezTo>
                    <a:pt x="2980" y="186"/>
                    <a:pt x="2868" y="245"/>
                    <a:pt x="2751" y="298"/>
                  </a:cubicBezTo>
                  <a:cubicBezTo>
                    <a:pt x="2711" y="315"/>
                    <a:pt x="2669" y="334"/>
                    <a:pt x="2631" y="348"/>
                  </a:cubicBezTo>
                  <a:lnTo>
                    <a:pt x="2629" y="348"/>
                  </a:lnTo>
                  <a:cubicBezTo>
                    <a:pt x="2596" y="362"/>
                    <a:pt x="2566" y="374"/>
                    <a:pt x="2532" y="385"/>
                  </a:cubicBezTo>
                  <a:cubicBezTo>
                    <a:pt x="2437" y="421"/>
                    <a:pt x="2337" y="450"/>
                    <a:pt x="2233" y="473"/>
                  </a:cubicBezTo>
                  <a:cubicBezTo>
                    <a:pt x="1994" y="530"/>
                    <a:pt x="1732" y="563"/>
                    <a:pt x="1438" y="563"/>
                  </a:cubicBezTo>
                  <a:cubicBezTo>
                    <a:pt x="1145" y="563"/>
                    <a:pt x="884" y="530"/>
                    <a:pt x="644" y="473"/>
                  </a:cubicBezTo>
                  <a:cubicBezTo>
                    <a:pt x="540" y="448"/>
                    <a:pt x="440" y="420"/>
                    <a:pt x="344" y="385"/>
                  </a:cubicBezTo>
                  <a:cubicBezTo>
                    <a:pt x="270" y="358"/>
                    <a:pt x="197" y="330"/>
                    <a:pt x="125" y="298"/>
                  </a:cubicBezTo>
                  <a:cubicBezTo>
                    <a:pt x="84" y="279"/>
                    <a:pt x="42" y="259"/>
                    <a:pt x="1" y="238"/>
                  </a:cubicBezTo>
                  <a:cubicBezTo>
                    <a:pt x="54" y="212"/>
                    <a:pt x="120" y="186"/>
                    <a:pt x="198" y="163"/>
                  </a:cubicBezTo>
                  <a:cubicBezTo>
                    <a:pt x="207" y="159"/>
                    <a:pt x="218" y="158"/>
                    <a:pt x="228" y="155"/>
                  </a:cubicBezTo>
                  <a:cubicBezTo>
                    <a:pt x="379" y="113"/>
                    <a:pt x="572" y="78"/>
                    <a:pt x="794" y="50"/>
                  </a:cubicBezTo>
                  <a:lnTo>
                    <a:pt x="795" y="50"/>
                  </a:lnTo>
                  <a:cubicBezTo>
                    <a:pt x="1070" y="19"/>
                    <a:pt x="1385" y="0"/>
                    <a:pt x="1724" y="0"/>
                  </a:cubicBezTo>
                  <a:cubicBezTo>
                    <a:pt x="2134" y="0"/>
                    <a:pt x="2513" y="27"/>
                    <a:pt x="2820" y="72"/>
                  </a:cubicBezTo>
                  <a:cubicBezTo>
                    <a:pt x="2911" y="86"/>
                    <a:pt x="2996" y="100"/>
                    <a:pt x="3070" y="116"/>
                  </a:cubicBezTo>
                  <a:cubicBezTo>
                    <a:pt x="3074" y="120"/>
                    <a:pt x="3079" y="120"/>
                    <a:pt x="3084" y="12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2492625" y="1305625"/>
              <a:ext cx="104375" cy="22550"/>
            </a:xfrm>
            <a:custGeom>
              <a:avLst/>
              <a:gdLst/>
              <a:ahLst/>
              <a:cxnLst/>
              <a:rect l="l" t="t" r="r" b="b"/>
              <a:pathLst>
                <a:path w="4175" h="902" extrusionOk="0">
                  <a:moveTo>
                    <a:pt x="4175" y="1"/>
                  </a:moveTo>
                  <a:lnTo>
                    <a:pt x="4166" y="88"/>
                  </a:lnTo>
                  <a:lnTo>
                    <a:pt x="4159" y="177"/>
                  </a:lnTo>
                  <a:lnTo>
                    <a:pt x="4100" y="804"/>
                  </a:lnTo>
                  <a:lnTo>
                    <a:pt x="4090" y="900"/>
                  </a:lnTo>
                  <a:cubicBezTo>
                    <a:pt x="4090" y="900"/>
                    <a:pt x="4064" y="901"/>
                    <a:pt x="4011" y="897"/>
                  </a:cubicBezTo>
                  <a:cubicBezTo>
                    <a:pt x="3817" y="894"/>
                    <a:pt x="3257" y="868"/>
                    <a:pt x="2351" y="706"/>
                  </a:cubicBezTo>
                  <a:cubicBezTo>
                    <a:pt x="1584" y="570"/>
                    <a:pt x="792" y="323"/>
                    <a:pt x="352" y="177"/>
                  </a:cubicBezTo>
                  <a:cubicBezTo>
                    <a:pt x="247" y="141"/>
                    <a:pt x="161" y="112"/>
                    <a:pt x="101" y="88"/>
                  </a:cubicBezTo>
                  <a:cubicBezTo>
                    <a:pt x="36" y="67"/>
                    <a:pt x="0" y="52"/>
                    <a:pt x="0" y="52"/>
                  </a:cubicBezTo>
                  <a:lnTo>
                    <a:pt x="540" y="1"/>
                  </a:lnTo>
                  <a:lnTo>
                    <a:pt x="41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2462725" y="1291000"/>
              <a:ext cx="159075" cy="16900"/>
            </a:xfrm>
            <a:custGeom>
              <a:avLst/>
              <a:gdLst/>
              <a:ahLst/>
              <a:cxnLst/>
              <a:rect l="l" t="t" r="r" b="b"/>
              <a:pathLst>
                <a:path w="6363" h="676" extrusionOk="0">
                  <a:moveTo>
                    <a:pt x="6144" y="0"/>
                  </a:moveTo>
                  <a:lnTo>
                    <a:pt x="219" y="0"/>
                  </a:lnTo>
                  <a:cubicBezTo>
                    <a:pt x="98" y="0"/>
                    <a:pt x="1" y="98"/>
                    <a:pt x="1" y="219"/>
                  </a:cubicBezTo>
                  <a:lnTo>
                    <a:pt x="1" y="457"/>
                  </a:lnTo>
                  <a:cubicBezTo>
                    <a:pt x="1" y="577"/>
                    <a:pt x="97" y="676"/>
                    <a:pt x="219" y="676"/>
                  </a:cubicBezTo>
                  <a:lnTo>
                    <a:pt x="6144" y="676"/>
                  </a:lnTo>
                  <a:cubicBezTo>
                    <a:pt x="6264" y="676"/>
                    <a:pt x="6361" y="579"/>
                    <a:pt x="6361" y="457"/>
                  </a:cubicBezTo>
                  <a:lnTo>
                    <a:pt x="6361" y="219"/>
                  </a:lnTo>
                  <a:cubicBezTo>
                    <a:pt x="6363" y="99"/>
                    <a:pt x="6265" y="0"/>
                    <a:pt x="6144" y="0"/>
                  </a:cubicBezTo>
                  <a:close/>
                  <a:moveTo>
                    <a:pt x="6274" y="457"/>
                  </a:moveTo>
                  <a:cubicBezTo>
                    <a:pt x="6274" y="528"/>
                    <a:pt x="6215" y="587"/>
                    <a:pt x="6144" y="587"/>
                  </a:cubicBezTo>
                  <a:lnTo>
                    <a:pt x="219" y="587"/>
                  </a:lnTo>
                  <a:cubicBezTo>
                    <a:pt x="147" y="587"/>
                    <a:pt x="88" y="528"/>
                    <a:pt x="88" y="457"/>
                  </a:cubicBezTo>
                  <a:lnTo>
                    <a:pt x="88" y="219"/>
                  </a:lnTo>
                  <a:cubicBezTo>
                    <a:pt x="88" y="148"/>
                    <a:pt x="147" y="90"/>
                    <a:pt x="219" y="90"/>
                  </a:cubicBezTo>
                  <a:lnTo>
                    <a:pt x="6144" y="90"/>
                  </a:lnTo>
                  <a:cubicBezTo>
                    <a:pt x="6215" y="90"/>
                    <a:pt x="6274" y="148"/>
                    <a:pt x="6274" y="219"/>
                  </a:cubicBezTo>
                  <a:lnTo>
                    <a:pt x="6274" y="4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2475150" y="1173275"/>
              <a:ext cx="134200" cy="117750"/>
            </a:xfrm>
            <a:custGeom>
              <a:avLst/>
              <a:gdLst/>
              <a:ahLst/>
              <a:cxnLst/>
              <a:rect l="l" t="t" r="r" b="b"/>
              <a:pathLst>
                <a:path w="5368" h="4710" extrusionOk="0">
                  <a:moveTo>
                    <a:pt x="5368" y="4709"/>
                  </a:moveTo>
                  <a:lnTo>
                    <a:pt x="1" y="4709"/>
                  </a:lnTo>
                  <a:lnTo>
                    <a:pt x="27" y="4622"/>
                  </a:lnTo>
                  <a:lnTo>
                    <a:pt x="1325" y="9"/>
                  </a:lnTo>
                  <a:cubicBezTo>
                    <a:pt x="1346" y="24"/>
                    <a:pt x="1375" y="35"/>
                    <a:pt x="1407" y="50"/>
                  </a:cubicBezTo>
                  <a:cubicBezTo>
                    <a:pt x="1647" y="157"/>
                    <a:pt x="2127" y="229"/>
                    <a:pt x="2678" y="229"/>
                  </a:cubicBezTo>
                  <a:cubicBezTo>
                    <a:pt x="3240" y="229"/>
                    <a:pt x="3727" y="154"/>
                    <a:pt x="3963" y="45"/>
                  </a:cubicBezTo>
                  <a:cubicBezTo>
                    <a:pt x="3993" y="30"/>
                    <a:pt x="4020" y="17"/>
                    <a:pt x="4041" y="1"/>
                  </a:cubicBezTo>
                  <a:lnTo>
                    <a:pt x="5343" y="462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2473000" y="1171425"/>
              <a:ext cx="138600" cy="121800"/>
            </a:xfrm>
            <a:custGeom>
              <a:avLst/>
              <a:gdLst/>
              <a:ahLst/>
              <a:cxnLst/>
              <a:rect l="l" t="t" r="r" b="b"/>
              <a:pathLst>
                <a:path w="5544" h="4872" extrusionOk="0">
                  <a:moveTo>
                    <a:pt x="4198" y="0"/>
                  </a:moveTo>
                  <a:cubicBezTo>
                    <a:pt x="4187" y="26"/>
                    <a:pt x="4162" y="51"/>
                    <a:pt x="4128" y="73"/>
                  </a:cubicBezTo>
                  <a:cubicBezTo>
                    <a:pt x="4106" y="91"/>
                    <a:pt x="4079" y="104"/>
                    <a:pt x="4051" y="116"/>
                  </a:cubicBezTo>
                  <a:lnTo>
                    <a:pt x="5338" y="4694"/>
                  </a:lnTo>
                  <a:lnTo>
                    <a:pt x="206" y="4694"/>
                  </a:lnTo>
                  <a:lnTo>
                    <a:pt x="1493" y="122"/>
                  </a:lnTo>
                  <a:cubicBezTo>
                    <a:pt x="1461" y="108"/>
                    <a:pt x="1435" y="95"/>
                    <a:pt x="1411" y="81"/>
                  </a:cubicBezTo>
                  <a:cubicBezTo>
                    <a:pt x="1379" y="59"/>
                    <a:pt x="1354" y="38"/>
                    <a:pt x="1339" y="15"/>
                  </a:cubicBezTo>
                  <a:lnTo>
                    <a:pt x="22" y="4694"/>
                  </a:lnTo>
                  <a:lnTo>
                    <a:pt x="5" y="4759"/>
                  </a:lnTo>
                  <a:cubicBezTo>
                    <a:pt x="4" y="4766"/>
                    <a:pt x="1" y="4775"/>
                    <a:pt x="1" y="4782"/>
                  </a:cubicBezTo>
                  <a:cubicBezTo>
                    <a:pt x="1" y="4800"/>
                    <a:pt x="7" y="4819"/>
                    <a:pt x="19" y="4836"/>
                  </a:cubicBezTo>
                  <a:cubicBezTo>
                    <a:pt x="35" y="4858"/>
                    <a:pt x="62" y="4872"/>
                    <a:pt x="90" y="4872"/>
                  </a:cubicBezTo>
                  <a:lnTo>
                    <a:pt x="5455" y="4872"/>
                  </a:lnTo>
                  <a:cubicBezTo>
                    <a:pt x="5482" y="4872"/>
                    <a:pt x="5509" y="4858"/>
                    <a:pt x="5525" y="4836"/>
                  </a:cubicBezTo>
                  <a:cubicBezTo>
                    <a:pt x="5538" y="4819"/>
                    <a:pt x="5544" y="4800"/>
                    <a:pt x="5544" y="4782"/>
                  </a:cubicBezTo>
                  <a:cubicBezTo>
                    <a:pt x="5541" y="4776"/>
                    <a:pt x="5541" y="4769"/>
                    <a:pt x="5538" y="4760"/>
                  </a:cubicBezTo>
                  <a:lnTo>
                    <a:pt x="5519" y="4696"/>
                  </a:lnTo>
                  <a:lnTo>
                    <a:pt x="4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2506125" y="1162075"/>
              <a:ext cx="72025" cy="16925"/>
            </a:xfrm>
            <a:custGeom>
              <a:avLst/>
              <a:gdLst/>
              <a:ahLst/>
              <a:cxnLst/>
              <a:rect l="l" t="t" r="r" b="b"/>
              <a:pathLst>
                <a:path w="2881" h="677" extrusionOk="0">
                  <a:moveTo>
                    <a:pt x="2880" y="340"/>
                  </a:moveTo>
                  <a:cubicBezTo>
                    <a:pt x="2880" y="353"/>
                    <a:pt x="2877" y="362"/>
                    <a:pt x="2873" y="374"/>
                  </a:cubicBezTo>
                  <a:lnTo>
                    <a:pt x="2873" y="376"/>
                  </a:lnTo>
                  <a:cubicBezTo>
                    <a:pt x="2862" y="402"/>
                    <a:pt x="2837" y="426"/>
                    <a:pt x="2803" y="449"/>
                  </a:cubicBezTo>
                  <a:cubicBezTo>
                    <a:pt x="2781" y="466"/>
                    <a:pt x="2754" y="480"/>
                    <a:pt x="2726" y="493"/>
                  </a:cubicBezTo>
                  <a:cubicBezTo>
                    <a:pt x="2488" y="602"/>
                    <a:pt x="2003" y="677"/>
                    <a:pt x="1442" y="677"/>
                  </a:cubicBezTo>
                  <a:cubicBezTo>
                    <a:pt x="890" y="677"/>
                    <a:pt x="411" y="605"/>
                    <a:pt x="169" y="498"/>
                  </a:cubicBezTo>
                  <a:cubicBezTo>
                    <a:pt x="139" y="483"/>
                    <a:pt x="112" y="472"/>
                    <a:pt x="89" y="457"/>
                  </a:cubicBezTo>
                  <a:cubicBezTo>
                    <a:pt x="56" y="436"/>
                    <a:pt x="32" y="413"/>
                    <a:pt x="17" y="390"/>
                  </a:cubicBezTo>
                  <a:lnTo>
                    <a:pt x="17" y="389"/>
                  </a:lnTo>
                  <a:cubicBezTo>
                    <a:pt x="6" y="373"/>
                    <a:pt x="0" y="357"/>
                    <a:pt x="0" y="339"/>
                  </a:cubicBezTo>
                  <a:cubicBezTo>
                    <a:pt x="0" y="153"/>
                    <a:pt x="646" y="1"/>
                    <a:pt x="1442" y="1"/>
                  </a:cubicBezTo>
                  <a:cubicBezTo>
                    <a:pt x="2236" y="2"/>
                    <a:pt x="2880" y="153"/>
                    <a:pt x="2880" y="3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2505650" y="1534250"/>
              <a:ext cx="92400" cy="116550"/>
            </a:xfrm>
            <a:custGeom>
              <a:avLst/>
              <a:gdLst/>
              <a:ahLst/>
              <a:cxnLst/>
              <a:rect l="l" t="t" r="r" b="b"/>
              <a:pathLst>
                <a:path w="3696" h="4662" extrusionOk="0">
                  <a:moveTo>
                    <a:pt x="3695" y="39"/>
                  </a:moveTo>
                  <a:lnTo>
                    <a:pt x="3695" y="4056"/>
                  </a:lnTo>
                  <a:lnTo>
                    <a:pt x="3694" y="4059"/>
                  </a:lnTo>
                  <a:cubicBezTo>
                    <a:pt x="3665" y="4082"/>
                    <a:pt x="3637" y="4104"/>
                    <a:pt x="3608" y="4125"/>
                  </a:cubicBezTo>
                  <a:cubicBezTo>
                    <a:pt x="3551" y="4167"/>
                    <a:pt x="3493" y="4208"/>
                    <a:pt x="3436" y="4248"/>
                  </a:cubicBezTo>
                  <a:lnTo>
                    <a:pt x="3432" y="4250"/>
                  </a:lnTo>
                  <a:cubicBezTo>
                    <a:pt x="3362" y="4301"/>
                    <a:pt x="3289" y="4351"/>
                    <a:pt x="3211" y="4398"/>
                  </a:cubicBezTo>
                  <a:cubicBezTo>
                    <a:pt x="3107" y="4462"/>
                    <a:pt x="2995" y="4521"/>
                    <a:pt x="2878" y="4573"/>
                  </a:cubicBezTo>
                  <a:cubicBezTo>
                    <a:pt x="2838" y="4591"/>
                    <a:pt x="2796" y="4608"/>
                    <a:pt x="2758" y="4623"/>
                  </a:cubicBezTo>
                  <a:lnTo>
                    <a:pt x="2756" y="4623"/>
                  </a:lnTo>
                  <a:cubicBezTo>
                    <a:pt x="2723" y="4638"/>
                    <a:pt x="2693" y="4650"/>
                    <a:pt x="2659" y="4661"/>
                  </a:cubicBezTo>
                  <a:lnTo>
                    <a:pt x="470" y="4661"/>
                  </a:lnTo>
                  <a:cubicBezTo>
                    <a:pt x="396" y="4634"/>
                    <a:pt x="322" y="4606"/>
                    <a:pt x="251" y="4573"/>
                  </a:cubicBezTo>
                  <a:cubicBezTo>
                    <a:pt x="209" y="4555"/>
                    <a:pt x="168" y="4535"/>
                    <a:pt x="126" y="4514"/>
                  </a:cubicBezTo>
                  <a:cubicBezTo>
                    <a:pt x="115" y="4508"/>
                    <a:pt x="101" y="4501"/>
                    <a:pt x="88" y="4494"/>
                  </a:cubicBezTo>
                  <a:cubicBezTo>
                    <a:pt x="59" y="4478"/>
                    <a:pt x="29" y="4464"/>
                    <a:pt x="0" y="4447"/>
                  </a:cubicBezTo>
                  <a:lnTo>
                    <a:pt x="0" y="40"/>
                  </a:lnTo>
                  <a:cubicBezTo>
                    <a:pt x="29" y="46"/>
                    <a:pt x="58" y="52"/>
                    <a:pt x="88" y="58"/>
                  </a:cubicBezTo>
                  <a:cubicBezTo>
                    <a:pt x="517" y="131"/>
                    <a:pt x="1110" y="185"/>
                    <a:pt x="1847" y="185"/>
                  </a:cubicBezTo>
                  <a:cubicBezTo>
                    <a:pt x="2587" y="185"/>
                    <a:pt x="3178" y="131"/>
                    <a:pt x="3609" y="58"/>
                  </a:cubicBezTo>
                  <a:lnTo>
                    <a:pt x="3609" y="2"/>
                  </a:lnTo>
                  <a:cubicBezTo>
                    <a:pt x="3637" y="2"/>
                    <a:pt x="3662" y="2"/>
                    <a:pt x="3689" y="0"/>
                  </a:cubicBezTo>
                  <a:lnTo>
                    <a:pt x="3689" y="40"/>
                  </a:lnTo>
                  <a:cubicBezTo>
                    <a:pt x="3689" y="40"/>
                    <a:pt x="3694" y="40"/>
                    <a:pt x="3695" y="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2503425" y="1534200"/>
              <a:ext cx="96800" cy="118775"/>
            </a:xfrm>
            <a:custGeom>
              <a:avLst/>
              <a:gdLst/>
              <a:ahLst/>
              <a:cxnLst/>
              <a:rect l="l" t="t" r="r" b="b"/>
              <a:pathLst>
                <a:path w="3872" h="4751" extrusionOk="0">
                  <a:moveTo>
                    <a:pt x="3777" y="1"/>
                  </a:moveTo>
                  <a:cubicBezTo>
                    <a:pt x="3750" y="4"/>
                    <a:pt x="3723" y="4"/>
                    <a:pt x="3697" y="4"/>
                  </a:cubicBezTo>
                  <a:lnTo>
                    <a:pt x="3697" y="4128"/>
                  </a:lnTo>
                  <a:cubicBezTo>
                    <a:pt x="3726" y="4106"/>
                    <a:pt x="3756" y="4085"/>
                    <a:pt x="3783" y="4062"/>
                  </a:cubicBezTo>
                  <a:lnTo>
                    <a:pt x="3784" y="4061"/>
                  </a:lnTo>
                  <a:cubicBezTo>
                    <a:pt x="3814" y="4036"/>
                    <a:pt x="3843" y="4012"/>
                    <a:pt x="3872" y="3986"/>
                  </a:cubicBezTo>
                  <a:lnTo>
                    <a:pt x="3872" y="25"/>
                  </a:lnTo>
                  <a:cubicBezTo>
                    <a:pt x="3844" y="31"/>
                    <a:pt x="3814" y="35"/>
                    <a:pt x="3784" y="41"/>
                  </a:cubicBezTo>
                  <a:cubicBezTo>
                    <a:pt x="3783" y="42"/>
                    <a:pt x="3778" y="42"/>
                    <a:pt x="3777" y="42"/>
                  </a:cubicBezTo>
                  <a:lnTo>
                    <a:pt x="3777" y="1"/>
                  </a:lnTo>
                  <a:close/>
                  <a:moveTo>
                    <a:pt x="1" y="25"/>
                  </a:moveTo>
                  <a:lnTo>
                    <a:pt x="1" y="4398"/>
                  </a:lnTo>
                  <a:cubicBezTo>
                    <a:pt x="29" y="4416"/>
                    <a:pt x="61" y="4434"/>
                    <a:pt x="89" y="4449"/>
                  </a:cubicBezTo>
                  <a:cubicBezTo>
                    <a:pt x="118" y="4466"/>
                    <a:pt x="148" y="4480"/>
                    <a:pt x="177" y="4497"/>
                  </a:cubicBezTo>
                  <a:lnTo>
                    <a:pt x="177" y="60"/>
                  </a:lnTo>
                  <a:cubicBezTo>
                    <a:pt x="147" y="54"/>
                    <a:pt x="118" y="48"/>
                    <a:pt x="89" y="42"/>
                  </a:cubicBezTo>
                  <a:cubicBezTo>
                    <a:pt x="87" y="42"/>
                    <a:pt x="85" y="41"/>
                    <a:pt x="84" y="41"/>
                  </a:cubicBezTo>
                  <a:cubicBezTo>
                    <a:pt x="55" y="35"/>
                    <a:pt x="28" y="31"/>
                    <a:pt x="1" y="25"/>
                  </a:cubicBezTo>
                  <a:close/>
                  <a:moveTo>
                    <a:pt x="340" y="4576"/>
                  </a:moveTo>
                  <a:cubicBezTo>
                    <a:pt x="411" y="4608"/>
                    <a:pt x="483" y="4636"/>
                    <a:pt x="559" y="4663"/>
                  </a:cubicBezTo>
                  <a:cubicBezTo>
                    <a:pt x="655" y="4699"/>
                    <a:pt x="755" y="4728"/>
                    <a:pt x="858" y="4751"/>
                  </a:cubicBezTo>
                  <a:lnTo>
                    <a:pt x="2447" y="4751"/>
                  </a:lnTo>
                  <a:cubicBezTo>
                    <a:pt x="2552" y="4726"/>
                    <a:pt x="2652" y="4698"/>
                    <a:pt x="2746" y="4663"/>
                  </a:cubicBezTo>
                  <a:cubicBezTo>
                    <a:pt x="2781" y="4652"/>
                    <a:pt x="2811" y="4640"/>
                    <a:pt x="2842" y="4626"/>
                  </a:cubicBezTo>
                  <a:lnTo>
                    <a:pt x="2845" y="4626"/>
                  </a:lnTo>
                  <a:cubicBezTo>
                    <a:pt x="2885" y="4609"/>
                    <a:pt x="2927" y="4593"/>
                    <a:pt x="2964" y="45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2486925" y="1476100"/>
              <a:ext cx="129800" cy="62750"/>
            </a:xfrm>
            <a:custGeom>
              <a:avLst/>
              <a:gdLst/>
              <a:ahLst/>
              <a:cxnLst/>
              <a:rect l="l" t="t" r="r" b="b"/>
              <a:pathLst>
                <a:path w="5192" h="2510" extrusionOk="0">
                  <a:moveTo>
                    <a:pt x="1" y="0"/>
                  </a:moveTo>
                  <a:lnTo>
                    <a:pt x="1" y="2080"/>
                  </a:lnTo>
                  <a:cubicBezTo>
                    <a:pt x="1" y="2153"/>
                    <a:pt x="225" y="2259"/>
                    <a:pt x="659" y="2346"/>
                  </a:cubicBezTo>
                  <a:cubicBezTo>
                    <a:pt x="686" y="2352"/>
                    <a:pt x="712" y="2358"/>
                    <a:pt x="741" y="2363"/>
                  </a:cubicBezTo>
                  <a:cubicBezTo>
                    <a:pt x="744" y="2363"/>
                    <a:pt x="745" y="2365"/>
                    <a:pt x="747" y="2365"/>
                  </a:cubicBezTo>
                  <a:cubicBezTo>
                    <a:pt x="775" y="2371"/>
                    <a:pt x="804" y="2375"/>
                    <a:pt x="834" y="2381"/>
                  </a:cubicBezTo>
                  <a:cubicBezTo>
                    <a:pt x="1266" y="2457"/>
                    <a:pt x="1856" y="2510"/>
                    <a:pt x="2593" y="2510"/>
                  </a:cubicBezTo>
                  <a:cubicBezTo>
                    <a:pt x="3335" y="2510"/>
                    <a:pt x="3926" y="2454"/>
                    <a:pt x="4355" y="2381"/>
                  </a:cubicBezTo>
                  <a:lnTo>
                    <a:pt x="4355" y="2325"/>
                  </a:lnTo>
                  <a:cubicBezTo>
                    <a:pt x="4383" y="2325"/>
                    <a:pt x="4410" y="2325"/>
                    <a:pt x="4437" y="2323"/>
                  </a:cubicBezTo>
                  <a:lnTo>
                    <a:pt x="4437" y="2365"/>
                  </a:lnTo>
                  <a:cubicBezTo>
                    <a:pt x="4438" y="2365"/>
                    <a:pt x="4443" y="2365"/>
                    <a:pt x="4444" y="2363"/>
                  </a:cubicBezTo>
                  <a:cubicBezTo>
                    <a:pt x="4474" y="2359"/>
                    <a:pt x="4503" y="2352"/>
                    <a:pt x="4532" y="2348"/>
                  </a:cubicBezTo>
                  <a:cubicBezTo>
                    <a:pt x="4962" y="2258"/>
                    <a:pt x="5189" y="2152"/>
                    <a:pt x="5189" y="2080"/>
                  </a:cubicBezTo>
                  <a:cubicBezTo>
                    <a:pt x="5189" y="2073"/>
                    <a:pt x="5190" y="2069"/>
                    <a:pt x="5191" y="2061"/>
                  </a:cubicBezTo>
                  <a:lnTo>
                    <a:pt x="5191" y="1"/>
                  </a:lnTo>
                  <a:cubicBezTo>
                    <a:pt x="4782" y="190"/>
                    <a:pt x="3776" y="326"/>
                    <a:pt x="2598" y="326"/>
                  </a:cubicBezTo>
                  <a:cubicBezTo>
                    <a:pt x="1418" y="326"/>
                    <a:pt x="409" y="19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p:cNvSpPr/>
            <p:nvPr/>
          </p:nvSpPr>
          <p:spPr>
            <a:xfrm>
              <a:off x="2505675" y="1617550"/>
              <a:ext cx="92325" cy="32275"/>
            </a:xfrm>
            <a:custGeom>
              <a:avLst/>
              <a:gdLst/>
              <a:ahLst/>
              <a:cxnLst/>
              <a:rect l="l" t="t" r="r" b="b"/>
              <a:pathLst>
                <a:path w="3693" h="1291" extrusionOk="0">
                  <a:moveTo>
                    <a:pt x="3693" y="624"/>
                  </a:moveTo>
                  <a:lnTo>
                    <a:pt x="3693" y="727"/>
                  </a:lnTo>
                  <a:cubicBezTo>
                    <a:pt x="3664" y="750"/>
                    <a:pt x="3636" y="772"/>
                    <a:pt x="3607" y="793"/>
                  </a:cubicBezTo>
                  <a:cubicBezTo>
                    <a:pt x="3550" y="835"/>
                    <a:pt x="3492" y="876"/>
                    <a:pt x="3435" y="916"/>
                  </a:cubicBezTo>
                  <a:lnTo>
                    <a:pt x="3431" y="918"/>
                  </a:lnTo>
                  <a:cubicBezTo>
                    <a:pt x="3361" y="969"/>
                    <a:pt x="3288" y="1019"/>
                    <a:pt x="3210" y="1066"/>
                  </a:cubicBezTo>
                  <a:cubicBezTo>
                    <a:pt x="3106" y="1130"/>
                    <a:pt x="2994" y="1189"/>
                    <a:pt x="2877" y="1241"/>
                  </a:cubicBezTo>
                  <a:cubicBezTo>
                    <a:pt x="2837" y="1259"/>
                    <a:pt x="2795" y="1276"/>
                    <a:pt x="2757" y="1291"/>
                  </a:cubicBezTo>
                  <a:lnTo>
                    <a:pt x="2755" y="1291"/>
                  </a:lnTo>
                  <a:cubicBezTo>
                    <a:pt x="2724" y="1289"/>
                    <a:pt x="2694" y="1288"/>
                    <a:pt x="2663" y="1284"/>
                  </a:cubicBezTo>
                  <a:cubicBezTo>
                    <a:pt x="2609" y="1281"/>
                    <a:pt x="2555" y="1275"/>
                    <a:pt x="2499" y="1269"/>
                  </a:cubicBezTo>
                  <a:cubicBezTo>
                    <a:pt x="2493" y="1269"/>
                    <a:pt x="2490" y="1268"/>
                    <a:pt x="2485" y="1268"/>
                  </a:cubicBezTo>
                  <a:cubicBezTo>
                    <a:pt x="2427" y="1262"/>
                    <a:pt x="2369" y="1255"/>
                    <a:pt x="2311" y="1251"/>
                  </a:cubicBezTo>
                  <a:lnTo>
                    <a:pt x="2308" y="1251"/>
                  </a:lnTo>
                  <a:cubicBezTo>
                    <a:pt x="2284" y="1246"/>
                    <a:pt x="2258" y="1245"/>
                    <a:pt x="2234" y="1241"/>
                  </a:cubicBezTo>
                  <a:cubicBezTo>
                    <a:pt x="2172" y="1233"/>
                    <a:pt x="2111" y="1225"/>
                    <a:pt x="2048" y="1216"/>
                  </a:cubicBezTo>
                  <a:cubicBezTo>
                    <a:pt x="1640" y="1158"/>
                    <a:pt x="1259" y="1080"/>
                    <a:pt x="920" y="996"/>
                  </a:cubicBezTo>
                  <a:lnTo>
                    <a:pt x="918" y="996"/>
                  </a:lnTo>
                  <a:cubicBezTo>
                    <a:pt x="596" y="914"/>
                    <a:pt x="316" y="824"/>
                    <a:pt x="87" y="730"/>
                  </a:cubicBezTo>
                  <a:cubicBezTo>
                    <a:pt x="57" y="717"/>
                    <a:pt x="28" y="707"/>
                    <a:pt x="1" y="694"/>
                  </a:cubicBezTo>
                  <a:lnTo>
                    <a:pt x="1" y="1"/>
                  </a:lnTo>
                  <a:cubicBezTo>
                    <a:pt x="29" y="14"/>
                    <a:pt x="58" y="27"/>
                    <a:pt x="87" y="37"/>
                  </a:cubicBezTo>
                  <a:cubicBezTo>
                    <a:pt x="555" y="228"/>
                    <a:pt x="1249" y="409"/>
                    <a:pt x="2048" y="523"/>
                  </a:cubicBezTo>
                  <a:cubicBezTo>
                    <a:pt x="2598" y="604"/>
                    <a:pt x="3094" y="631"/>
                    <a:pt x="3522" y="628"/>
                  </a:cubicBezTo>
                  <a:lnTo>
                    <a:pt x="3528" y="628"/>
                  </a:lnTo>
                  <a:cubicBezTo>
                    <a:pt x="3554" y="629"/>
                    <a:pt x="3581" y="628"/>
                    <a:pt x="3608" y="628"/>
                  </a:cubicBezTo>
                  <a:cubicBezTo>
                    <a:pt x="3636" y="624"/>
                    <a:pt x="3666" y="624"/>
                    <a:pt x="3693" y="6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2505500" y="1584575"/>
              <a:ext cx="92375" cy="33250"/>
            </a:xfrm>
            <a:custGeom>
              <a:avLst/>
              <a:gdLst/>
              <a:ahLst/>
              <a:cxnLst/>
              <a:rect l="l" t="t" r="r" b="b"/>
              <a:pathLst>
                <a:path w="3695" h="1330" extrusionOk="0">
                  <a:moveTo>
                    <a:pt x="1" y="0"/>
                  </a:moveTo>
                  <a:lnTo>
                    <a:pt x="1" y="694"/>
                  </a:lnTo>
                  <a:cubicBezTo>
                    <a:pt x="467" y="898"/>
                    <a:pt x="1199" y="1095"/>
                    <a:pt x="2048" y="1217"/>
                  </a:cubicBezTo>
                  <a:cubicBezTo>
                    <a:pt x="2672" y="1306"/>
                    <a:pt x="3230" y="1330"/>
                    <a:pt x="3694" y="1316"/>
                  </a:cubicBezTo>
                  <a:lnTo>
                    <a:pt x="3694" y="624"/>
                  </a:lnTo>
                  <a:cubicBezTo>
                    <a:pt x="3229" y="637"/>
                    <a:pt x="2672" y="611"/>
                    <a:pt x="2048" y="523"/>
                  </a:cubicBezTo>
                  <a:cubicBezTo>
                    <a:pt x="1199" y="401"/>
                    <a:pt x="467" y="20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2505500" y="1551600"/>
              <a:ext cx="92375" cy="33250"/>
            </a:xfrm>
            <a:custGeom>
              <a:avLst/>
              <a:gdLst/>
              <a:ahLst/>
              <a:cxnLst/>
              <a:rect l="l" t="t" r="r" b="b"/>
              <a:pathLst>
                <a:path w="3695" h="1330" extrusionOk="0">
                  <a:moveTo>
                    <a:pt x="1" y="1"/>
                  </a:moveTo>
                  <a:lnTo>
                    <a:pt x="1" y="695"/>
                  </a:lnTo>
                  <a:cubicBezTo>
                    <a:pt x="467" y="898"/>
                    <a:pt x="1199" y="1096"/>
                    <a:pt x="2048" y="1217"/>
                  </a:cubicBezTo>
                  <a:cubicBezTo>
                    <a:pt x="2672" y="1306"/>
                    <a:pt x="3230" y="1329"/>
                    <a:pt x="3694" y="1315"/>
                  </a:cubicBezTo>
                  <a:lnTo>
                    <a:pt x="3694" y="625"/>
                  </a:lnTo>
                  <a:cubicBezTo>
                    <a:pt x="3229" y="638"/>
                    <a:pt x="2672" y="612"/>
                    <a:pt x="2048" y="523"/>
                  </a:cubicBezTo>
                  <a:cubicBezTo>
                    <a:pt x="1199" y="401"/>
                    <a:pt x="467" y="20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2505500" y="1534175"/>
              <a:ext cx="92375" cy="17625"/>
            </a:xfrm>
            <a:custGeom>
              <a:avLst/>
              <a:gdLst/>
              <a:ahLst/>
              <a:cxnLst/>
              <a:rect l="l" t="t" r="r" b="b"/>
              <a:pathLst>
                <a:path w="3695" h="705" extrusionOk="0">
                  <a:moveTo>
                    <a:pt x="3694" y="3"/>
                  </a:moveTo>
                  <a:lnTo>
                    <a:pt x="3694" y="693"/>
                  </a:lnTo>
                  <a:cubicBezTo>
                    <a:pt x="3667" y="695"/>
                    <a:pt x="3640" y="695"/>
                    <a:pt x="3614" y="695"/>
                  </a:cubicBezTo>
                  <a:cubicBezTo>
                    <a:pt x="3164" y="705"/>
                    <a:pt x="2635" y="679"/>
                    <a:pt x="2048" y="593"/>
                  </a:cubicBezTo>
                  <a:cubicBezTo>
                    <a:pt x="1541" y="520"/>
                    <a:pt x="1077" y="421"/>
                    <a:pt x="686" y="308"/>
                  </a:cubicBezTo>
                  <a:lnTo>
                    <a:pt x="684" y="308"/>
                  </a:lnTo>
                  <a:cubicBezTo>
                    <a:pt x="530" y="265"/>
                    <a:pt x="389" y="221"/>
                    <a:pt x="260" y="172"/>
                  </a:cubicBezTo>
                  <a:cubicBezTo>
                    <a:pt x="201" y="151"/>
                    <a:pt x="145" y="129"/>
                    <a:pt x="94" y="108"/>
                  </a:cubicBezTo>
                  <a:cubicBezTo>
                    <a:pt x="64" y="96"/>
                    <a:pt x="35" y="83"/>
                    <a:pt x="6" y="72"/>
                  </a:cubicBezTo>
                  <a:cubicBezTo>
                    <a:pt x="4" y="71"/>
                    <a:pt x="2" y="71"/>
                    <a:pt x="1" y="69"/>
                  </a:cubicBezTo>
                  <a:lnTo>
                    <a:pt x="1" y="39"/>
                  </a:lnTo>
                  <a:cubicBezTo>
                    <a:pt x="2" y="39"/>
                    <a:pt x="4" y="40"/>
                    <a:pt x="6" y="40"/>
                  </a:cubicBezTo>
                  <a:cubicBezTo>
                    <a:pt x="35" y="46"/>
                    <a:pt x="64" y="51"/>
                    <a:pt x="94" y="56"/>
                  </a:cubicBezTo>
                  <a:cubicBezTo>
                    <a:pt x="523" y="129"/>
                    <a:pt x="1116" y="185"/>
                    <a:pt x="1853" y="185"/>
                  </a:cubicBezTo>
                  <a:cubicBezTo>
                    <a:pt x="2593" y="185"/>
                    <a:pt x="3184" y="129"/>
                    <a:pt x="3615" y="56"/>
                  </a:cubicBezTo>
                  <a:lnTo>
                    <a:pt x="3615" y="0"/>
                  </a:lnTo>
                  <a:cubicBezTo>
                    <a:pt x="3640" y="3"/>
                    <a:pt x="3667" y="3"/>
                    <a:pt x="3694" y="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2484750" y="1474875"/>
              <a:ext cx="134200" cy="66275"/>
            </a:xfrm>
            <a:custGeom>
              <a:avLst/>
              <a:gdLst/>
              <a:ahLst/>
              <a:cxnLst/>
              <a:rect l="l" t="t" r="r" b="b"/>
              <a:pathLst>
                <a:path w="5368" h="2651" extrusionOk="0">
                  <a:moveTo>
                    <a:pt x="5278" y="50"/>
                  </a:moveTo>
                  <a:lnTo>
                    <a:pt x="5278" y="2110"/>
                  </a:lnTo>
                  <a:cubicBezTo>
                    <a:pt x="5277" y="2118"/>
                    <a:pt x="5276" y="2122"/>
                    <a:pt x="5276" y="2129"/>
                  </a:cubicBezTo>
                  <a:cubicBezTo>
                    <a:pt x="5276" y="2201"/>
                    <a:pt x="5049" y="2307"/>
                    <a:pt x="4619" y="2397"/>
                  </a:cubicBezTo>
                  <a:cubicBezTo>
                    <a:pt x="4590" y="2401"/>
                    <a:pt x="4561" y="2408"/>
                    <a:pt x="4531" y="2412"/>
                  </a:cubicBezTo>
                  <a:cubicBezTo>
                    <a:pt x="4530" y="2414"/>
                    <a:pt x="4525" y="2414"/>
                    <a:pt x="4524" y="2414"/>
                  </a:cubicBezTo>
                  <a:lnTo>
                    <a:pt x="4524" y="2372"/>
                  </a:lnTo>
                  <a:cubicBezTo>
                    <a:pt x="4497" y="2374"/>
                    <a:pt x="4470" y="2374"/>
                    <a:pt x="4442" y="2374"/>
                  </a:cubicBezTo>
                  <a:lnTo>
                    <a:pt x="4442" y="2430"/>
                  </a:lnTo>
                  <a:cubicBezTo>
                    <a:pt x="4013" y="2503"/>
                    <a:pt x="3422" y="2559"/>
                    <a:pt x="2680" y="2559"/>
                  </a:cubicBezTo>
                  <a:cubicBezTo>
                    <a:pt x="1943" y="2559"/>
                    <a:pt x="1353" y="2506"/>
                    <a:pt x="921" y="2430"/>
                  </a:cubicBezTo>
                  <a:cubicBezTo>
                    <a:pt x="891" y="2424"/>
                    <a:pt x="862" y="2420"/>
                    <a:pt x="834" y="2414"/>
                  </a:cubicBezTo>
                  <a:cubicBezTo>
                    <a:pt x="832" y="2414"/>
                    <a:pt x="831" y="2412"/>
                    <a:pt x="828" y="2412"/>
                  </a:cubicBezTo>
                  <a:cubicBezTo>
                    <a:pt x="799" y="2407"/>
                    <a:pt x="773" y="2401"/>
                    <a:pt x="746" y="2395"/>
                  </a:cubicBezTo>
                  <a:cubicBezTo>
                    <a:pt x="312" y="2308"/>
                    <a:pt x="88" y="2202"/>
                    <a:pt x="88" y="2129"/>
                  </a:cubicBezTo>
                  <a:lnTo>
                    <a:pt x="88" y="49"/>
                  </a:lnTo>
                  <a:cubicBezTo>
                    <a:pt x="56" y="32"/>
                    <a:pt x="25" y="16"/>
                    <a:pt x="0" y="0"/>
                  </a:cubicBezTo>
                  <a:lnTo>
                    <a:pt x="0" y="2132"/>
                  </a:lnTo>
                  <a:cubicBezTo>
                    <a:pt x="0" y="2271"/>
                    <a:pt x="284" y="2397"/>
                    <a:pt x="746" y="2490"/>
                  </a:cubicBezTo>
                  <a:cubicBezTo>
                    <a:pt x="775" y="2494"/>
                    <a:pt x="803" y="2501"/>
                    <a:pt x="834" y="2507"/>
                  </a:cubicBezTo>
                  <a:cubicBezTo>
                    <a:pt x="862" y="2513"/>
                    <a:pt x="891" y="2516"/>
                    <a:pt x="922" y="2521"/>
                  </a:cubicBezTo>
                  <a:cubicBezTo>
                    <a:pt x="975" y="2530"/>
                    <a:pt x="1031" y="2540"/>
                    <a:pt x="1088" y="2548"/>
                  </a:cubicBezTo>
                  <a:cubicBezTo>
                    <a:pt x="1532" y="2611"/>
                    <a:pt x="2083" y="2650"/>
                    <a:pt x="2680" y="2650"/>
                  </a:cubicBezTo>
                  <a:cubicBezTo>
                    <a:pt x="3356" y="2650"/>
                    <a:pt x="3970" y="2601"/>
                    <a:pt x="4444" y="2523"/>
                  </a:cubicBezTo>
                  <a:cubicBezTo>
                    <a:pt x="4470" y="2518"/>
                    <a:pt x="4497" y="2514"/>
                    <a:pt x="4524" y="2508"/>
                  </a:cubicBezTo>
                  <a:cubicBezTo>
                    <a:pt x="4525" y="2508"/>
                    <a:pt x="4530" y="2507"/>
                    <a:pt x="4531" y="2507"/>
                  </a:cubicBezTo>
                  <a:cubicBezTo>
                    <a:pt x="4561" y="2501"/>
                    <a:pt x="4590" y="2494"/>
                    <a:pt x="4619" y="2490"/>
                  </a:cubicBezTo>
                  <a:cubicBezTo>
                    <a:pt x="5081" y="2397"/>
                    <a:pt x="5363" y="2271"/>
                    <a:pt x="5363" y="2133"/>
                  </a:cubicBezTo>
                  <a:lnTo>
                    <a:pt x="5367" y="2133"/>
                  </a:lnTo>
                  <a:lnTo>
                    <a:pt x="5367" y="6"/>
                  </a:lnTo>
                  <a:cubicBezTo>
                    <a:pt x="5341" y="20"/>
                    <a:pt x="5311" y="36"/>
                    <a:pt x="5278" y="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2482525" y="1472750"/>
              <a:ext cx="138600" cy="70500"/>
            </a:xfrm>
            <a:custGeom>
              <a:avLst/>
              <a:gdLst/>
              <a:ahLst/>
              <a:cxnLst/>
              <a:rect l="l" t="t" r="r" b="b"/>
              <a:pathLst>
                <a:path w="5544" h="2820" extrusionOk="0">
                  <a:moveTo>
                    <a:pt x="1" y="1"/>
                  </a:moveTo>
                  <a:lnTo>
                    <a:pt x="1" y="2214"/>
                  </a:lnTo>
                  <a:cubicBezTo>
                    <a:pt x="1" y="2426"/>
                    <a:pt x="356" y="2569"/>
                    <a:pt x="837" y="2664"/>
                  </a:cubicBezTo>
                  <a:cubicBezTo>
                    <a:pt x="865" y="2669"/>
                    <a:pt x="894" y="2675"/>
                    <a:pt x="924" y="2679"/>
                  </a:cubicBezTo>
                  <a:cubicBezTo>
                    <a:pt x="953" y="2685"/>
                    <a:pt x="984" y="2689"/>
                    <a:pt x="1013" y="2694"/>
                  </a:cubicBezTo>
                  <a:cubicBezTo>
                    <a:pt x="1199" y="2725"/>
                    <a:pt x="1401" y="2748"/>
                    <a:pt x="1603" y="2765"/>
                  </a:cubicBezTo>
                  <a:lnTo>
                    <a:pt x="1604" y="2765"/>
                  </a:lnTo>
                  <a:cubicBezTo>
                    <a:pt x="2022" y="2805"/>
                    <a:pt x="2446" y="2820"/>
                    <a:pt x="2771" y="2820"/>
                  </a:cubicBezTo>
                  <a:cubicBezTo>
                    <a:pt x="3256" y="2820"/>
                    <a:pt x="3956" y="2787"/>
                    <a:pt x="4534" y="2692"/>
                  </a:cubicBezTo>
                  <a:cubicBezTo>
                    <a:pt x="4560" y="2689"/>
                    <a:pt x="4587" y="2684"/>
                    <a:pt x="4614" y="2678"/>
                  </a:cubicBezTo>
                  <a:cubicBezTo>
                    <a:pt x="4617" y="2678"/>
                    <a:pt x="4620" y="2678"/>
                    <a:pt x="4622" y="2676"/>
                  </a:cubicBezTo>
                  <a:cubicBezTo>
                    <a:pt x="4652" y="2671"/>
                    <a:pt x="4683" y="2665"/>
                    <a:pt x="4709" y="2661"/>
                  </a:cubicBezTo>
                  <a:cubicBezTo>
                    <a:pt x="5166" y="2572"/>
                    <a:pt x="5511" y="2439"/>
                    <a:pt x="5539" y="2240"/>
                  </a:cubicBezTo>
                  <a:cubicBezTo>
                    <a:pt x="5542" y="2231"/>
                    <a:pt x="5544" y="2221"/>
                    <a:pt x="5544" y="2213"/>
                  </a:cubicBezTo>
                  <a:lnTo>
                    <a:pt x="5544" y="8"/>
                  </a:lnTo>
                  <a:cubicBezTo>
                    <a:pt x="5525" y="37"/>
                    <a:pt x="5495" y="64"/>
                    <a:pt x="5456" y="88"/>
                  </a:cubicBezTo>
                  <a:cubicBezTo>
                    <a:pt x="5430" y="105"/>
                    <a:pt x="5402" y="121"/>
                    <a:pt x="5367" y="137"/>
                  </a:cubicBezTo>
                  <a:lnTo>
                    <a:pt x="5367" y="2197"/>
                  </a:lnTo>
                  <a:cubicBezTo>
                    <a:pt x="5366" y="2204"/>
                    <a:pt x="5365" y="2208"/>
                    <a:pt x="5365" y="2215"/>
                  </a:cubicBezTo>
                  <a:cubicBezTo>
                    <a:pt x="5365" y="2287"/>
                    <a:pt x="5138" y="2393"/>
                    <a:pt x="4708" y="2483"/>
                  </a:cubicBezTo>
                  <a:cubicBezTo>
                    <a:pt x="4679" y="2489"/>
                    <a:pt x="4650" y="2495"/>
                    <a:pt x="4620" y="2499"/>
                  </a:cubicBezTo>
                  <a:cubicBezTo>
                    <a:pt x="4617" y="2500"/>
                    <a:pt x="4614" y="2500"/>
                    <a:pt x="4613" y="2500"/>
                  </a:cubicBezTo>
                  <a:cubicBezTo>
                    <a:pt x="4586" y="2506"/>
                    <a:pt x="4559" y="2510"/>
                    <a:pt x="4531" y="2515"/>
                  </a:cubicBezTo>
                  <a:cubicBezTo>
                    <a:pt x="4102" y="2589"/>
                    <a:pt x="3511" y="2644"/>
                    <a:pt x="2769" y="2644"/>
                  </a:cubicBezTo>
                  <a:cubicBezTo>
                    <a:pt x="2032" y="2644"/>
                    <a:pt x="1442" y="2591"/>
                    <a:pt x="1010" y="2515"/>
                  </a:cubicBezTo>
                  <a:cubicBezTo>
                    <a:pt x="980" y="2510"/>
                    <a:pt x="951" y="2505"/>
                    <a:pt x="923" y="2499"/>
                  </a:cubicBezTo>
                  <a:cubicBezTo>
                    <a:pt x="921" y="2499"/>
                    <a:pt x="920" y="2497"/>
                    <a:pt x="917" y="2497"/>
                  </a:cubicBezTo>
                  <a:cubicBezTo>
                    <a:pt x="888" y="2492"/>
                    <a:pt x="862" y="2486"/>
                    <a:pt x="835" y="2482"/>
                  </a:cubicBezTo>
                  <a:cubicBezTo>
                    <a:pt x="401" y="2393"/>
                    <a:pt x="177" y="2287"/>
                    <a:pt x="177" y="2214"/>
                  </a:cubicBezTo>
                  <a:lnTo>
                    <a:pt x="177" y="134"/>
                  </a:lnTo>
                  <a:cubicBezTo>
                    <a:pt x="144" y="117"/>
                    <a:pt x="114" y="101"/>
                    <a:pt x="89" y="85"/>
                  </a:cubicBezTo>
                  <a:cubicBezTo>
                    <a:pt x="48" y="58"/>
                    <a:pt x="18" y="3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2482125" y="1458450"/>
              <a:ext cx="139550" cy="25825"/>
            </a:xfrm>
            <a:custGeom>
              <a:avLst/>
              <a:gdLst/>
              <a:ahLst/>
              <a:cxnLst/>
              <a:rect l="l" t="t" r="r" b="b"/>
              <a:pathLst>
                <a:path w="5582" h="1033" extrusionOk="0">
                  <a:moveTo>
                    <a:pt x="5581" y="516"/>
                  </a:moveTo>
                  <a:cubicBezTo>
                    <a:pt x="5581" y="537"/>
                    <a:pt x="5574" y="559"/>
                    <a:pt x="5560" y="580"/>
                  </a:cubicBezTo>
                  <a:cubicBezTo>
                    <a:pt x="5541" y="607"/>
                    <a:pt x="5511" y="634"/>
                    <a:pt x="5472" y="660"/>
                  </a:cubicBezTo>
                  <a:cubicBezTo>
                    <a:pt x="5446" y="677"/>
                    <a:pt x="5418" y="693"/>
                    <a:pt x="5383" y="709"/>
                  </a:cubicBezTo>
                  <a:cubicBezTo>
                    <a:pt x="4974" y="899"/>
                    <a:pt x="3968" y="1032"/>
                    <a:pt x="2791" y="1032"/>
                  </a:cubicBezTo>
                  <a:cubicBezTo>
                    <a:pt x="1610" y="1032"/>
                    <a:pt x="601" y="896"/>
                    <a:pt x="194" y="705"/>
                  </a:cubicBezTo>
                  <a:cubicBezTo>
                    <a:pt x="163" y="689"/>
                    <a:pt x="131" y="673"/>
                    <a:pt x="107" y="657"/>
                  </a:cubicBezTo>
                  <a:cubicBezTo>
                    <a:pt x="65" y="630"/>
                    <a:pt x="35" y="603"/>
                    <a:pt x="19" y="573"/>
                  </a:cubicBezTo>
                  <a:cubicBezTo>
                    <a:pt x="7" y="556"/>
                    <a:pt x="1" y="536"/>
                    <a:pt x="1" y="516"/>
                  </a:cubicBezTo>
                  <a:cubicBezTo>
                    <a:pt x="1" y="231"/>
                    <a:pt x="1251" y="0"/>
                    <a:pt x="2792" y="0"/>
                  </a:cubicBezTo>
                  <a:cubicBezTo>
                    <a:pt x="4331" y="0"/>
                    <a:pt x="5581" y="231"/>
                    <a:pt x="5581" y="5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2688000" y="1364000"/>
              <a:ext cx="276150" cy="291150"/>
            </a:xfrm>
            <a:custGeom>
              <a:avLst/>
              <a:gdLst/>
              <a:ahLst/>
              <a:cxnLst/>
              <a:rect l="l" t="t" r="r" b="b"/>
              <a:pathLst>
                <a:path w="11046" h="11646" extrusionOk="0">
                  <a:moveTo>
                    <a:pt x="10930" y="2635"/>
                  </a:moveTo>
                  <a:cubicBezTo>
                    <a:pt x="10634" y="3170"/>
                    <a:pt x="10548" y="3843"/>
                    <a:pt x="10598" y="4577"/>
                  </a:cubicBezTo>
                  <a:cubicBezTo>
                    <a:pt x="10639" y="5185"/>
                    <a:pt x="10775" y="5834"/>
                    <a:pt x="10963" y="6477"/>
                  </a:cubicBezTo>
                  <a:cubicBezTo>
                    <a:pt x="10976" y="6514"/>
                    <a:pt x="10984" y="6551"/>
                    <a:pt x="10997" y="6591"/>
                  </a:cubicBezTo>
                  <a:lnTo>
                    <a:pt x="11003" y="6613"/>
                  </a:lnTo>
                  <a:cubicBezTo>
                    <a:pt x="11006" y="6626"/>
                    <a:pt x="11010" y="6637"/>
                    <a:pt x="11016" y="6650"/>
                  </a:cubicBezTo>
                  <a:cubicBezTo>
                    <a:pt x="11006" y="6686"/>
                    <a:pt x="10997" y="6722"/>
                    <a:pt x="10990" y="6757"/>
                  </a:cubicBezTo>
                  <a:lnTo>
                    <a:pt x="10974" y="6827"/>
                  </a:lnTo>
                  <a:cubicBezTo>
                    <a:pt x="10968" y="6845"/>
                    <a:pt x="10966" y="6863"/>
                    <a:pt x="10961" y="6880"/>
                  </a:cubicBezTo>
                  <a:cubicBezTo>
                    <a:pt x="10951" y="6922"/>
                    <a:pt x="10941" y="6965"/>
                    <a:pt x="10931" y="7006"/>
                  </a:cubicBezTo>
                  <a:cubicBezTo>
                    <a:pt x="10794" y="7599"/>
                    <a:pt x="10666" y="8129"/>
                    <a:pt x="10548" y="8598"/>
                  </a:cubicBezTo>
                  <a:cubicBezTo>
                    <a:pt x="10539" y="8634"/>
                    <a:pt x="10530" y="8670"/>
                    <a:pt x="10522" y="8704"/>
                  </a:cubicBezTo>
                  <a:cubicBezTo>
                    <a:pt x="10516" y="8730"/>
                    <a:pt x="10509" y="8754"/>
                    <a:pt x="10503" y="8777"/>
                  </a:cubicBezTo>
                  <a:cubicBezTo>
                    <a:pt x="10500" y="8777"/>
                    <a:pt x="10496" y="8780"/>
                    <a:pt x="10495" y="8780"/>
                  </a:cubicBezTo>
                  <a:cubicBezTo>
                    <a:pt x="10487" y="8781"/>
                    <a:pt x="10480" y="8781"/>
                    <a:pt x="10473" y="8781"/>
                  </a:cubicBezTo>
                  <a:cubicBezTo>
                    <a:pt x="10453" y="8783"/>
                    <a:pt x="10433" y="8784"/>
                    <a:pt x="10412" y="8789"/>
                  </a:cubicBezTo>
                  <a:cubicBezTo>
                    <a:pt x="9909" y="8849"/>
                    <a:pt x="9510" y="9018"/>
                    <a:pt x="9166" y="9247"/>
                  </a:cubicBezTo>
                  <a:cubicBezTo>
                    <a:pt x="9165" y="9247"/>
                    <a:pt x="9165" y="9248"/>
                    <a:pt x="9163" y="9248"/>
                  </a:cubicBezTo>
                  <a:cubicBezTo>
                    <a:pt x="8432" y="9776"/>
                    <a:pt x="7938" y="10552"/>
                    <a:pt x="7182" y="11056"/>
                  </a:cubicBezTo>
                  <a:cubicBezTo>
                    <a:pt x="7181" y="11058"/>
                    <a:pt x="7179" y="11058"/>
                    <a:pt x="7176" y="11059"/>
                  </a:cubicBezTo>
                  <a:cubicBezTo>
                    <a:pt x="6700" y="11403"/>
                    <a:pt x="6120" y="11646"/>
                    <a:pt x="5311" y="11646"/>
                  </a:cubicBezTo>
                  <a:cubicBezTo>
                    <a:pt x="5178" y="11646"/>
                    <a:pt x="5051" y="11639"/>
                    <a:pt x="4932" y="11626"/>
                  </a:cubicBezTo>
                  <a:lnTo>
                    <a:pt x="4929" y="11626"/>
                  </a:lnTo>
                  <a:cubicBezTo>
                    <a:pt x="4525" y="11586"/>
                    <a:pt x="4184" y="11478"/>
                    <a:pt x="3884" y="11328"/>
                  </a:cubicBezTo>
                  <a:cubicBezTo>
                    <a:pt x="3476" y="11123"/>
                    <a:pt x="3147" y="10843"/>
                    <a:pt x="2842" y="10541"/>
                  </a:cubicBezTo>
                  <a:cubicBezTo>
                    <a:pt x="2873" y="10600"/>
                    <a:pt x="2903" y="10655"/>
                    <a:pt x="2932" y="10705"/>
                  </a:cubicBezTo>
                  <a:cubicBezTo>
                    <a:pt x="2873" y="10620"/>
                    <a:pt x="2816" y="10538"/>
                    <a:pt x="2764" y="10464"/>
                  </a:cubicBezTo>
                  <a:cubicBezTo>
                    <a:pt x="2741" y="10441"/>
                    <a:pt x="2717" y="10416"/>
                    <a:pt x="2696" y="10393"/>
                  </a:cubicBezTo>
                  <a:cubicBezTo>
                    <a:pt x="2670" y="10366"/>
                    <a:pt x="2644" y="10340"/>
                    <a:pt x="2617" y="10312"/>
                  </a:cubicBezTo>
                  <a:cubicBezTo>
                    <a:pt x="2571" y="10226"/>
                    <a:pt x="2524" y="10134"/>
                    <a:pt x="2474" y="10036"/>
                  </a:cubicBezTo>
                  <a:lnTo>
                    <a:pt x="2472" y="10034"/>
                  </a:lnTo>
                  <a:cubicBezTo>
                    <a:pt x="2451" y="9994"/>
                    <a:pt x="2431" y="9951"/>
                    <a:pt x="2409" y="9911"/>
                  </a:cubicBezTo>
                  <a:cubicBezTo>
                    <a:pt x="2386" y="9865"/>
                    <a:pt x="2364" y="9819"/>
                    <a:pt x="2341" y="9772"/>
                  </a:cubicBezTo>
                  <a:cubicBezTo>
                    <a:pt x="2331" y="9753"/>
                    <a:pt x="2321" y="9733"/>
                    <a:pt x="2312" y="9713"/>
                  </a:cubicBezTo>
                  <a:lnTo>
                    <a:pt x="2309" y="9712"/>
                  </a:lnTo>
                  <a:cubicBezTo>
                    <a:pt x="1356" y="7792"/>
                    <a:pt x="0" y="4460"/>
                    <a:pt x="978" y="2620"/>
                  </a:cubicBezTo>
                  <a:cubicBezTo>
                    <a:pt x="1068" y="2448"/>
                    <a:pt x="1178" y="2291"/>
                    <a:pt x="1311" y="2148"/>
                  </a:cubicBezTo>
                  <a:cubicBezTo>
                    <a:pt x="3311" y="1"/>
                    <a:pt x="4789" y="2345"/>
                    <a:pt x="6078" y="2486"/>
                  </a:cubicBezTo>
                  <a:lnTo>
                    <a:pt x="6080" y="2486"/>
                  </a:lnTo>
                  <a:cubicBezTo>
                    <a:pt x="6227" y="2504"/>
                    <a:pt x="6370" y="2491"/>
                    <a:pt x="6511" y="2441"/>
                  </a:cubicBezTo>
                  <a:cubicBezTo>
                    <a:pt x="7453" y="2109"/>
                    <a:pt x="9865" y="1116"/>
                    <a:pt x="10923" y="2310"/>
                  </a:cubicBezTo>
                  <a:cubicBezTo>
                    <a:pt x="10926" y="2312"/>
                    <a:pt x="10930" y="2318"/>
                    <a:pt x="10934" y="2324"/>
                  </a:cubicBezTo>
                  <a:cubicBezTo>
                    <a:pt x="10944" y="2334"/>
                    <a:pt x="10953" y="2345"/>
                    <a:pt x="10963" y="2355"/>
                  </a:cubicBezTo>
                  <a:cubicBezTo>
                    <a:pt x="10968" y="2363"/>
                    <a:pt x="10976" y="2371"/>
                    <a:pt x="10981" y="2381"/>
                  </a:cubicBezTo>
                  <a:cubicBezTo>
                    <a:pt x="10989" y="2388"/>
                    <a:pt x="10996" y="2397"/>
                    <a:pt x="11001" y="2405"/>
                  </a:cubicBezTo>
                  <a:cubicBezTo>
                    <a:pt x="11013" y="2423"/>
                    <a:pt x="11026" y="2438"/>
                    <a:pt x="11037" y="2456"/>
                  </a:cubicBezTo>
                  <a:cubicBezTo>
                    <a:pt x="11040" y="2461"/>
                    <a:pt x="11044" y="2466"/>
                    <a:pt x="11046" y="2473"/>
                  </a:cubicBezTo>
                  <a:cubicBezTo>
                    <a:pt x="11039" y="2481"/>
                    <a:pt x="11033" y="2490"/>
                    <a:pt x="11027" y="2499"/>
                  </a:cubicBezTo>
                  <a:cubicBezTo>
                    <a:pt x="11013" y="2519"/>
                    <a:pt x="11001" y="2537"/>
                    <a:pt x="10991" y="2551"/>
                  </a:cubicBezTo>
                  <a:cubicBezTo>
                    <a:pt x="10973" y="2580"/>
                    <a:pt x="10963" y="2597"/>
                    <a:pt x="10961" y="2599"/>
                  </a:cubicBezTo>
                  <a:cubicBezTo>
                    <a:pt x="10956" y="2617"/>
                    <a:pt x="10944" y="2626"/>
                    <a:pt x="10930" y="26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2688625" y="1394450"/>
              <a:ext cx="275950" cy="229425"/>
            </a:xfrm>
            <a:custGeom>
              <a:avLst/>
              <a:gdLst/>
              <a:ahLst/>
              <a:cxnLst/>
              <a:rect l="l" t="t" r="r" b="b"/>
              <a:pathLst>
                <a:path w="11038" h="9177" extrusionOk="0">
                  <a:moveTo>
                    <a:pt x="10972" y="5373"/>
                  </a:moveTo>
                  <a:cubicBezTo>
                    <a:pt x="10964" y="5410"/>
                    <a:pt x="10955" y="5446"/>
                    <a:pt x="10946" y="5482"/>
                  </a:cubicBezTo>
                  <a:lnTo>
                    <a:pt x="10931" y="5552"/>
                  </a:lnTo>
                  <a:cubicBezTo>
                    <a:pt x="10928" y="5571"/>
                    <a:pt x="10923" y="5589"/>
                    <a:pt x="10919" y="5608"/>
                  </a:cubicBezTo>
                  <a:cubicBezTo>
                    <a:pt x="10909" y="5651"/>
                    <a:pt x="10899" y="5694"/>
                    <a:pt x="10891" y="5735"/>
                  </a:cubicBezTo>
                  <a:cubicBezTo>
                    <a:pt x="10747" y="6352"/>
                    <a:pt x="10614" y="6898"/>
                    <a:pt x="10493" y="7385"/>
                  </a:cubicBezTo>
                  <a:lnTo>
                    <a:pt x="10465" y="7492"/>
                  </a:lnTo>
                  <a:cubicBezTo>
                    <a:pt x="10461" y="7518"/>
                    <a:pt x="10454" y="7541"/>
                    <a:pt x="10448" y="7565"/>
                  </a:cubicBezTo>
                  <a:cubicBezTo>
                    <a:pt x="10455" y="7563"/>
                    <a:pt x="10462" y="7563"/>
                    <a:pt x="10470" y="7563"/>
                  </a:cubicBezTo>
                  <a:cubicBezTo>
                    <a:pt x="10473" y="7563"/>
                    <a:pt x="10477" y="7562"/>
                    <a:pt x="10478" y="7562"/>
                  </a:cubicBezTo>
                  <a:cubicBezTo>
                    <a:pt x="10487" y="7561"/>
                    <a:pt x="10498" y="7561"/>
                    <a:pt x="10508" y="7561"/>
                  </a:cubicBezTo>
                  <a:cubicBezTo>
                    <a:pt x="10515" y="7535"/>
                    <a:pt x="10521" y="7511"/>
                    <a:pt x="10528" y="7485"/>
                  </a:cubicBezTo>
                  <a:cubicBezTo>
                    <a:pt x="10537" y="7450"/>
                    <a:pt x="10546" y="7415"/>
                    <a:pt x="10553" y="7382"/>
                  </a:cubicBezTo>
                  <a:cubicBezTo>
                    <a:pt x="10669" y="6925"/>
                    <a:pt x="10789" y="6413"/>
                    <a:pt x="10923" y="5844"/>
                  </a:cubicBezTo>
                  <a:cubicBezTo>
                    <a:pt x="10932" y="5803"/>
                    <a:pt x="10943" y="5760"/>
                    <a:pt x="10954" y="5718"/>
                  </a:cubicBezTo>
                  <a:cubicBezTo>
                    <a:pt x="10958" y="5701"/>
                    <a:pt x="10961" y="5682"/>
                    <a:pt x="10966" y="5665"/>
                  </a:cubicBezTo>
                  <a:lnTo>
                    <a:pt x="10982" y="5595"/>
                  </a:lnTo>
                  <a:cubicBezTo>
                    <a:pt x="10989" y="5559"/>
                    <a:pt x="10999" y="5524"/>
                    <a:pt x="11008" y="5488"/>
                  </a:cubicBezTo>
                  <a:cubicBezTo>
                    <a:pt x="11001" y="5468"/>
                    <a:pt x="10995" y="5451"/>
                    <a:pt x="10991" y="5432"/>
                  </a:cubicBezTo>
                  <a:cubicBezTo>
                    <a:pt x="10986" y="5420"/>
                    <a:pt x="10982" y="5408"/>
                    <a:pt x="10978" y="5395"/>
                  </a:cubicBezTo>
                  <a:lnTo>
                    <a:pt x="10972" y="5373"/>
                  </a:lnTo>
                  <a:close/>
                  <a:moveTo>
                    <a:pt x="3011" y="0"/>
                  </a:moveTo>
                  <a:cubicBezTo>
                    <a:pt x="2474" y="0"/>
                    <a:pt x="1896" y="237"/>
                    <a:pt x="1265" y="914"/>
                  </a:cubicBezTo>
                  <a:cubicBezTo>
                    <a:pt x="1132" y="1057"/>
                    <a:pt x="1022" y="1215"/>
                    <a:pt x="931" y="1385"/>
                  </a:cubicBezTo>
                  <a:cubicBezTo>
                    <a:pt x="230" y="2702"/>
                    <a:pt x="729" y="4771"/>
                    <a:pt x="1321" y="6361"/>
                  </a:cubicBezTo>
                  <a:cubicBezTo>
                    <a:pt x="1603" y="7125"/>
                    <a:pt x="1931" y="7846"/>
                    <a:pt x="2224" y="8440"/>
                  </a:cubicBezTo>
                  <a:cubicBezTo>
                    <a:pt x="2233" y="8458"/>
                    <a:pt x="2241" y="8475"/>
                    <a:pt x="2248" y="8493"/>
                  </a:cubicBezTo>
                  <a:cubicBezTo>
                    <a:pt x="2346" y="8683"/>
                    <a:pt x="2437" y="8862"/>
                    <a:pt x="2520" y="9024"/>
                  </a:cubicBezTo>
                  <a:cubicBezTo>
                    <a:pt x="2545" y="9048"/>
                    <a:pt x="2568" y="9072"/>
                    <a:pt x="2590" y="9095"/>
                  </a:cubicBezTo>
                  <a:cubicBezTo>
                    <a:pt x="2618" y="9122"/>
                    <a:pt x="2642" y="9148"/>
                    <a:pt x="2669" y="9177"/>
                  </a:cubicBezTo>
                  <a:cubicBezTo>
                    <a:pt x="2646" y="9134"/>
                    <a:pt x="2623" y="9090"/>
                    <a:pt x="2598" y="9044"/>
                  </a:cubicBezTo>
                  <a:cubicBezTo>
                    <a:pt x="2545" y="8939"/>
                    <a:pt x="2487" y="8829"/>
                    <a:pt x="2426" y="8712"/>
                  </a:cubicBezTo>
                  <a:cubicBezTo>
                    <a:pt x="2413" y="8686"/>
                    <a:pt x="2399" y="8659"/>
                    <a:pt x="2387" y="8631"/>
                  </a:cubicBezTo>
                  <a:cubicBezTo>
                    <a:pt x="2376" y="8611"/>
                    <a:pt x="2367" y="8590"/>
                    <a:pt x="2356" y="8568"/>
                  </a:cubicBezTo>
                  <a:cubicBezTo>
                    <a:pt x="1407" y="6664"/>
                    <a:pt x="1" y="3269"/>
                    <a:pt x="979" y="1421"/>
                  </a:cubicBezTo>
                  <a:cubicBezTo>
                    <a:pt x="1066" y="1250"/>
                    <a:pt x="1175" y="1094"/>
                    <a:pt x="1308" y="956"/>
                  </a:cubicBezTo>
                  <a:cubicBezTo>
                    <a:pt x="1924" y="294"/>
                    <a:pt x="2489" y="63"/>
                    <a:pt x="3015" y="63"/>
                  </a:cubicBezTo>
                  <a:cubicBezTo>
                    <a:pt x="3666" y="63"/>
                    <a:pt x="4257" y="418"/>
                    <a:pt x="4806" y="749"/>
                  </a:cubicBezTo>
                  <a:cubicBezTo>
                    <a:pt x="5267" y="1027"/>
                    <a:pt x="5710" y="1295"/>
                    <a:pt x="6134" y="1311"/>
                  </a:cubicBezTo>
                  <a:lnTo>
                    <a:pt x="6135" y="1311"/>
                  </a:lnTo>
                  <a:cubicBezTo>
                    <a:pt x="6150" y="1311"/>
                    <a:pt x="6165" y="1312"/>
                    <a:pt x="6180" y="1312"/>
                  </a:cubicBezTo>
                  <a:cubicBezTo>
                    <a:pt x="6287" y="1312"/>
                    <a:pt x="6392" y="1294"/>
                    <a:pt x="6497" y="1258"/>
                  </a:cubicBezTo>
                  <a:cubicBezTo>
                    <a:pt x="6563" y="1235"/>
                    <a:pt x="6636" y="1208"/>
                    <a:pt x="6718" y="1179"/>
                  </a:cubicBezTo>
                  <a:cubicBezTo>
                    <a:pt x="7352" y="948"/>
                    <a:pt x="8432" y="556"/>
                    <a:pt x="9389" y="556"/>
                  </a:cubicBezTo>
                  <a:cubicBezTo>
                    <a:pt x="9906" y="556"/>
                    <a:pt x="10388" y="671"/>
                    <a:pt x="10745" y="986"/>
                  </a:cubicBezTo>
                  <a:cubicBezTo>
                    <a:pt x="10793" y="1027"/>
                    <a:pt x="10838" y="1073"/>
                    <a:pt x="10879" y="1122"/>
                  </a:cubicBezTo>
                  <a:cubicBezTo>
                    <a:pt x="10885" y="1124"/>
                    <a:pt x="10888" y="1129"/>
                    <a:pt x="10892" y="1135"/>
                  </a:cubicBezTo>
                  <a:cubicBezTo>
                    <a:pt x="10901" y="1146"/>
                    <a:pt x="10912" y="1157"/>
                    <a:pt x="10921" y="1170"/>
                  </a:cubicBezTo>
                  <a:cubicBezTo>
                    <a:pt x="10928" y="1177"/>
                    <a:pt x="10935" y="1186"/>
                    <a:pt x="10941" y="1195"/>
                  </a:cubicBezTo>
                  <a:cubicBezTo>
                    <a:pt x="10948" y="1202"/>
                    <a:pt x="10955" y="1210"/>
                    <a:pt x="10958" y="1220"/>
                  </a:cubicBezTo>
                  <a:cubicBezTo>
                    <a:pt x="10971" y="1236"/>
                    <a:pt x="10984" y="1252"/>
                    <a:pt x="10994" y="1270"/>
                  </a:cubicBezTo>
                  <a:cubicBezTo>
                    <a:pt x="10998" y="1275"/>
                    <a:pt x="11001" y="1279"/>
                    <a:pt x="11002" y="1285"/>
                  </a:cubicBezTo>
                  <a:cubicBezTo>
                    <a:pt x="11008" y="1278"/>
                    <a:pt x="11015" y="1268"/>
                    <a:pt x="11021" y="1258"/>
                  </a:cubicBezTo>
                  <a:cubicBezTo>
                    <a:pt x="11027" y="1250"/>
                    <a:pt x="11031" y="1242"/>
                    <a:pt x="11038" y="1232"/>
                  </a:cubicBezTo>
                  <a:lnTo>
                    <a:pt x="11038" y="1230"/>
                  </a:lnTo>
                  <a:cubicBezTo>
                    <a:pt x="11038" y="1228"/>
                    <a:pt x="11035" y="1223"/>
                    <a:pt x="11029" y="1219"/>
                  </a:cubicBezTo>
                  <a:cubicBezTo>
                    <a:pt x="11019" y="1200"/>
                    <a:pt x="11006" y="1185"/>
                    <a:pt x="10992" y="1169"/>
                  </a:cubicBezTo>
                  <a:cubicBezTo>
                    <a:pt x="10986" y="1160"/>
                    <a:pt x="10979" y="1152"/>
                    <a:pt x="10974" y="1143"/>
                  </a:cubicBezTo>
                  <a:cubicBezTo>
                    <a:pt x="10969" y="1135"/>
                    <a:pt x="10962" y="1127"/>
                    <a:pt x="10955" y="1117"/>
                  </a:cubicBezTo>
                  <a:lnTo>
                    <a:pt x="10928" y="1086"/>
                  </a:lnTo>
                  <a:cubicBezTo>
                    <a:pt x="10923" y="1080"/>
                    <a:pt x="10921" y="1077"/>
                    <a:pt x="10915" y="1072"/>
                  </a:cubicBezTo>
                  <a:cubicBezTo>
                    <a:pt x="10876" y="1024"/>
                    <a:pt x="10830" y="980"/>
                    <a:pt x="10785" y="941"/>
                  </a:cubicBezTo>
                  <a:cubicBezTo>
                    <a:pt x="10415" y="616"/>
                    <a:pt x="9920" y="498"/>
                    <a:pt x="9390" y="498"/>
                  </a:cubicBezTo>
                  <a:cubicBezTo>
                    <a:pt x="8421" y="498"/>
                    <a:pt x="7336" y="892"/>
                    <a:pt x="6696" y="1123"/>
                  </a:cubicBezTo>
                  <a:cubicBezTo>
                    <a:pt x="6615" y="1152"/>
                    <a:pt x="6542" y="1179"/>
                    <a:pt x="6477" y="1202"/>
                  </a:cubicBezTo>
                  <a:cubicBezTo>
                    <a:pt x="6378" y="1236"/>
                    <a:pt x="6277" y="1252"/>
                    <a:pt x="6176" y="1252"/>
                  </a:cubicBezTo>
                  <a:cubicBezTo>
                    <a:pt x="6104" y="1252"/>
                    <a:pt x="6032" y="1244"/>
                    <a:pt x="5959" y="1229"/>
                  </a:cubicBezTo>
                  <a:lnTo>
                    <a:pt x="5956" y="1229"/>
                  </a:lnTo>
                  <a:cubicBezTo>
                    <a:pt x="5601" y="1159"/>
                    <a:pt x="5225" y="934"/>
                    <a:pt x="4837" y="699"/>
                  </a:cubicBezTo>
                  <a:cubicBezTo>
                    <a:pt x="4276" y="362"/>
                    <a:pt x="3675" y="0"/>
                    <a:pt x="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2747575" y="1478225"/>
              <a:ext cx="215550" cy="176900"/>
            </a:xfrm>
            <a:custGeom>
              <a:avLst/>
              <a:gdLst/>
              <a:ahLst/>
              <a:cxnLst/>
              <a:rect l="l" t="t" r="r" b="b"/>
              <a:pathLst>
                <a:path w="8622" h="7076" extrusionOk="0">
                  <a:moveTo>
                    <a:pt x="8621" y="2044"/>
                  </a:moveTo>
                  <a:cubicBezTo>
                    <a:pt x="8614" y="2080"/>
                    <a:pt x="8606" y="2115"/>
                    <a:pt x="8597" y="2151"/>
                  </a:cubicBezTo>
                  <a:cubicBezTo>
                    <a:pt x="8591" y="2174"/>
                    <a:pt x="8585" y="2198"/>
                    <a:pt x="8580" y="2223"/>
                  </a:cubicBezTo>
                  <a:cubicBezTo>
                    <a:pt x="8577" y="2241"/>
                    <a:pt x="8573" y="2258"/>
                    <a:pt x="8568" y="2277"/>
                  </a:cubicBezTo>
                  <a:cubicBezTo>
                    <a:pt x="8558" y="2317"/>
                    <a:pt x="8548" y="2360"/>
                    <a:pt x="8540" y="2403"/>
                  </a:cubicBezTo>
                  <a:cubicBezTo>
                    <a:pt x="8444" y="2811"/>
                    <a:pt x="8344" y="3230"/>
                    <a:pt x="8242" y="3654"/>
                  </a:cubicBezTo>
                  <a:cubicBezTo>
                    <a:pt x="8212" y="3780"/>
                    <a:pt x="8183" y="3905"/>
                    <a:pt x="8155" y="4031"/>
                  </a:cubicBezTo>
                  <a:cubicBezTo>
                    <a:pt x="8146" y="4066"/>
                    <a:pt x="8139" y="4099"/>
                    <a:pt x="8129" y="4135"/>
                  </a:cubicBezTo>
                  <a:cubicBezTo>
                    <a:pt x="8123" y="4161"/>
                    <a:pt x="8117" y="4184"/>
                    <a:pt x="8112" y="4210"/>
                  </a:cubicBezTo>
                  <a:cubicBezTo>
                    <a:pt x="8104" y="4211"/>
                    <a:pt x="8097" y="4211"/>
                    <a:pt x="8090" y="4211"/>
                  </a:cubicBezTo>
                  <a:cubicBezTo>
                    <a:pt x="8070" y="4212"/>
                    <a:pt x="8050" y="4214"/>
                    <a:pt x="8029" y="4218"/>
                  </a:cubicBezTo>
                  <a:cubicBezTo>
                    <a:pt x="7526" y="4278"/>
                    <a:pt x="7127" y="4447"/>
                    <a:pt x="6783" y="4676"/>
                  </a:cubicBezTo>
                  <a:cubicBezTo>
                    <a:pt x="6782" y="4676"/>
                    <a:pt x="6782" y="4678"/>
                    <a:pt x="6780" y="4678"/>
                  </a:cubicBezTo>
                  <a:cubicBezTo>
                    <a:pt x="6049" y="5206"/>
                    <a:pt x="5555" y="5982"/>
                    <a:pt x="4799" y="6486"/>
                  </a:cubicBezTo>
                  <a:cubicBezTo>
                    <a:pt x="4798" y="6487"/>
                    <a:pt x="4796" y="6487"/>
                    <a:pt x="4793" y="6489"/>
                  </a:cubicBezTo>
                  <a:cubicBezTo>
                    <a:pt x="4317" y="6832"/>
                    <a:pt x="3737" y="7076"/>
                    <a:pt x="2928" y="7076"/>
                  </a:cubicBezTo>
                  <a:cubicBezTo>
                    <a:pt x="2795" y="7076"/>
                    <a:pt x="2668" y="7068"/>
                    <a:pt x="2549" y="7056"/>
                  </a:cubicBezTo>
                  <a:lnTo>
                    <a:pt x="2546" y="7056"/>
                  </a:lnTo>
                  <a:cubicBezTo>
                    <a:pt x="2142" y="7015"/>
                    <a:pt x="1801" y="6908"/>
                    <a:pt x="1501" y="6758"/>
                  </a:cubicBezTo>
                  <a:cubicBezTo>
                    <a:pt x="1093" y="6553"/>
                    <a:pt x="764" y="6272"/>
                    <a:pt x="459" y="5970"/>
                  </a:cubicBezTo>
                  <a:cubicBezTo>
                    <a:pt x="490" y="6029"/>
                    <a:pt x="520" y="6085"/>
                    <a:pt x="549" y="6135"/>
                  </a:cubicBezTo>
                  <a:cubicBezTo>
                    <a:pt x="490" y="6049"/>
                    <a:pt x="433" y="5968"/>
                    <a:pt x="381" y="5893"/>
                  </a:cubicBezTo>
                  <a:cubicBezTo>
                    <a:pt x="331" y="5820"/>
                    <a:pt x="284" y="5751"/>
                    <a:pt x="241" y="5688"/>
                  </a:cubicBezTo>
                  <a:cubicBezTo>
                    <a:pt x="181" y="5601"/>
                    <a:pt x="131" y="5524"/>
                    <a:pt x="91" y="5467"/>
                  </a:cubicBezTo>
                  <a:lnTo>
                    <a:pt x="89" y="5465"/>
                  </a:lnTo>
                  <a:cubicBezTo>
                    <a:pt x="38" y="5388"/>
                    <a:pt x="8" y="5342"/>
                    <a:pt x="1" y="5331"/>
                  </a:cubicBezTo>
                  <a:cubicBezTo>
                    <a:pt x="3" y="5333"/>
                    <a:pt x="12" y="5336"/>
                    <a:pt x="26" y="5342"/>
                  </a:cubicBezTo>
                  <a:cubicBezTo>
                    <a:pt x="39" y="5345"/>
                    <a:pt x="54" y="5351"/>
                    <a:pt x="69" y="5359"/>
                  </a:cubicBezTo>
                  <a:cubicBezTo>
                    <a:pt x="88" y="5365"/>
                    <a:pt x="108" y="5373"/>
                    <a:pt x="131" y="5383"/>
                  </a:cubicBezTo>
                  <a:cubicBezTo>
                    <a:pt x="138" y="5385"/>
                    <a:pt x="145" y="5388"/>
                    <a:pt x="154" y="5391"/>
                  </a:cubicBezTo>
                  <a:cubicBezTo>
                    <a:pt x="162" y="5394"/>
                    <a:pt x="172" y="5398"/>
                    <a:pt x="182" y="5401"/>
                  </a:cubicBezTo>
                  <a:cubicBezTo>
                    <a:pt x="821" y="5638"/>
                    <a:pt x="3007" y="6358"/>
                    <a:pt x="4570" y="5734"/>
                  </a:cubicBezTo>
                  <a:cubicBezTo>
                    <a:pt x="6998" y="4765"/>
                    <a:pt x="7453" y="2306"/>
                    <a:pt x="8072" y="418"/>
                  </a:cubicBezTo>
                  <a:cubicBezTo>
                    <a:pt x="8090" y="366"/>
                    <a:pt x="8106" y="316"/>
                    <a:pt x="8125" y="266"/>
                  </a:cubicBezTo>
                  <a:cubicBezTo>
                    <a:pt x="8129" y="246"/>
                    <a:pt x="8136" y="227"/>
                    <a:pt x="8143" y="209"/>
                  </a:cubicBezTo>
                  <a:cubicBezTo>
                    <a:pt x="8153" y="181"/>
                    <a:pt x="8162" y="154"/>
                    <a:pt x="8172" y="127"/>
                  </a:cubicBezTo>
                  <a:cubicBezTo>
                    <a:pt x="8186" y="84"/>
                    <a:pt x="8200" y="44"/>
                    <a:pt x="8218" y="1"/>
                  </a:cubicBezTo>
                  <a:cubicBezTo>
                    <a:pt x="8258" y="609"/>
                    <a:pt x="8394" y="1258"/>
                    <a:pt x="8583" y="1901"/>
                  </a:cubicBezTo>
                  <a:cubicBezTo>
                    <a:pt x="8594" y="1938"/>
                    <a:pt x="8604" y="1976"/>
                    <a:pt x="8616" y="2015"/>
                  </a:cubicBezTo>
                  <a:cubicBezTo>
                    <a:pt x="8616" y="2029"/>
                    <a:pt x="8618" y="2037"/>
                    <a:pt x="8621" y="20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2741325" y="1401300"/>
              <a:ext cx="31075" cy="17900"/>
            </a:xfrm>
            <a:custGeom>
              <a:avLst/>
              <a:gdLst/>
              <a:ahLst/>
              <a:cxnLst/>
              <a:rect l="l" t="t" r="r" b="b"/>
              <a:pathLst>
                <a:path w="1243" h="716" extrusionOk="0">
                  <a:moveTo>
                    <a:pt x="806" y="59"/>
                  </a:moveTo>
                  <a:cubicBezTo>
                    <a:pt x="901" y="59"/>
                    <a:pt x="986" y="76"/>
                    <a:pt x="1048" y="110"/>
                  </a:cubicBezTo>
                  <a:cubicBezTo>
                    <a:pt x="1095" y="138"/>
                    <a:pt x="1124" y="169"/>
                    <a:pt x="1134" y="209"/>
                  </a:cubicBezTo>
                  <a:cubicBezTo>
                    <a:pt x="1174" y="349"/>
                    <a:pt x="971" y="538"/>
                    <a:pt x="691" y="619"/>
                  </a:cubicBezTo>
                  <a:cubicBezTo>
                    <a:pt x="603" y="644"/>
                    <a:pt x="514" y="657"/>
                    <a:pt x="432" y="657"/>
                  </a:cubicBezTo>
                  <a:cubicBezTo>
                    <a:pt x="338" y="657"/>
                    <a:pt x="253" y="640"/>
                    <a:pt x="190" y="606"/>
                  </a:cubicBezTo>
                  <a:cubicBezTo>
                    <a:pt x="145" y="580"/>
                    <a:pt x="116" y="547"/>
                    <a:pt x="103" y="508"/>
                  </a:cubicBezTo>
                  <a:cubicBezTo>
                    <a:pt x="64" y="367"/>
                    <a:pt x="266" y="179"/>
                    <a:pt x="547" y="97"/>
                  </a:cubicBezTo>
                  <a:cubicBezTo>
                    <a:pt x="636" y="71"/>
                    <a:pt x="725" y="59"/>
                    <a:pt x="806" y="59"/>
                  </a:cubicBezTo>
                  <a:close/>
                  <a:moveTo>
                    <a:pt x="808" y="0"/>
                  </a:moveTo>
                  <a:cubicBezTo>
                    <a:pt x="721" y="0"/>
                    <a:pt x="627" y="14"/>
                    <a:pt x="533" y="40"/>
                  </a:cubicBezTo>
                  <a:cubicBezTo>
                    <a:pt x="212" y="133"/>
                    <a:pt x="0" y="345"/>
                    <a:pt x="50" y="523"/>
                  </a:cubicBezTo>
                  <a:lnTo>
                    <a:pt x="52" y="523"/>
                  </a:lnTo>
                  <a:cubicBezTo>
                    <a:pt x="67" y="576"/>
                    <a:pt x="106" y="624"/>
                    <a:pt x="166" y="656"/>
                  </a:cubicBezTo>
                  <a:cubicBezTo>
                    <a:pt x="236" y="696"/>
                    <a:pt x="331" y="716"/>
                    <a:pt x="437" y="716"/>
                  </a:cubicBezTo>
                  <a:cubicBezTo>
                    <a:pt x="524" y="716"/>
                    <a:pt x="618" y="702"/>
                    <a:pt x="713" y="674"/>
                  </a:cubicBezTo>
                  <a:cubicBezTo>
                    <a:pt x="1031" y="581"/>
                    <a:pt x="1243" y="369"/>
                    <a:pt x="1193" y="193"/>
                  </a:cubicBezTo>
                  <a:cubicBezTo>
                    <a:pt x="1177" y="139"/>
                    <a:pt x="1140" y="90"/>
                    <a:pt x="1078" y="59"/>
                  </a:cubicBezTo>
                  <a:cubicBezTo>
                    <a:pt x="1008" y="20"/>
                    <a:pt x="913"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2727225" y="1418325"/>
              <a:ext cx="12425" cy="12075"/>
            </a:xfrm>
            <a:custGeom>
              <a:avLst/>
              <a:gdLst/>
              <a:ahLst/>
              <a:cxnLst/>
              <a:rect l="l" t="t" r="r" b="b"/>
              <a:pathLst>
                <a:path w="497" h="483" extrusionOk="0">
                  <a:moveTo>
                    <a:pt x="261" y="59"/>
                  </a:moveTo>
                  <a:cubicBezTo>
                    <a:pt x="362" y="68"/>
                    <a:pt x="437" y="158"/>
                    <a:pt x="427" y="258"/>
                  </a:cubicBezTo>
                  <a:cubicBezTo>
                    <a:pt x="424" y="305"/>
                    <a:pt x="401" y="351"/>
                    <a:pt x="362" y="383"/>
                  </a:cubicBezTo>
                  <a:cubicBezTo>
                    <a:pt x="330" y="410"/>
                    <a:pt x="293" y="425"/>
                    <a:pt x="250" y="425"/>
                  </a:cubicBezTo>
                  <a:cubicBezTo>
                    <a:pt x="243" y="425"/>
                    <a:pt x="236" y="425"/>
                    <a:pt x="229" y="424"/>
                  </a:cubicBezTo>
                  <a:cubicBezTo>
                    <a:pt x="180" y="419"/>
                    <a:pt x="136" y="397"/>
                    <a:pt x="103" y="360"/>
                  </a:cubicBezTo>
                  <a:cubicBezTo>
                    <a:pt x="77" y="328"/>
                    <a:pt x="60" y="287"/>
                    <a:pt x="60" y="244"/>
                  </a:cubicBezTo>
                  <a:cubicBezTo>
                    <a:pt x="60" y="238"/>
                    <a:pt x="60" y="231"/>
                    <a:pt x="62" y="225"/>
                  </a:cubicBezTo>
                  <a:cubicBezTo>
                    <a:pt x="66" y="178"/>
                    <a:pt x="89" y="132"/>
                    <a:pt x="126" y="102"/>
                  </a:cubicBezTo>
                  <a:cubicBezTo>
                    <a:pt x="159" y="74"/>
                    <a:pt x="200" y="59"/>
                    <a:pt x="245" y="59"/>
                  </a:cubicBezTo>
                  <a:close/>
                  <a:moveTo>
                    <a:pt x="242" y="1"/>
                  </a:moveTo>
                  <a:cubicBezTo>
                    <a:pt x="187" y="1"/>
                    <a:pt x="133" y="22"/>
                    <a:pt x="89" y="58"/>
                  </a:cubicBezTo>
                  <a:cubicBezTo>
                    <a:pt x="39" y="99"/>
                    <a:pt x="9" y="157"/>
                    <a:pt x="4" y="221"/>
                  </a:cubicBezTo>
                  <a:cubicBezTo>
                    <a:pt x="0" y="285"/>
                    <a:pt x="19" y="347"/>
                    <a:pt x="60" y="396"/>
                  </a:cubicBezTo>
                  <a:cubicBezTo>
                    <a:pt x="102" y="444"/>
                    <a:pt x="160" y="476"/>
                    <a:pt x="225" y="482"/>
                  </a:cubicBezTo>
                  <a:cubicBezTo>
                    <a:pt x="232" y="483"/>
                    <a:pt x="239" y="483"/>
                    <a:pt x="246" y="483"/>
                  </a:cubicBezTo>
                  <a:cubicBezTo>
                    <a:pt x="304" y="483"/>
                    <a:pt x="355" y="464"/>
                    <a:pt x="401" y="426"/>
                  </a:cubicBezTo>
                  <a:cubicBezTo>
                    <a:pt x="451" y="386"/>
                    <a:pt x="481" y="328"/>
                    <a:pt x="487" y="264"/>
                  </a:cubicBezTo>
                  <a:cubicBezTo>
                    <a:pt x="497" y="129"/>
                    <a:pt x="399" y="13"/>
                    <a:pt x="266" y="2"/>
                  </a:cubicBezTo>
                  <a:cubicBezTo>
                    <a:pt x="258" y="1"/>
                    <a:pt x="250" y="1"/>
                    <a:pt x="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1"/>
            <p:cNvSpPr/>
            <p:nvPr/>
          </p:nvSpPr>
          <p:spPr>
            <a:xfrm>
              <a:off x="2711275" y="1393250"/>
              <a:ext cx="218125" cy="49650"/>
            </a:xfrm>
            <a:custGeom>
              <a:avLst/>
              <a:gdLst/>
              <a:ahLst/>
              <a:cxnLst/>
              <a:rect l="l" t="t" r="r" b="b"/>
              <a:pathLst>
                <a:path w="8725" h="1986" extrusionOk="0">
                  <a:moveTo>
                    <a:pt x="2176" y="0"/>
                  </a:moveTo>
                  <a:cubicBezTo>
                    <a:pt x="2008" y="0"/>
                    <a:pt x="1843" y="20"/>
                    <a:pt x="1679" y="60"/>
                  </a:cubicBezTo>
                  <a:cubicBezTo>
                    <a:pt x="627" y="318"/>
                    <a:pt x="47" y="1303"/>
                    <a:pt x="24" y="1343"/>
                  </a:cubicBezTo>
                  <a:cubicBezTo>
                    <a:pt x="1" y="1384"/>
                    <a:pt x="15" y="1439"/>
                    <a:pt x="55" y="1463"/>
                  </a:cubicBezTo>
                  <a:cubicBezTo>
                    <a:pt x="70" y="1471"/>
                    <a:pt x="86" y="1475"/>
                    <a:pt x="102" y="1475"/>
                  </a:cubicBezTo>
                  <a:cubicBezTo>
                    <a:pt x="132" y="1475"/>
                    <a:pt x="160" y="1460"/>
                    <a:pt x="176" y="1432"/>
                  </a:cubicBezTo>
                  <a:cubicBezTo>
                    <a:pt x="183" y="1420"/>
                    <a:pt x="745" y="468"/>
                    <a:pt x="1725" y="231"/>
                  </a:cubicBezTo>
                  <a:cubicBezTo>
                    <a:pt x="1873" y="194"/>
                    <a:pt x="2023" y="176"/>
                    <a:pt x="2176" y="176"/>
                  </a:cubicBezTo>
                  <a:cubicBezTo>
                    <a:pt x="2615" y="176"/>
                    <a:pt x="3071" y="326"/>
                    <a:pt x="3537" y="623"/>
                  </a:cubicBezTo>
                  <a:cubicBezTo>
                    <a:pt x="5099" y="1621"/>
                    <a:pt x="6137" y="1986"/>
                    <a:pt x="7096" y="1986"/>
                  </a:cubicBezTo>
                  <a:cubicBezTo>
                    <a:pt x="7615" y="1986"/>
                    <a:pt x="8111" y="1880"/>
                    <a:pt x="8653" y="1706"/>
                  </a:cubicBezTo>
                  <a:cubicBezTo>
                    <a:pt x="8699" y="1691"/>
                    <a:pt x="8725" y="1642"/>
                    <a:pt x="8709" y="1596"/>
                  </a:cubicBezTo>
                  <a:cubicBezTo>
                    <a:pt x="8699" y="1558"/>
                    <a:pt x="8665" y="1535"/>
                    <a:pt x="8627" y="1535"/>
                  </a:cubicBezTo>
                  <a:cubicBezTo>
                    <a:pt x="8618" y="1535"/>
                    <a:pt x="8609" y="1536"/>
                    <a:pt x="8600" y="1539"/>
                  </a:cubicBezTo>
                  <a:cubicBezTo>
                    <a:pt x="8078" y="1704"/>
                    <a:pt x="7601" y="1806"/>
                    <a:pt x="7101" y="1806"/>
                  </a:cubicBezTo>
                  <a:cubicBezTo>
                    <a:pt x="6169" y="1806"/>
                    <a:pt x="5158" y="1450"/>
                    <a:pt x="3630" y="474"/>
                  </a:cubicBezTo>
                  <a:cubicBezTo>
                    <a:pt x="3135" y="159"/>
                    <a:pt x="2649" y="0"/>
                    <a:pt x="2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2741675" y="1425150"/>
              <a:ext cx="11150" cy="11100"/>
            </a:xfrm>
            <a:custGeom>
              <a:avLst/>
              <a:gdLst/>
              <a:ahLst/>
              <a:cxnLst/>
              <a:rect l="l" t="t" r="r" b="b"/>
              <a:pathLst>
                <a:path w="446" h="444" extrusionOk="0">
                  <a:moveTo>
                    <a:pt x="10" y="203"/>
                  </a:moveTo>
                  <a:cubicBezTo>
                    <a:pt x="20" y="87"/>
                    <a:pt x="123" y="1"/>
                    <a:pt x="241" y="10"/>
                  </a:cubicBezTo>
                  <a:cubicBezTo>
                    <a:pt x="358" y="21"/>
                    <a:pt x="446" y="123"/>
                    <a:pt x="434" y="241"/>
                  </a:cubicBezTo>
                  <a:cubicBezTo>
                    <a:pt x="424" y="357"/>
                    <a:pt x="322" y="443"/>
                    <a:pt x="204" y="435"/>
                  </a:cubicBezTo>
                  <a:cubicBezTo>
                    <a:pt x="88" y="423"/>
                    <a:pt x="0" y="320"/>
                    <a:pt x="10" y="2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2680150" y="1393075"/>
              <a:ext cx="285325" cy="261700"/>
            </a:xfrm>
            <a:custGeom>
              <a:avLst/>
              <a:gdLst/>
              <a:ahLst/>
              <a:cxnLst/>
              <a:rect l="l" t="t" r="r" b="b"/>
              <a:pathLst>
                <a:path w="11413" h="10468" extrusionOk="0">
                  <a:moveTo>
                    <a:pt x="3652" y="197"/>
                  </a:moveTo>
                  <a:cubicBezTo>
                    <a:pt x="3662" y="200"/>
                    <a:pt x="3670" y="201"/>
                    <a:pt x="3679" y="202"/>
                  </a:cubicBezTo>
                  <a:lnTo>
                    <a:pt x="3679" y="202"/>
                  </a:lnTo>
                  <a:cubicBezTo>
                    <a:pt x="3670" y="200"/>
                    <a:pt x="3661" y="199"/>
                    <a:pt x="3652" y="197"/>
                  </a:cubicBezTo>
                  <a:close/>
                  <a:moveTo>
                    <a:pt x="5849" y="1258"/>
                  </a:moveTo>
                  <a:cubicBezTo>
                    <a:pt x="5851" y="1259"/>
                    <a:pt x="5853" y="1260"/>
                    <a:pt x="5856" y="1261"/>
                  </a:cubicBezTo>
                  <a:lnTo>
                    <a:pt x="5857" y="1262"/>
                  </a:lnTo>
                  <a:lnTo>
                    <a:pt x="5857" y="1262"/>
                  </a:lnTo>
                  <a:cubicBezTo>
                    <a:pt x="5854" y="1261"/>
                    <a:pt x="5851" y="1259"/>
                    <a:pt x="5849" y="1258"/>
                  </a:cubicBezTo>
                  <a:close/>
                  <a:moveTo>
                    <a:pt x="11277" y="5314"/>
                  </a:moveTo>
                  <a:cubicBezTo>
                    <a:pt x="11270" y="5351"/>
                    <a:pt x="11261" y="5390"/>
                    <a:pt x="11252" y="5425"/>
                  </a:cubicBezTo>
                  <a:cubicBezTo>
                    <a:pt x="11252" y="5426"/>
                    <a:pt x="11252" y="5426"/>
                    <a:pt x="11252" y="5426"/>
                  </a:cubicBezTo>
                  <a:lnTo>
                    <a:pt x="11252" y="5426"/>
                  </a:lnTo>
                  <a:cubicBezTo>
                    <a:pt x="11247" y="5450"/>
                    <a:pt x="11241" y="5473"/>
                    <a:pt x="11235" y="5497"/>
                  </a:cubicBezTo>
                  <a:cubicBezTo>
                    <a:pt x="11232" y="5516"/>
                    <a:pt x="11228" y="5534"/>
                    <a:pt x="11224" y="5554"/>
                  </a:cubicBezTo>
                  <a:cubicBezTo>
                    <a:pt x="11224" y="5554"/>
                    <a:pt x="11224" y="5554"/>
                    <a:pt x="11224" y="5554"/>
                  </a:cubicBezTo>
                  <a:lnTo>
                    <a:pt x="11224" y="5554"/>
                  </a:lnTo>
                  <a:cubicBezTo>
                    <a:pt x="11214" y="5597"/>
                    <a:pt x="11204" y="5640"/>
                    <a:pt x="11194" y="5682"/>
                  </a:cubicBezTo>
                  <a:cubicBezTo>
                    <a:pt x="11039" y="6346"/>
                    <a:pt x="10900" y="6931"/>
                    <a:pt x="10773" y="7447"/>
                  </a:cubicBezTo>
                  <a:cubicBezTo>
                    <a:pt x="10764" y="7484"/>
                    <a:pt x="10753" y="7521"/>
                    <a:pt x="10744" y="7560"/>
                  </a:cubicBezTo>
                  <a:cubicBezTo>
                    <a:pt x="10739" y="7583"/>
                    <a:pt x="10731" y="7606"/>
                    <a:pt x="10726" y="7630"/>
                  </a:cubicBezTo>
                  <a:cubicBezTo>
                    <a:pt x="10746" y="7626"/>
                    <a:pt x="10766" y="7624"/>
                    <a:pt x="10787" y="7621"/>
                  </a:cubicBezTo>
                  <a:cubicBezTo>
                    <a:pt x="10794" y="7620"/>
                    <a:pt x="10801" y="7620"/>
                    <a:pt x="10809" y="7620"/>
                  </a:cubicBezTo>
                  <a:cubicBezTo>
                    <a:pt x="10812" y="7620"/>
                    <a:pt x="10816" y="7618"/>
                    <a:pt x="10817" y="7618"/>
                  </a:cubicBezTo>
                  <a:cubicBezTo>
                    <a:pt x="10826" y="7617"/>
                    <a:pt x="10837" y="7617"/>
                    <a:pt x="10847" y="7617"/>
                  </a:cubicBezTo>
                  <a:cubicBezTo>
                    <a:pt x="10867" y="7616"/>
                    <a:pt x="10889" y="7613"/>
                    <a:pt x="10909" y="7611"/>
                  </a:cubicBezTo>
                  <a:cubicBezTo>
                    <a:pt x="10916" y="7586"/>
                    <a:pt x="10923" y="7560"/>
                    <a:pt x="10927" y="7534"/>
                  </a:cubicBezTo>
                  <a:cubicBezTo>
                    <a:pt x="10936" y="7503"/>
                    <a:pt x="10945" y="7468"/>
                    <a:pt x="10953" y="7432"/>
                  </a:cubicBezTo>
                  <a:cubicBezTo>
                    <a:pt x="11061" y="7004"/>
                    <a:pt x="11174" y="6531"/>
                    <a:pt x="11297" y="6004"/>
                  </a:cubicBezTo>
                  <a:cubicBezTo>
                    <a:pt x="11305" y="5964"/>
                    <a:pt x="11317" y="5922"/>
                    <a:pt x="11325" y="5879"/>
                  </a:cubicBezTo>
                  <a:cubicBezTo>
                    <a:pt x="11328" y="5861"/>
                    <a:pt x="11333" y="5843"/>
                    <a:pt x="11338" y="5828"/>
                  </a:cubicBezTo>
                  <a:lnTo>
                    <a:pt x="11354" y="5758"/>
                  </a:lnTo>
                  <a:cubicBezTo>
                    <a:pt x="11363" y="5722"/>
                    <a:pt x="11371" y="5687"/>
                    <a:pt x="11378" y="5652"/>
                  </a:cubicBezTo>
                  <a:cubicBezTo>
                    <a:pt x="11368" y="5614"/>
                    <a:pt x="11357" y="5579"/>
                    <a:pt x="11345" y="5541"/>
                  </a:cubicBezTo>
                  <a:lnTo>
                    <a:pt x="11330" y="5487"/>
                  </a:lnTo>
                  <a:cubicBezTo>
                    <a:pt x="11325" y="5475"/>
                    <a:pt x="11321" y="5463"/>
                    <a:pt x="11317" y="5450"/>
                  </a:cubicBezTo>
                  <a:lnTo>
                    <a:pt x="11311" y="5428"/>
                  </a:lnTo>
                  <a:cubicBezTo>
                    <a:pt x="11298" y="5391"/>
                    <a:pt x="11288" y="5354"/>
                    <a:pt x="11277" y="5314"/>
                  </a:cubicBezTo>
                  <a:close/>
                  <a:moveTo>
                    <a:pt x="3354" y="0"/>
                  </a:moveTo>
                  <a:cubicBezTo>
                    <a:pt x="2801" y="0"/>
                    <a:pt x="2201" y="238"/>
                    <a:pt x="1560" y="926"/>
                  </a:cubicBezTo>
                  <a:cubicBezTo>
                    <a:pt x="1" y="2601"/>
                    <a:pt x="1383" y="6221"/>
                    <a:pt x="2430" y="8374"/>
                  </a:cubicBezTo>
                  <a:cubicBezTo>
                    <a:pt x="2437" y="8389"/>
                    <a:pt x="2444" y="8400"/>
                    <a:pt x="2450" y="8413"/>
                  </a:cubicBezTo>
                  <a:cubicBezTo>
                    <a:pt x="2536" y="8590"/>
                    <a:pt x="2622" y="8758"/>
                    <a:pt x="2700" y="8914"/>
                  </a:cubicBezTo>
                  <a:cubicBezTo>
                    <a:pt x="2733" y="8947"/>
                    <a:pt x="2763" y="8980"/>
                    <a:pt x="2795" y="9013"/>
                  </a:cubicBezTo>
                  <a:cubicBezTo>
                    <a:pt x="2815" y="9034"/>
                    <a:pt x="2835" y="9054"/>
                    <a:pt x="2856" y="9076"/>
                  </a:cubicBezTo>
                  <a:cubicBezTo>
                    <a:pt x="2879" y="9100"/>
                    <a:pt x="2902" y="9123"/>
                    <a:pt x="2927" y="9147"/>
                  </a:cubicBezTo>
                  <a:cubicBezTo>
                    <a:pt x="2952" y="9173"/>
                    <a:pt x="2978" y="9200"/>
                    <a:pt x="3005" y="9229"/>
                  </a:cubicBezTo>
                  <a:cubicBezTo>
                    <a:pt x="3028" y="9250"/>
                    <a:pt x="3050" y="9276"/>
                    <a:pt x="3073" y="9299"/>
                  </a:cubicBezTo>
                  <a:cubicBezTo>
                    <a:pt x="3124" y="9374"/>
                    <a:pt x="3181" y="9455"/>
                    <a:pt x="3242" y="9541"/>
                  </a:cubicBezTo>
                  <a:cubicBezTo>
                    <a:pt x="3213" y="9491"/>
                    <a:pt x="3181" y="9435"/>
                    <a:pt x="3150" y="9376"/>
                  </a:cubicBezTo>
                  <a:cubicBezTo>
                    <a:pt x="3064" y="9219"/>
                    <a:pt x="2967" y="9034"/>
                    <a:pt x="2862" y="8828"/>
                  </a:cubicBezTo>
                  <a:lnTo>
                    <a:pt x="2845" y="8797"/>
                  </a:lnTo>
                  <a:cubicBezTo>
                    <a:pt x="2838" y="8782"/>
                    <a:pt x="2831" y="8769"/>
                    <a:pt x="2824" y="8755"/>
                  </a:cubicBezTo>
                  <a:cubicBezTo>
                    <a:pt x="1874" y="6886"/>
                    <a:pt x="353" y="3337"/>
                    <a:pt x="1382" y="1469"/>
                  </a:cubicBezTo>
                  <a:cubicBezTo>
                    <a:pt x="1466" y="1317"/>
                    <a:pt x="1567" y="1175"/>
                    <a:pt x="1685" y="1048"/>
                  </a:cubicBezTo>
                  <a:cubicBezTo>
                    <a:pt x="2290" y="399"/>
                    <a:pt x="2837" y="169"/>
                    <a:pt x="3347" y="169"/>
                  </a:cubicBezTo>
                  <a:cubicBezTo>
                    <a:pt x="3445" y="169"/>
                    <a:pt x="3542" y="177"/>
                    <a:pt x="3638" y="193"/>
                  </a:cubicBezTo>
                  <a:lnTo>
                    <a:pt x="3640" y="193"/>
                  </a:lnTo>
                  <a:cubicBezTo>
                    <a:pt x="3644" y="193"/>
                    <a:pt x="3645" y="195"/>
                    <a:pt x="3647" y="195"/>
                  </a:cubicBezTo>
                  <a:cubicBezTo>
                    <a:pt x="3664" y="198"/>
                    <a:pt x="3682" y="201"/>
                    <a:pt x="3699" y="204"/>
                  </a:cubicBezTo>
                  <a:lnTo>
                    <a:pt x="3699" y="204"/>
                  </a:lnTo>
                  <a:cubicBezTo>
                    <a:pt x="3696" y="204"/>
                    <a:pt x="3692" y="203"/>
                    <a:pt x="3688" y="203"/>
                  </a:cubicBezTo>
                  <a:cubicBezTo>
                    <a:pt x="3685" y="203"/>
                    <a:pt x="3682" y="202"/>
                    <a:pt x="3679" y="202"/>
                  </a:cubicBezTo>
                  <a:lnTo>
                    <a:pt x="3679" y="202"/>
                  </a:lnTo>
                  <a:cubicBezTo>
                    <a:pt x="4180" y="293"/>
                    <a:pt x="4651" y="576"/>
                    <a:pt x="5115" y="856"/>
                  </a:cubicBezTo>
                  <a:cubicBezTo>
                    <a:pt x="5370" y="1009"/>
                    <a:pt x="5616" y="1157"/>
                    <a:pt x="5860" y="1264"/>
                  </a:cubicBezTo>
                  <a:cubicBezTo>
                    <a:pt x="5859" y="1264"/>
                    <a:pt x="5859" y="1263"/>
                    <a:pt x="5858" y="1263"/>
                  </a:cubicBezTo>
                  <a:lnTo>
                    <a:pt x="5858" y="1263"/>
                  </a:lnTo>
                  <a:cubicBezTo>
                    <a:pt x="6078" y="1361"/>
                    <a:pt x="6296" y="1424"/>
                    <a:pt x="6511" y="1424"/>
                  </a:cubicBezTo>
                  <a:cubicBezTo>
                    <a:pt x="6540" y="1424"/>
                    <a:pt x="6569" y="1422"/>
                    <a:pt x="6599" y="1420"/>
                  </a:cubicBezTo>
                  <a:lnTo>
                    <a:pt x="6600" y="1420"/>
                  </a:lnTo>
                  <a:cubicBezTo>
                    <a:pt x="6684" y="1413"/>
                    <a:pt x="6766" y="1396"/>
                    <a:pt x="6850" y="1367"/>
                  </a:cubicBezTo>
                  <a:lnTo>
                    <a:pt x="7071" y="1285"/>
                  </a:lnTo>
                  <a:cubicBezTo>
                    <a:pt x="7701" y="1057"/>
                    <a:pt x="8776" y="668"/>
                    <a:pt x="9723" y="668"/>
                  </a:cubicBezTo>
                  <a:cubicBezTo>
                    <a:pt x="10228" y="668"/>
                    <a:pt x="10696" y="778"/>
                    <a:pt x="11041" y="1082"/>
                  </a:cubicBezTo>
                  <a:cubicBezTo>
                    <a:pt x="11091" y="1125"/>
                    <a:pt x="11138" y="1174"/>
                    <a:pt x="11181" y="1224"/>
                  </a:cubicBezTo>
                  <a:cubicBezTo>
                    <a:pt x="11184" y="1227"/>
                    <a:pt x="11188" y="1232"/>
                    <a:pt x="11191" y="1238"/>
                  </a:cubicBezTo>
                  <a:cubicBezTo>
                    <a:pt x="11201" y="1250"/>
                    <a:pt x="11211" y="1261"/>
                    <a:pt x="11219" y="1274"/>
                  </a:cubicBezTo>
                  <a:cubicBezTo>
                    <a:pt x="11227" y="1281"/>
                    <a:pt x="11234" y="1290"/>
                    <a:pt x="11238" y="1298"/>
                  </a:cubicBezTo>
                  <a:cubicBezTo>
                    <a:pt x="11245" y="1307"/>
                    <a:pt x="11252" y="1314"/>
                    <a:pt x="11258" y="1324"/>
                  </a:cubicBezTo>
                  <a:cubicBezTo>
                    <a:pt x="11270" y="1341"/>
                    <a:pt x="11282" y="1360"/>
                    <a:pt x="11294" y="1376"/>
                  </a:cubicBezTo>
                  <a:cubicBezTo>
                    <a:pt x="11297" y="1381"/>
                    <a:pt x="11301" y="1384"/>
                    <a:pt x="11303" y="1390"/>
                  </a:cubicBezTo>
                  <a:cubicBezTo>
                    <a:pt x="11311" y="1376"/>
                    <a:pt x="11323" y="1357"/>
                    <a:pt x="11338" y="1338"/>
                  </a:cubicBezTo>
                  <a:cubicBezTo>
                    <a:pt x="11344" y="1331"/>
                    <a:pt x="11351" y="1321"/>
                    <a:pt x="11355" y="1311"/>
                  </a:cubicBezTo>
                  <a:cubicBezTo>
                    <a:pt x="11361" y="1304"/>
                    <a:pt x="11367" y="1295"/>
                    <a:pt x="11374" y="1285"/>
                  </a:cubicBezTo>
                  <a:lnTo>
                    <a:pt x="11374" y="1284"/>
                  </a:lnTo>
                  <a:cubicBezTo>
                    <a:pt x="11384" y="1268"/>
                    <a:pt x="11396" y="1252"/>
                    <a:pt x="11410" y="1234"/>
                  </a:cubicBezTo>
                  <a:cubicBezTo>
                    <a:pt x="11413" y="1234"/>
                    <a:pt x="11410" y="1227"/>
                    <a:pt x="11404" y="1224"/>
                  </a:cubicBezTo>
                  <a:cubicBezTo>
                    <a:pt x="11391" y="1207"/>
                    <a:pt x="11381" y="1191"/>
                    <a:pt x="11368" y="1175"/>
                  </a:cubicBezTo>
                  <a:cubicBezTo>
                    <a:pt x="11363" y="1168"/>
                    <a:pt x="11355" y="1159"/>
                    <a:pt x="11348" y="1152"/>
                  </a:cubicBezTo>
                  <a:cubicBezTo>
                    <a:pt x="11344" y="1142"/>
                    <a:pt x="11337" y="1135"/>
                    <a:pt x="11331" y="1127"/>
                  </a:cubicBezTo>
                  <a:cubicBezTo>
                    <a:pt x="11323" y="1116"/>
                    <a:pt x="11313" y="1105"/>
                    <a:pt x="11303" y="1095"/>
                  </a:cubicBezTo>
                  <a:cubicBezTo>
                    <a:pt x="11298" y="1091"/>
                    <a:pt x="11295" y="1085"/>
                    <a:pt x="11290" y="1082"/>
                  </a:cubicBezTo>
                  <a:cubicBezTo>
                    <a:pt x="11251" y="1035"/>
                    <a:pt x="11208" y="995"/>
                    <a:pt x="11161" y="953"/>
                  </a:cubicBezTo>
                  <a:cubicBezTo>
                    <a:pt x="10779" y="617"/>
                    <a:pt x="10269" y="496"/>
                    <a:pt x="9726" y="496"/>
                  </a:cubicBezTo>
                  <a:cubicBezTo>
                    <a:pt x="8745" y="496"/>
                    <a:pt x="7656" y="891"/>
                    <a:pt x="7014" y="1124"/>
                  </a:cubicBezTo>
                  <a:lnTo>
                    <a:pt x="6795" y="1202"/>
                  </a:lnTo>
                  <a:cubicBezTo>
                    <a:pt x="6701" y="1235"/>
                    <a:pt x="6606" y="1250"/>
                    <a:pt x="6510" y="1250"/>
                  </a:cubicBezTo>
                  <a:cubicBezTo>
                    <a:pt x="6336" y="1250"/>
                    <a:pt x="6156" y="1201"/>
                    <a:pt x="5970" y="1121"/>
                  </a:cubicBezTo>
                  <a:cubicBezTo>
                    <a:pt x="5969" y="1121"/>
                    <a:pt x="5969" y="1121"/>
                    <a:pt x="5966" y="1119"/>
                  </a:cubicBezTo>
                  <a:cubicBezTo>
                    <a:pt x="5727" y="1018"/>
                    <a:pt x="5472" y="866"/>
                    <a:pt x="5204" y="703"/>
                  </a:cubicBezTo>
                  <a:cubicBezTo>
                    <a:pt x="4696" y="396"/>
                    <a:pt x="4123" y="51"/>
                    <a:pt x="3488" y="7"/>
                  </a:cubicBezTo>
                  <a:cubicBezTo>
                    <a:pt x="3486" y="4"/>
                    <a:pt x="3485" y="4"/>
                    <a:pt x="3482" y="4"/>
                  </a:cubicBezTo>
                  <a:cubicBezTo>
                    <a:pt x="3482" y="5"/>
                    <a:pt x="3481" y="5"/>
                    <a:pt x="3481" y="5"/>
                  </a:cubicBezTo>
                  <a:cubicBezTo>
                    <a:pt x="3480" y="5"/>
                    <a:pt x="3479" y="4"/>
                    <a:pt x="3478" y="4"/>
                  </a:cubicBezTo>
                  <a:cubicBezTo>
                    <a:pt x="3437" y="2"/>
                    <a:pt x="3395" y="0"/>
                    <a:pt x="3354" y="0"/>
                  </a:cubicBezTo>
                  <a:close/>
                  <a:moveTo>
                    <a:pt x="4201" y="10168"/>
                  </a:moveTo>
                  <a:lnTo>
                    <a:pt x="4201" y="10168"/>
                  </a:lnTo>
                  <a:cubicBezTo>
                    <a:pt x="4498" y="10318"/>
                    <a:pt x="4841" y="10426"/>
                    <a:pt x="5246" y="10467"/>
                  </a:cubicBezTo>
                  <a:cubicBezTo>
                    <a:pt x="4871" y="10361"/>
                    <a:pt x="4516" y="10260"/>
                    <a:pt x="4201" y="101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2988050" y="1425150"/>
              <a:ext cx="11150" cy="11125"/>
            </a:xfrm>
            <a:custGeom>
              <a:avLst/>
              <a:gdLst/>
              <a:ahLst/>
              <a:cxnLst/>
              <a:rect l="l" t="t" r="r" b="b"/>
              <a:pathLst>
                <a:path w="446" h="445" extrusionOk="0">
                  <a:moveTo>
                    <a:pt x="435" y="241"/>
                  </a:moveTo>
                  <a:cubicBezTo>
                    <a:pt x="425" y="357"/>
                    <a:pt x="321" y="445"/>
                    <a:pt x="205" y="435"/>
                  </a:cubicBezTo>
                  <a:cubicBezTo>
                    <a:pt x="89" y="425"/>
                    <a:pt x="0" y="322"/>
                    <a:pt x="12" y="206"/>
                  </a:cubicBezTo>
                  <a:cubicBezTo>
                    <a:pt x="22" y="88"/>
                    <a:pt x="125" y="1"/>
                    <a:pt x="242" y="12"/>
                  </a:cubicBezTo>
                  <a:cubicBezTo>
                    <a:pt x="359" y="21"/>
                    <a:pt x="445" y="123"/>
                    <a:pt x="435" y="2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2987650" y="1400800"/>
              <a:ext cx="31150" cy="18400"/>
            </a:xfrm>
            <a:custGeom>
              <a:avLst/>
              <a:gdLst/>
              <a:ahLst/>
              <a:cxnLst/>
              <a:rect l="l" t="t" r="r" b="b"/>
              <a:pathLst>
                <a:path w="1246" h="736" extrusionOk="0">
                  <a:moveTo>
                    <a:pt x="713" y="694"/>
                  </a:moveTo>
                  <a:cubicBezTo>
                    <a:pt x="617" y="722"/>
                    <a:pt x="521" y="736"/>
                    <a:pt x="435" y="736"/>
                  </a:cubicBezTo>
                  <a:cubicBezTo>
                    <a:pt x="330" y="736"/>
                    <a:pt x="237" y="716"/>
                    <a:pt x="165" y="676"/>
                  </a:cubicBezTo>
                  <a:cubicBezTo>
                    <a:pt x="105" y="644"/>
                    <a:pt x="68" y="596"/>
                    <a:pt x="50" y="543"/>
                  </a:cubicBezTo>
                  <a:cubicBezTo>
                    <a:pt x="0" y="365"/>
                    <a:pt x="212" y="153"/>
                    <a:pt x="534" y="60"/>
                  </a:cubicBezTo>
                  <a:cubicBezTo>
                    <a:pt x="743" y="0"/>
                    <a:pt x="952" y="7"/>
                    <a:pt x="1080" y="79"/>
                  </a:cubicBezTo>
                  <a:cubicBezTo>
                    <a:pt x="1141" y="110"/>
                    <a:pt x="1178" y="159"/>
                    <a:pt x="1194" y="213"/>
                  </a:cubicBezTo>
                  <a:cubicBezTo>
                    <a:pt x="1246" y="389"/>
                    <a:pt x="1035" y="601"/>
                    <a:pt x="713" y="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2949100" y="1364150"/>
              <a:ext cx="271450" cy="291075"/>
            </a:xfrm>
            <a:custGeom>
              <a:avLst/>
              <a:gdLst/>
              <a:ahLst/>
              <a:cxnLst/>
              <a:rect l="l" t="t" r="r" b="b"/>
              <a:pathLst>
                <a:path w="10858" h="11643" extrusionOk="0">
                  <a:moveTo>
                    <a:pt x="540" y="2535"/>
                  </a:moveTo>
                  <a:cubicBezTo>
                    <a:pt x="522" y="2567"/>
                    <a:pt x="503" y="2597"/>
                    <a:pt x="487" y="2629"/>
                  </a:cubicBezTo>
                  <a:cubicBezTo>
                    <a:pt x="502" y="2621"/>
                    <a:pt x="512" y="2611"/>
                    <a:pt x="519" y="2597"/>
                  </a:cubicBezTo>
                  <a:cubicBezTo>
                    <a:pt x="522" y="2596"/>
                    <a:pt x="530" y="2578"/>
                    <a:pt x="550" y="2548"/>
                  </a:cubicBezTo>
                  <a:cubicBezTo>
                    <a:pt x="547" y="2545"/>
                    <a:pt x="545" y="2540"/>
                    <a:pt x="540" y="2535"/>
                  </a:cubicBezTo>
                  <a:close/>
                  <a:moveTo>
                    <a:pt x="10769" y="3234"/>
                  </a:moveTo>
                  <a:cubicBezTo>
                    <a:pt x="10239" y="717"/>
                    <a:pt x="7045" y="2046"/>
                    <a:pt x="5926" y="2441"/>
                  </a:cubicBezTo>
                  <a:cubicBezTo>
                    <a:pt x="5784" y="2491"/>
                    <a:pt x="5639" y="2504"/>
                    <a:pt x="5492" y="2485"/>
                  </a:cubicBezTo>
                  <a:lnTo>
                    <a:pt x="5490" y="2485"/>
                  </a:lnTo>
                  <a:cubicBezTo>
                    <a:pt x="4201" y="2342"/>
                    <a:pt x="2726" y="0"/>
                    <a:pt x="723" y="2148"/>
                  </a:cubicBezTo>
                  <a:cubicBezTo>
                    <a:pt x="675" y="2199"/>
                    <a:pt x="630" y="2252"/>
                    <a:pt x="590" y="2306"/>
                  </a:cubicBezTo>
                  <a:cubicBezTo>
                    <a:pt x="576" y="2324"/>
                    <a:pt x="566" y="2336"/>
                    <a:pt x="555" y="2355"/>
                  </a:cubicBezTo>
                  <a:cubicBezTo>
                    <a:pt x="547" y="2362"/>
                    <a:pt x="543" y="2371"/>
                    <a:pt x="537" y="2381"/>
                  </a:cubicBezTo>
                  <a:cubicBezTo>
                    <a:pt x="530" y="2389"/>
                    <a:pt x="523" y="2398"/>
                    <a:pt x="519" y="2407"/>
                  </a:cubicBezTo>
                  <a:cubicBezTo>
                    <a:pt x="504" y="2424"/>
                    <a:pt x="494" y="2441"/>
                    <a:pt x="483" y="2457"/>
                  </a:cubicBezTo>
                  <a:cubicBezTo>
                    <a:pt x="450" y="2511"/>
                    <a:pt x="417" y="2564"/>
                    <a:pt x="388" y="2620"/>
                  </a:cubicBezTo>
                  <a:cubicBezTo>
                    <a:pt x="72" y="3215"/>
                    <a:pt x="1" y="3967"/>
                    <a:pt x="79" y="4776"/>
                  </a:cubicBezTo>
                  <a:cubicBezTo>
                    <a:pt x="138" y="5383"/>
                    <a:pt x="285" y="6021"/>
                    <a:pt x="474" y="6651"/>
                  </a:cubicBezTo>
                  <a:cubicBezTo>
                    <a:pt x="487" y="6690"/>
                    <a:pt x="496" y="6726"/>
                    <a:pt x="509" y="6763"/>
                  </a:cubicBezTo>
                  <a:cubicBezTo>
                    <a:pt x="512" y="6770"/>
                    <a:pt x="514" y="6777"/>
                    <a:pt x="516" y="6784"/>
                  </a:cubicBezTo>
                  <a:cubicBezTo>
                    <a:pt x="519" y="6796"/>
                    <a:pt x="523" y="6807"/>
                    <a:pt x="527" y="6820"/>
                  </a:cubicBezTo>
                  <a:lnTo>
                    <a:pt x="545" y="6873"/>
                  </a:lnTo>
                  <a:lnTo>
                    <a:pt x="580" y="6980"/>
                  </a:lnTo>
                  <a:cubicBezTo>
                    <a:pt x="776" y="7577"/>
                    <a:pt x="1008" y="8154"/>
                    <a:pt x="1242" y="8687"/>
                  </a:cubicBezTo>
                  <a:lnTo>
                    <a:pt x="1269" y="8745"/>
                  </a:lnTo>
                  <a:cubicBezTo>
                    <a:pt x="1290" y="8796"/>
                    <a:pt x="1313" y="8846"/>
                    <a:pt x="1335" y="8896"/>
                  </a:cubicBezTo>
                  <a:cubicBezTo>
                    <a:pt x="1349" y="8899"/>
                    <a:pt x="1363" y="8904"/>
                    <a:pt x="1378" y="8910"/>
                  </a:cubicBezTo>
                  <a:cubicBezTo>
                    <a:pt x="1403" y="8917"/>
                    <a:pt x="1428" y="8926"/>
                    <a:pt x="1454" y="8937"/>
                  </a:cubicBezTo>
                  <a:cubicBezTo>
                    <a:pt x="2138" y="9188"/>
                    <a:pt x="2602" y="9670"/>
                    <a:pt x="3083" y="10176"/>
                  </a:cubicBezTo>
                  <a:cubicBezTo>
                    <a:pt x="3138" y="10233"/>
                    <a:pt x="3193" y="10290"/>
                    <a:pt x="3247" y="10347"/>
                  </a:cubicBezTo>
                  <a:cubicBezTo>
                    <a:pt x="3891" y="11010"/>
                    <a:pt x="4600" y="11643"/>
                    <a:pt x="5907" y="11643"/>
                  </a:cubicBezTo>
                  <a:cubicBezTo>
                    <a:pt x="6716" y="11643"/>
                    <a:pt x="7297" y="11399"/>
                    <a:pt x="7774" y="11056"/>
                  </a:cubicBezTo>
                  <a:cubicBezTo>
                    <a:pt x="7775" y="11053"/>
                    <a:pt x="7777" y="11053"/>
                    <a:pt x="7778" y="11052"/>
                  </a:cubicBezTo>
                  <a:cubicBezTo>
                    <a:pt x="8508" y="10563"/>
                    <a:pt x="8995" y="9821"/>
                    <a:pt x="9692" y="9295"/>
                  </a:cubicBezTo>
                  <a:cubicBezTo>
                    <a:pt x="9714" y="9278"/>
                    <a:pt x="9736" y="9261"/>
                    <a:pt x="9759" y="9245"/>
                  </a:cubicBezTo>
                  <a:cubicBezTo>
                    <a:pt x="9762" y="9242"/>
                    <a:pt x="9764" y="9241"/>
                    <a:pt x="9765" y="9241"/>
                  </a:cubicBezTo>
                  <a:lnTo>
                    <a:pt x="9765" y="9239"/>
                  </a:lnTo>
                  <a:cubicBezTo>
                    <a:pt x="9778" y="9232"/>
                    <a:pt x="9791" y="9224"/>
                    <a:pt x="9802" y="9214"/>
                  </a:cubicBezTo>
                  <a:lnTo>
                    <a:pt x="9805" y="9212"/>
                  </a:lnTo>
                  <a:lnTo>
                    <a:pt x="9805" y="9211"/>
                  </a:lnTo>
                  <a:cubicBezTo>
                    <a:pt x="9808" y="9195"/>
                    <a:pt x="9812" y="9181"/>
                    <a:pt x="9817" y="9163"/>
                  </a:cubicBezTo>
                  <a:cubicBezTo>
                    <a:pt x="9818" y="9162"/>
                    <a:pt x="9818" y="9161"/>
                    <a:pt x="9818" y="9159"/>
                  </a:cubicBezTo>
                  <a:cubicBezTo>
                    <a:pt x="9835" y="9098"/>
                    <a:pt x="9851" y="9035"/>
                    <a:pt x="9867" y="8973"/>
                  </a:cubicBezTo>
                  <a:cubicBezTo>
                    <a:pt x="10079" y="8143"/>
                    <a:pt x="10322" y="7116"/>
                    <a:pt x="10610" y="5847"/>
                  </a:cubicBezTo>
                  <a:cubicBezTo>
                    <a:pt x="10747" y="5240"/>
                    <a:pt x="10820" y="4717"/>
                    <a:pt x="10840" y="4268"/>
                  </a:cubicBezTo>
                  <a:cubicBezTo>
                    <a:pt x="10857" y="3870"/>
                    <a:pt x="10832" y="3526"/>
                    <a:pt x="10769" y="3234"/>
                  </a:cubicBezTo>
                  <a:close/>
                  <a:moveTo>
                    <a:pt x="2255" y="9171"/>
                  </a:moveTo>
                  <a:cubicBezTo>
                    <a:pt x="1993" y="8983"/>
                    <a:pt x="1700" y="8826"/>
                    <a:pt x="1356" y="8720"/>
                  </a:cubicBezTo>
                  <a:cubicBezTo>
                    <a:pt x="1096" y="8131"/>
                    <a:pt x="834" y="7477"/>
                    <a:pt x="622" y="6809"/>
                  </a:cubicBezTo>
                  <a:cubicBezTo>
                    <a:pt x="609" y="6771"/>
                    <a:pt x="597" y="6736"/>
                    <a:pt x="586" y="6698"/>
                  </a:cubicBezTo>
                  <a:lnTo>
                    <a:pt x="569" y="6644"/>
                  </a:lnTo>
                  <a:cubicBezTo>
                    <a:pt x="566" y="6632"/>
                    <a:pt x="562" y="6620"/>
                    <a:pt x="557" y="6607"/>
                  </a:cubicBezTo>
                  <a:lnTo>
                    <a:pt x="552" y="6585"/>
                  </a:lnTo>
                  <a:cubicBezTo>
                    <a:pt x="539" y="6548"/>
                    <a:pt x="527" y="6511"/>
                    <a:pt x="517" y="6471"/>
                  </a:cubicBezTo>
                  <a:cubicBezTo>
                    <a:pt x="330" y="5827"/>
                    <a:pt x="195" y="5179"/>
                    <a:pt x="152" y="4571"/>
                  </a:cubicBezTo>
                  <a:cubicBezTo>
                    <a:pt x="102" y="3837"/>
                    <a:pt x="188" y="3164"/>
                    <a:pt x="483" y="2629"/>
                  </a:cubicBezTo>
                  <a:lnTo>
                    <a:pt x="484" y="2629"/>
                  </a:lnTo>
                  <a:cubicBezTo>
                    <a:pt x="500" y="2621"/>
                    <a:pt x="510" y="2611"/>
                    <a:pt x="517" y="2597"/>
                  </a:cubicBezTo>
                  <a:cubicBezTo>
                    <a:pt x="519" y="2596"/>
                    <a:pt x="527" y="2578"/>
                    <a:pt x="547" y="2548"/>
                  </a:cubicBezTo>
                  <a:cubicBezTo>
                    <a:pt x="556" y="2534"/>
                    <a:pt x="567" y="2517"/>
                    <a:pt x="583" y="2497"/>
                  </a:cubicBezTo>
                  <a:cubicBezTo>
                    <a:pt x="589" y="2490"/>
                    <a:pt x="596" y="2481"/>
                    <a:pt x="602" y="2470"/>
                  </a:cubicBezTo>
                  <a:cubicBezTo>
                    <a:pt x="608" y="2462"/>
                    <a:pt x="612" y="2454"/>
                    <a:pt x="619" y="2445"/>
                  </a:cubicBezTo>
                  <a:lnTo>
                    <a:pt x="619" y="2442"/>
                  </a:lnTo>
                  <a:cubicBezTo>
                    <a:pt x="630" y="2427"/>
                    <a:pt x="640" y="2411"/>
                    <a:pt x="655" y="2392"/>
                  </a:cubicBezTo>
                  <a:cubicBezTo>
                    <a:pt x="877" y="2097"/>
                    <a:pt x="1365" y="1562"/>
                    <a:pt x="2063" y="1393"/>
                  </a:cubicBezTo>
                  <a:cubicBezTo>
                    <a:pt x="2280" y="1340"/>
                    <a:pt x="2499" y="1326"/>
                    <a:pt x="2723" y="1350"/>
                  </a:cubicBezTo>
                  <a:cubicBezTo>
                    <a:pt x="2728" y="1352"/>
                    <a:pt x="2730" y="1352"/>
                    <a:pt x="2732" y="1352"/>
                  </a:cubicBezTo>
                  <a:lnTo>
                    <a:pt x="2736" y="1352"/>
                  </a:lnTo>
                  <a:lnTo>
                    <a:pt x="2738" y="1352"/>
                  </a:lnTo>
                  <a:cubicBezTo>
                    <a:pt x="3254" y="1436"/>
                    <a:pt x="3737" y="1725"/>
                    <a:pt x="4212" y="2010"/>
                  </a:cubicBezTo>
                  <a:cubicBezTo>
                    <a:pt x="4467" y="2162"/>
                    <a:pt x="4713" y="2311"/>
                    <a:pt x="4957" y="2418"/>
                  </a:cubicBezTo>
                  <a:lnTo>
                    <a:pt x="4958" y="2420"/>
                  </a:lnTo>
                  <a:cubicBezTo>
                    <a:pt x="5953" y="2942"/>
                    <a:pt x="6717" y="3148"/>
                    <a:pt x="7437" y="3148"/>
                  </a:cubicBezTo>
                  <a:cubicBezTo>
                    <a:pt x="7956" y="3148"/>
                    <a:pt x="8451" y="3041"/>
                    <a:pt x="8998" y="2868"/>
                  </a:cubicBezTo>
                  <a:cubicBezTo>
                    <a:pt x="9044" y="2853"/>
                    <a:pt x="9069" y="2805"/>
                    <a:pt x="9055" y="2757"/>
                  </a:cubicBezTo>
                  <a:cubicBezTo>
                    <a:pt x="9041" y="2712"/>
                    <a:pt x="8992" y="2686"/>
                    <a:pt x="8945" y="2700"/>
                  </a:cubicBezTo>
                  <a:cubicBezTo>
                    <a:pt x="7870" y="3039"/>
                    <a:pt x="6986" y="3114"/>
                    <a:pt x="5702" y="2576"/>
                  </a:cubicBezTo>
                  <a:cubicBezTo>
                    <a:pt x="5787" y="2568"/>
                    <a:pt x="5870" y="2550"/>
                    <a:pt x="5953" y="2521"/>
                  </a:cubicBezTo>
                  <a:lnTo>
                    <a:pt x="6173" y="2441"/>
                  </a:lnTo>
                  <a:cubicBezTo>
                    <a:pt x="7140" y="2090"/>
                    <a:pt x="9151" y="1362"/>
                    <a:pt x="10144" y="2238"/>
                  </a:cubicBezTo>
                  <a:cubicBezTo>
                    <a:pt x="10418" y="2477"/>
                    <a:pt x="10598" y="2826"/>
                    <a:pt x="10688" y="3280"/>
                  </a:cubicBezTo>
                  <a:cubicBezTo>
                    <a:pt x="10647" y="3329"/>
                    <a:pt x="10602" y="3384"/>
                    <a:pt x="10555" y="3450"/>
                  </a:cubicBezTo>
                  <a:cubicBezTo>
                    <a:pt x="9338" y="5198"/>
                    <a:pt x="9545" y="9027"/>
                    <a:pt x="6365" y="10297"/>
                  </a:cubicBezTo>
                  <a:cubicBezTo>
                    <a:pt x="5509" y="10638"/>
                    <a:pt x="4470" y="10578"/>
                    <a:pt x="3597" y="10413"/>
                  </a:cubicBezTo>
                  <a:cubicBezTo>
                    <a:pt x="3166" y="9982"/>
                    <a:pt x="2773" y="9511"/>
                    <a:pt x="2258" y="9168"/>
                  </a:cubicBezTo>
                  <a:cubicBezTo>
                    <a:pt x="2258" y="9173"/>
                    <a:pt x="2257" y="9171"/>
                    <a:pt x="2255" y="9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2951650" y="1397425"/>
              <a:ext cx="264700" cy="233000"/>
            </a:xfrm>
            <a:custGeom>
              <a:avLst/>
              <a:gdLst/>
              <a:ahLst/>
              <a:cxnLst/>
              <a:rect l="l" t="t" r="r" b="b"/>
              <a:pathLst>
                <a:path w="10588" h="9320" extrusionOk="0">
                  <a:moveTo>
                    <a:pt x="10042" y="911"/>
                  </a:moveTo>
                  <a:cubicBezTo>
                    <a:pt x="9049" y="35"/>
                    <a:pt x="7038" y="765"/>
                    <a:pt x="6071" y="1116"/>
                  </a:cubicBezTo>
                  <a:lnTo>
                    <a:pt x="5851" y="1196"/>
                  </a:lnTo>
                  <a:cubicBezTo>
                    <a:pt x="5768" y="1225"/>
                    <a:pt x="5685" y="1243"/>
                    <a:pt x="5600" y="1250"/>
                  </a:cubicBezTo>
                  <a:cubicBezTo>
                    <a:pt x="6884" y="1789"/>
                    <a:pt x="7768" y="1713"/>
                    <a:pt x="8843" y="1375"/>
                  </a:cubicBezTo>
                  <a:cubicBezTo>
                    <a:pt x="8890" y="1361"/>
                    <a:pt x="8939" y="1386"/>
                    <a:pt x="8953" y="1432"/>
                  </a:cubicBezTo>
                  <a:cubicBezTo>
                    <a:pt x="8967" y="1479"/>
                    <a:pt x="8942" y="1529"/>
                    <a:pt x="8896" y="1541"/>
                  </a:cubicBezTo>
                  <a:cubicBezTo>
                    <a:pt x="8352" y="1713"/>
                    <a:pt x="7855" y="1821"/>
                    <a:pt x="7335" y="1821"/>
                  </a:cubicBezTo>
                  <a:cubicBezTo>
                    <a:pt x="6615" y="1821"/>
                    <a:pt x="5851" y="1617"/>
                    <a:pt x="4856" y="1094"/>
                  </a:cubicBezTo>
                  <a:cubicBezTo>
                    <a:pt x="4855" y="1094"/>
                    <a:pt x="4855" y="1094"/>
                    <a:pt x="4855" y="1093"/>
                  </a:cubicBezTo>
                  <a:cubicBezTo>
                    <a:pt x="4611" y="985"/>
                    <a:pt x="4365" y="837"/>
                    <a:pt x="4110" y="683"/>
                  </a:cubicBezTo>
                  <a:cubicBezTo>
                    <a:pt x="3635" y="397"/>
                    <a:pt x="3154" y="108"/>
                    <a:pt x="2636" y="25"/>
                  </a:cubicBezTo>
                  <a:lnTo>
                    <a:pt x="2634" y="25"/>
                  </a:lnTo>
                  <a:lnTo>
                    <a:pt x="2631" y="25"/>
                  </a:lnTo>
                  <a:cubicBezTo>
                    <a:pt x="2627" y="23"/>
                    <a:pt x="2624" y="23"/>
                    <a:pt x="2621" y="23"/>
                  </a:cubicBezTo>
                  <a:cubicBezTo>
                    <a:pt x="2397" y="1"/>
                    <a:pt x="2178" y="15"/>
                    <a:pt x="1961" y="66"/>
                  </a:cubicBezTo>
                  <a:cubicBezTo>
                    <a:pt x="1261" y="237"/>
                    <a:pt x="775" y="772"/>
                    <a:pt x="553" y="1067"/>
                  </a:cubicBezTo>
                  <a:cubicBezTo>
                    <a:pt x="538" y="1086"/>
                    <a:pt x="528" y="1101"/>
                    <a:pt x="517" y="1117"/>
                  </a:cubicBezTo>
                  <a:lnTo>
                    <a:pt x="517" y="1119"/>
                  </a:lnTo>
                  <a:cubicBezTo>
                    <a:pt x="510" y="1129"/>
                    <a:pt x="503" y="1136"/>
                    <a:pt x="500" y="1144"/>
                  </a:cubicBezTo>
                  <a:cubicBezTo>
                    <a:pt x="493" y="1153"/>
                    <a:pt x="487" y="1162"/>
                    <a:pt x="481" y="1172"/>
                  </a:cubicBezTo>
                  <a:cubicBezTo>
                    <a:pt x="467" y="1190"/>
                    <a:pt x="455" y="1209"/>
                    <a:pt x="445" y="1223"/>
                  </a:cubicBezTo>
                  <a:cubicBezTo>
                    <a:pt x="427" y="1252"/>
                    <a:pt x="417" y="1269"/>
                    <a:pt x="415" y="1272"/>
                  </a:cubicBezTo>
                  <a:cubicBezTo>
                    <a:pt x="408" y="1286"/>
                    <a:pt x="395" y="1296"/>
                    <a:pt x="384" y="1303"/>
                  </a:cubicBezTo>
                  <a:lnTo>
                    <a:pt x="381" y="1303"/>
                  </a:lnTo>
                  <a:cubicBezTo>
                    <a:pt x="86" y="1839"/>
                    <a:pt x="0" y="2511"/>
                    <a:pt x="50" y="3244"/>
                  </a:cubicBezTo>
                  <a:cubicBezTo>
                    <a:pt x="92" y="3853"/>
                    <a:pt x="228" y="4503"/>
                    <a:pt x="415" y="5145"/>
                  </a:cubicBezTo>
                  <a:cubicBezTo>
                    <a:pt x="428" y="5183"/>
                    <a:pt x="437" y="5220"/>
                    <a:pt x="450" y="5260"/>
                  </a:cubicBezTo>
                  <a:lnTo>
                    <a:pt x="455" y="5281"/>
                  </a:lnTo>
                  <a:cubicBezTo>
                    <a:pt x="458" y="5293"/>
                    <a:pt x="463" y="5306"/>
                    <a:pt x="467" y="5319"/>
                  </a:cubicBezTo>
                  <a:lnTo>
                    <a:pt x="484" y="5372"/>
                  </a:lnTo>
                  <a:cubicBezTo>
                    <a:pt x="495" y="5410"/>
                    <a:pt x="507" y="5446"/>
                    <a:pt x="520" y="5483"/>
                  </a:cubicBezTo>
                  <a:cubicBezTo>
                    <a:pt x="732" y="6150"/>
                    <a:pt x="994" y="6806"/>
                    <a:pt x="1254" y="7394"/>
                  </a:cubicBezTo>
                  <a:cubicBezTo>
                    <a:pt x="1598" y="7499"/>
                    <a:pt x="1890" y="7655"/>
                    <a:pt x="2153" y="7845"/>
                  </a:cubicBezTo>
                  <a:cubicBezTo>
                    <a:pt x="2155" y="7847"/>
                    <a:pt x="2156" y="7847"/>
                    <a:pt x="2159" y="7848"/>
                  </a:cubicBezTo>
                  <a:cubicBezTo>
                    <a:pt x="2671" y="8192"/>
                    <a:pt x="3065" y="8661"/>
                    <a:pt x="3497" y="9094"/>
                  </a:cubicBezTo>
                  <a:cubicBezTo>
                    <a:pt x="4368" y="9258"/>
                    <a:pt x="5410" y="9320"/>
                    <a:pt x="6265" y="8978"/>
                  </a:cubicBezTo>
                  <a:cubicBezTo>
                    <a:pt x="9447" y="7709"/>
                    <a:pt x="9239" y="3880"/>
                    <a:pt x="10456" y="2132"/>
                  </a:cubicBezTo>
                  <a:cubicBezTo>
                    <a:pt x="10502" y="2065"/>
                    <a:pt x="10548" y="2010"/>
                    <a:pt x="10588" y="1962"/>
                  </a:cubicBezTo>
                  <a:cubicBezTo>
                    <a:pt x="10498" y="1501"/>
                    <a:pt x="10316" y="1151"/>
                    <a:pt x="10042" y="911"/>
                  </a:cubicBezTo>
                  <a:close/>
                  <a:moveTo>
                    <a:pt x="1280" y="1262"/>
                  </a:moveTo>
                  <a:cubicBezTo>
                    <a:pt x="1237" y="1300"/>
                    <a:pt x="1183" y="1319"/>
                    <a:pt x="1125" y="1319"/>
                  </a:cubicBezTo>
                  <a:cubicBezTo>
                    <a:pt x="1118" y="1319"/>
                    <a:pt x="1111" y="1319"/>
                    <a:pt x="1104" y="1318"/>
                  </a:cubicBezTo>
                  <a:cubicBezTo>
                    <a:pt x="972" y="1305"/>
                    <a:pt x="873" y="1189"/>
                    <a:pt x="885" y="1057"/>
                  </a:cubicBezTo>
                  <a:cubicBezTo>
                    <a:pt x="889" y="993"/>
                    <a:pt x="921" y="934"/>
                    <a:pt x="968" y="894"/>
                  </a:cubicBezTo>
                  <a:cubicBezTo>
                    <a:pt x="1018" y="852"/>
                    <a:pt x="1081" y="831"/>
                    <a:pt x="1145" y="838"/>
                  </a:cubicBezTo>
                  <a:cubicBezTo>
                    <a:pt x="1279" y="849"/>
                    <a:pt x="1376" y="967"/>
                    <a:pt x="1366" y="1100"/>
                  </a:cubicBezTo>
                  <a:cubicBezTo>
                    <a:pt x="1360" y="1164"/>
                    <a:pt x="1330" y="1222"/>
                    <a:pt x="1280" y="1262"/>
                  </a:cubicBezTo>
                  <a:close/>
                  <a:moveTo>
                    <a:pt x="1661" y="1541"/>
                  </a:moveTo>
                  <a:cubicBezTo>
                    <a:pt x="1545" y="1532"/>
                    <a:pt x="1456" y="1429"/>
                    <a:pt x="1468" y="1312"/>
                  </a:cubicBezTo>
                  <a:cubicBezTo>
                    <a:pt x="1478" y="1196"/>
                    <a:pt x="1581" y="1109"/>
                    <a:pt x="1698" y="1119"/>
                  </a:cubicBezTo>
                  <a:cubicBezTo>
                    <a:pt x="1814" y="1129"/>
                    <a:pt x="1903" y="1232"/>
                    <a:pt x="1891" y="1348"/>
                  </a:cubicBezTo>
                  <a:cubicBezTo>
                    <a:pt x="1881" y="1466"/>
                    <a:pt x="1777" y="1552"/>
                    <a:pt x="1661" y="1541"/>
                  </a:cubicBezTo>
                  <a:close/>
                  <a:moveTo>
                    <a:pt x="2153" y="829"/>
                  </a:moveTo>
                  <a:cubicBezTo>
                    <a:pt x="2057" y="857"/>
                    <a:pt x="1961" y="871"/>
                    <a:pt x="1875" y="871"/>
                  </a:cubicBezTo>
                  <a:cubicBezTo>
                    <a:pt x="1770" y="871"/>
                    <a:pt x="1677" y="851"/>
                    <a:pt x="1605" y="811"/>
                  </a:cubicBezTo>
                  <a:cubicBezTo>
                    <a:pt x="1545" y="779"/>
                    <a:pt x="1508" y="731"/>
                    <a:pt x="1490" y="678"/>
                  </a:cubicBezTo>
                  <a:cubicBezTo>
                    <a:pt x="1440" y="500"/>
                    <a:pt x="1652" y="288"/>
                    <a:pt x="1974" y="195"/>
                  </a:cubicBezTo>
                  <a:cubicBezTo>
                    <a:pt x="2183" y="135"/>
                    <a:pt x="2392" y="142"/>
                    <a:pt x="2520" y="214"/>
                  </a:cubicBezTo>
                  <a:cubicBezTo>
                    <a:pt x="2581" y="245"/>
                    <a:pt x="2618" y="294"/>
                    <a:pt x="2634" y="348"/>
                  </a:cubicBezTo>
                  <a:cubicBezTo>
                    <a:pt x="2686" y="524"/>
                    <a:pt x="2475" y="736"/>
                    <a:pt x="2153" y="8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2948375" y="1394500"/>
              <a:ext cx="277100" cy="200725"/>
            </a:xfrm>
            <a:custGeom>
              <a:avLst/>
              <a:gdLst/>
              <a:ahLst/>
              <a:cxnLst/>
              <a:rect l="l" t="t" r="r" b="b"/>
              <a:pathLst>
                <a:path w="11084" h="8029" extrusionOk="0">
                  <a:moveTo>
                    <a:pt x="2475" y="0"/>
                  </a:moveTo>
                  <a:cubicBezTo>
                    <a:pt x="1938" y="0"/>
                    <a:pt x="1360" y="237"/>
                    <a:pt x="730" y="913"/>
                  </a:cubicBezTo>
                  <a:cubicBezTo>
                    <a:pt x="682" y="964"/>
                    <a:pt x="638" y="1015"/>
                    <a:pt x="598" y="1070"/>
                  </a:cubicBezTo>
                  <a:cubicBezTo>
                    <a:pt x="584" y="1085"/>
                    <a:pt x="574" y="1100"/>
                    <a:pt x="561" y="1118"/>
                  </a:cubicBezTo>
                  <a:cubicBezTo>
                    <a:pt x="555" y="1125"/>
                    <a:pt x="551" y="1134"/>
                    <a:pt x="545" y="1143"/>
                  </a:cubicBezTo>
                  <a:cubicBezTo>
                    <a:pt x="538" y="1151"/>
                    <a:pt x="532" y="1161"/>
                    <a:pt x="526" y="1170"/>
                  </a:cubicBezTo>
                  <a:cubicBezTo>
                    <a:pt x="515" y="1185"/>
                    <a:pt x="503" y="1203"/>
                    <a:pt x="493" y="1220"/>
                  </a:cubicBezTo>
                  <a:cubicBezTo>
                    <a:pt x="458" y="1274"/>
                    <a:pt x="426" y="1329"/>
                    <a:pt x="396" y="1384"/>
                  </a:cubicBezTo>
                  <a:cubicBezTo>
                    <a:pt x="65" y="2006"/>
                    <a:pt x="1" y="2795"/>
                    <a:pt x="88" y="3619"/>
                  </a:cubicBezTo>
                  <a:cubicBezTo>
                    <a:pt x="154" y="4242"/>
                    <a:pt x="304" y="4886"/>
                    <a:pt x="490" y="5494"/>
                  </a:cubicBezTo>
                  <a:cubicBezTo>
                    <a:pt x="503" y="5533"/>
                    <a:pt x="515" y="5569"/>
                    <a:pt x="525" y="5605"/>
                  </a:cubicBezTo>
                  <a:cubicBezTo>
                    <a:pt x="529" y="5612"/>
                    <a:pt x="531" y="5619"/>
                    <a:pt x="532" y="5625"/>
                  </a:cubicBezTo>
                  <a:cubicBezTo>
                    <a:pt x="536" y="5638"/>
                    <a:pt x="539" y="5649"/>
                    <a:pt x="545" y="5660"/>
                  </a:cubicBezTo>
                  <a:cubicBezTo>
                    <a:pt x="551" y="5679"/>
                    <a:pt x="556" y="5696"/>
                    <a:pt x="562" y="5715"/>
                  </a:cubicBezTo>
                  <a:cubicBezTo>
                    <a:pt x="574" y="5751"/>
                    <a:pt x="584" y="5786"/>
                    <a:pt x="598" y="5821"/>
                  </a:cubicBezTo>
                  <a:cubicBezTo>
                    <a:pt x="659" y="6005"/>
                    <a:pt x="722" y="6186"/>
                    <a:pt x="787" y="6359"/>
                  </a:cubicBezTo>
                  <a:cubicBezTo>
                    <a:pt x="927" y="6741"/>
                    <a:pt x="1082" y="7113"/>
                    <a:pt x="1235" y="7463"/>
                  </a:cubicBezTo>
                  <a:cubicBezTo>
                    <a:pt x="1245" y="7483"/>
                    <a:pt x="1254" y="7504"/>
                    <a:pt x="1262" y="7524"/>
                  </a:cubicBezTo>
                  <a:cubicBezTo>
                    <a:pt x="1284" y="7574"/>
                    <a:pt x="1305" y="7622"/>
                    <a:pt x="1327" y="7670"/>
                  </a:cubicBezTo>
                  <a:cubicBezTo>
                    <a:pt x="1339" y="7675"/>
                    <a:pt x="1352" y="7677"/>
                    <a:pt x="1364" y="7683"/>
                  </a:cubicBezTo>
                  <a:cubicBezTo>
                    <a:pt x="1378" y="7686"/>
                    <a:pt x="1392" y="7692"/>
                    <a:pt x="1407" y="7697"/>
                  </a:cubicBezTo>
                  <a:cubicBezTo>
                    <a:pt x="1384" y="7647"/>
                    <a:pt x="1361" y="7596"/>
                    <a:pt x="1339" y="7543"/>
                  </a:cubicBezTo>
                  <a:cubicBezTo>
                    <a:pt x="1329" y="7524"/>
                    <a:pt x="1321" y="7506"/>
                    <a:pt x="1314" y="7486"/>
                  </a:cubicBezTo>
                  <a:cubicBezTo>
                    <a:pt x="1070" y="6933"/>
                    <a:pt x="827" y="6325"/>
                    <a:pt x="625" y="5701"/>
                  </a:cubicBezTo>
                  <a:cubicBezTo>
                    <a:pt x="612" y="5665"/>
                    <a:pt x="602" y="5629"/>
                    <a:pt x="591" y="5593"/>
                  </a:cubicBezTo>
                  <a:cubicBezTo>
                    <a:pt x="585" y="5575"/>
                    <a:pt x="578" y="5557"/>
                    <a:pt x="574" y="5539"/>
                  </a:cubicBezTo>
                  <a:cubicBezTo>
                    <a:pt x="569" y="5527"/>
                    <a:pt x="566" y="5514"/>
                    <a:pt x="562" y="5503"/>
                  </a:cubicBezTo>
                  <a:cubicBezTo>
                    <a:pt x="559" y="5496"/>
                    <a:pt x="556" y="5489"/>
                    <a:pt x="555" y="5481"/>
                  </a:cubicBezTo>
                  <a:cubicBezTo>
                    <a:pt x="542" y="5444"/>
                    <a:pt x="532" y="5407"/>
                    <a:pt x="521" y="5371"/>
                  </a:cubicBezTo>
                  <a:cubicBezTo>
                    <a:pt x="332" y="4736"/>
                    <a:pt x="190" y="4093"/>
                    <a:pt x="137" y="3485"/>
                  </a:cubicBezTo>
                  <a:cubicBezTo>
                    <a:pt x="67" y="2710"/>
                    <a:pt x="141" y="1993"/>
                    <a:pt x="445" y="1422"/>
                  </a:cubicBezTo>
                  <a:cubicBezTo>
                    <a:pt x="470" y="1370"/>
                    <a:pt x="499" y="1320"/>
                    <a:pt x="532" y="1270"/>
                  </a:cubicBezTo>
                  <a:cubicBezTo>
                    <a:pt x="542" y="1251"/>
                    <a:pt x="553" y="1236"/>
                    <a:pt x="566" y="1218"/>
                  </a:cubicBezTo>
                  <a:cubicBezTo>
                    <a:pt x="571" y="1208"/>
                    <a:pt x="576" y="1200"/>
                    <a:pt x="584" y="1191"/>
                  </a:cubicBezTo>
                  <a:cubicBezTo>
                    <a:pt x="589" y="1183"/>
                    <a:pt x="595" y="1173"/>
                    <a:pt x="599" y="1165"/>
                  </a:cubicBezTo>
                  <a:cubicBezTo>
                    <a:pt x="612" y="1150"/>
                    <a:pt x="624" y="1134"/>
                    <a:pt x="638" y="1118"/>
                  </a:cubicBezTo>
                  <a:cubicBezTo>
                    <a:pt x="678" y="1061"/>
                    <a:pt x="724" y="1008"/>
                    <a:pt x="774" y="955"/>
                  </a:cubicBezTo>
                  <a:cubicBezTo>
                    <a:pt x="1389" y="294"/>
                    <a:pt x="1954" y="63"/>
                    <a:pt x="2480" y="63"/>
                  </a:cubicBezTo>
                  <a:cubicBezTo>
                    <a:pt x="3131" y="63"/>
                    <a:pt x="3722" y="418"/>
                    <a:pt x="4271" y="749"/>
                  </a:cubicBezTo>
                  <a:cubicBezTo>
                    <a:pt x="4734" y="1027"/>
                    <a:pt x="5173" y="1294"/>
                    <a:pt x="5600" y="1311"/>
                  </a:cubicBezTo>
                  <a:lnTo>
                    <a:pt x="5601" y="1311"/>
                  </a:lnTo>
                  <a:cubicBezTo>
                    <a:pt x="5615" y="1312"/>
                    <a:pt x="5630" y="1312"/>
                    <a:pt x="5644" y="1312"/>
                  </a:cubicBezTo>
                  <a:cubicBezTo>
                    <a:pt x="5751" y="1312"/>
                    <a:pt x="5857" y="1294"/>
                    <a:pt x="5963" y="1257"/>
                  </a:cubicBezTo>
                  <a:cubicBezTo>
                    <a:pt x="6029" y="1234"/>
                    <a:pt x="6102" y="1207"/>
                    <a:pt x="6182" y="1178"/>
                  </a:cubicBezTo>
                  <a:cubicBezTo>
                    <a:pt x="6818" y="949"/>
                    <a:pt x="7898" y="557"/>
                    <a:pt x="8857" y="557"/>
                  </a:cubicBezTo>
                  <a:cubicBezTo>
                    <a:pt x="9373" y="557"/>
                    <a:pt x="9854" y="671"/>
                    <a:pt x="10211" y="985"/>
                  </a:cubicBezTo>
                  <a:cubicBezTo>
                    <a:pt x="10484" y="1227"/>
                    <a:pt x="10670" y="1573"/>
                    <a:pt x="10766" y="2021"/>
                  </a:cubicBezTo>
                  <a:cubicBezTo>
                    <a:pt x="10876" y="2545"/>
                    <a:pt x="10866" y="3210"/>
                    <a:pt x="10730" y="4007"/>
                  </a:cubicBezTo>
                  <a:lnTo>
                    <a:pt x="10730" y="4010"/>
                  </a:lnTo>
                  <a:cubicBezTo>
                    <a:pt x="10704" y="4156"/>
                    <a:pt x="10677" y="4305"/>
                    <a:pt x="10644" y="4458"/>
                  </a:cubicBezTo>
                  <a:cubicBezTo>
                    <a:pt x="10631" y="4515"/>
                    <a:pt x="10619" y="4572"/>
                    <a:pt x="10606" y="4633"/>
                  </a:cubicBezTo>
                  <a:cubicBezTo>
                    <a:pt x="10317" y="5917"/>
                    <a:pt x="10069" y="6952"/>
                    <a:pt x="9857" y="7785"/>
                  </a:cubicBezTo>
                  <a:lnTo>
                    <a:pt x="9854" y="7785"/>
                  </a:lnTo>
                  <a:cubicBezTo>
                    <a:pt x="9836" y="7869"/>
                    <a:pt x="9814" y="7949"/>
                    <a:pt x="9793" y="8028"/>
                  </a:cubicBezTo>
                  <a:cubicBezTo>
                    <a:pt x="9804" y="8021"/>
                    <a:pt x="9817" y="8012"/>
                    <a:pt x="9830" y="8004"/>
                  </a:cubicBezTo>
                  <a:lnTo>
                    <a:pt x="9831" y="8001"/>
                  </a:lnTo>
                  <a:cubicBezTo>
                    <a:pt x="9843" y="7994"/>
                    <a:pt x="9853" y="7987"/>
                    <a:pt x="9867" y="7979"/>
                  </a:cubicBezTo>
                  <a:cubicBezTo>
                    <a:pt x="9868" y="7978"/>
                    <a:pt x="9868" y="7978"/>
                    <a:pt x="9868" y="7977"/>
                  </a:cubicBezTo>
                  <a:cubicBezTo>
                    <a:pt x="9889" y="7901"/>
                    <a:pt x="9909" y="7825"/>
                    <a:pt x="9930" y="7743"/>
                  </a:cubicBezTo>
                  <a:cubicBezTo>
                    <a:pt x="10139" y="6919"/>
                    <a:pt x="10381" y="5901"/>
                    <a:pt x="10666" y="4644"/>
                  </a:cubicBezTo>
                  <a:cubicBezTo>
                    <a:pt x="11084" y="2799"/>
                    <a:pt x="10945" y="1551"/>
                    <a:pt x="10251" y="941"/>
                  </a:cubicBezTo>
                  <a:cubicBezTo>
                    <a:pt x="9881" y="615"/>
                    <a:pt x="9386" y="497"/>
                    <a:pt x="8856" y="497"/>
                  </a:cubicBezTo>
                  <a:cubicBezTo>
                    <a:pt x="7886" y="497"/>
                    <a:pt x="6802" y="891"/>
                    <a:pt x="6162" y="1122"/>
                  </a:cubicBezTo>
                  <a:cubicBezTo>
                    <a:pt x="6081" y="1151"/>
                    <a:pt x="6008" y="1178"/>
                    <a:pt x="5942" y="1203"/>
                  </a:cubicBezTo>
                  <a:cubicBezTo>
                    <a:pt x="5844" y="1237"/>
                    <a:pt x="5746" y="1252"/>
                    <a:pt x="5646" y="1252"/>
                  </a:cubicBezTo>
                  <a:cubicBezTo>
                    <a:pt x="5572" y="1252"/>
                    <a:pt x="5498" y="1244"/>
                    <a:pt x="5422" y="1228"/>
                  </a:cubicBezTo>
                  <a:lnTo>
                    <a:pt x="5421" y="1228"/>
                  </a:lnTo>
                  <a:cubicBezTo>
                    <a:pt x="5064" y="1158"/>
                    <a:pt x="4689" y="934"/>
                    <a:pt x="4301" y="699"/>
                  </a:cubicBezTo>
                  <a:cubicBezTo>
                    <a:pt x="3741" y="362"/>
                    <a:pt x="3139" y="0"/>
                    <a:pt x="2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030275" y="1444850"/>
              <a:ext cx="190800" cy="210550"/>
            </a:xfrm>
            <a:custGeom>
              <a:avLst/>
              <a:gdLst/>
              <a:ahLst/>
              <a:cxnLst/>
              <a:rect l="l" t="t" r="r" b="b"/>
              <a:pathLst>
                <a:path w="7632" h="8422" extrusionOk="0">
                  <a:moveTo>
                    <a:pt x="7592" y="1045"/>
                  </a:moveTo>
                  <a:cubicBezTo>
                    <a:pt x="7586" y="1118"/>
                    <a:pt x="7579" y="1194"/>
                    <a:pt x="7570" y="1269"/>
                  </a:cubicBezTo>
                  <a:cubicBezTo>
                    <a:pt x="7540" y="1501"/>
                    <a:pt x="7503" y="1741"/>
                    <a:pt x="7456" y="1994"/>
                  </a:cubicBezTo>
                  <a:lnTo>
                    <a:pt x="7456" y="1996"/>
                  </a:lnTo>
                  <a:cubicBezTo>
                    <a:pt x="7428" y="2142"/>
                    <a:pt x="7403" y="2292"/>
                    <a:pt x="7370" y="2445"/>
                  </a:cubicBezTo>
                  <a:cubicBezTo>
                    <a:pt x="7212" y="3236"/>
                    <a:pt x="7002" y="4100"/>
                    <a:pt x="6790" y="4993"/>
                  </a:cubicBezTo>
                  <a:cubicBezTo>
                    <a:pt x="6730" y="5244"/>
                    <a:pt x="6673" y="5499"/>
                    <a:pt x="6615" y="5754"/>
                  </a:cubicBezTo>
                  <a:cubicBezTo>
                    <a:pt x="6600" y="5814"/>
                    <a:pt x="6587" y="5875"/>
                    <a:pt x="6571" y="5938"/>
                  </a:cubicBezTo>
                  <a:cubicBezTo>
                    <a:pt x="6571" y="5940"/>
                    <a:pt x="6571" y="5941"/>
                    <a:pt x="6570" y="5943"/>
                  </a:cubicBezTo>
                  <a:cubicBezTo>
                    <a:pt x="6567" y="5957"/>
                    <a:pt x="6562" y="5971"/>
                    <a:pt x="6560" y="5988"/>
                  </a:cubicBezTo>
                  <a:cubicBezTo>
                    <a:pt x="6560" y="5990"/>
                    <a:pt x="6558" y="5990"/>
                    <a:pt x="6558" y="5990"/>
                  </a:cubicBezTo>
                  <a:lnTo>
                    <a:pt x="6558" y="5991"/>
                  </a:lnTo>
                  <a:lnTo>
                    <a:pt x="6555" y="5993"/>
                  </a:lnTo>
                  <a:cubicBezTo>
                    <a:pt x="6544" y="6000"/>
                    <a:pt x="6531" y="6010"/>
                    <a:pt x="6518" y="6018"/>
                  </a:cubicBezTo>
                  <a:lnTo>
                    <a:pt x="6518" y="6020"/>
                  </a:lnTo>
                  <a:cubicBezTo>
                    <a:pt x="6517" y="6020"/>
                    <a:pt x="6515" y="6021"/>
                    <a:pt x="6512" y="6024"/>
                  </a:cubicBezTo>
                  <a:cubicBezTo>
                    <a:pt x="6489" y="6040"/>
                    <a:pt x="6467" y="6057"/>
                    <a:pt x="6445" y="6074"/>
                  </a:cubicBezTo>
                  <a:cubicBezTo>
                    <a:pt x="5748" y="6600"/>
                    <a:pt x="5261" y="7343"/>
                    <a:pt x="4531" y="7831"/>
                  </a:cubicBezTo>
                  <a:cubicBezTo>
                    <a:pt x="4530" y="7832"/>
                    <a:pt x="4528" y="7832"/>
                    <a:pt x="4527" y="7834"/>
                  </a:cubicBezTo>
                  <a:cubicBezTo>
                    <a:pt x="4049" y="8177"/>
                    <a:pt x="3469" y="8422"/>
                    <a:pt x="2660" y="8422"/>
                  </a:cubicBezTo>
                  <a:cubicBezTo>
                    <a:pt x="1356" y="8422"/>
                    <a:pt x="644" y="7788"/>
                    <a:pt x="0" y="7125"/>
                  </a:cubicBezTo>
                  <a:cubicBezTo>
                    <a:pt x="103" y="7149"/>
                    <a:pt x="206" y="7172"/>
                    <a:pt x="312" y="7189"/>
                  </a:cubicBezTo>
                  <a:cubicBezTo>
                    <a:pt x="325" y="7194"/>
                    <a:pt x="337" y="7195"/>
                    <a:pt x="348" y="7197"/>
                  </a:cubicBezTo>
                  <a:cubicBezTo>
                    <a:pt x="1220" y="7361"/>
                    <a:pt x="2261" y="7423"/>
                    <a:pt x="3117" y="7081"/>
                  </a:cubicBezTo>
                  <a:cubicBezTo>
                    <a:pt x="6298" y="5812"/>
                    <a:pt x="6090" y="1983"/>
                    <a:pt x="7307" y="235"/>
                  </a:cubicBezTo>
                  <a:cubicBezTo>
                    <a:pt x="7354" y="169"/>
                    <a:pt x="7398" y="113"/>
                    <a:pt x="7440" y="65"/>
                  </a:cubicBezTo>
                  <a:cubicBezTo>
                    <a:pt x="7456" y="48"/>
                    <a:pt x="7471" y="29"/>
                    <a:pt x="7487" y="15"/>
                  </a:cubicBezTo>
                  <a:cubicBezTo>
                    <a:pt x="7490" y="13"/>
                    <a:pt x="7490" y="12"/>
                    <a:pt x="7491" y="9"/>
                  </a:cubicBezTo>
                  <a:cubicBezTo>
                    <a:pt x="7500" y="0"/>
                    <a:pt x="7512" y="2"/>
                    <a:pt x="7519" y="13"/>
                  </a:cubicBezTo>
                  <a:cubicBezTo>
                    <a:pt x="7583" y="79"/>
                    <a:pt x="7632" y="543"/>
                    <a:pt x="7592" y="10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2988500" y="1400850"/>
              <a:ext cx="29475" cy="18800"/>
            </a:xfrm>
            <a:custGeom>
              <a:avLst/>
              <a:gdLst/>
              <a:ahLst/>
              <a:cxnLst/>
              <a:rect l="l" t="t" r="r" b="b"/>
              <a:pathLst>
                <a:path w="1179" h="752" extrusionOk="0">
                  <a:moveTo>
                    <a:pt x="45" y="534"/>
                  </a:moveTo>
                  <a:cubicBezTo>
                    <a:pt x="1" y="373"/>
                    <a:pt x="208" y="173"/>
                    <a:pt x="507" y="87"/>
                  </a:cubicBezTo>
                  <a:cubicBezTo>
                    <a:pt x="808" y="1"/>
                    <a:pt x="1087" y="61"/>
                    <a:pt x="1133" y="220"/>
                  </a:cubicBezTo>
                  <a:cubicBezTo>
                    <a:pt x="1179" y="379"/>
                    <a:pt x="971" y="579"/>
                    <a:pt x="672" y="665"/>
                  </a:cubicBezTo>
                  <a:cubicBezTo>
                    <a:pt x="371" y="751"/>
                    <a:pt x="91" y="692"/>
                    <a:pt x="45" y="5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2987675" y="1401300"/>
              <a:ext cx="31125" cy="17900"/>
            </a:xfrm>
            <a:custGeom>
              <a:avLst/>
              <a:gdLst/>
              <a:ahLst/>
              <a:cxnLst/>
              <a:rect l="l" t="t" r="r" b="b"/>
              <a:pathLst>
                <a:path w="1245" h="716" extrusionOk="0">
                  <a:moveTo>
                    <a:pt x="812" y="59"/>
                  </a:moveTo>
                  <a:cubicBezTo>
                    <a:pt x="907" y="59"/>
                    <a:pt x="990" y="76"/>
                    <a:pt x="1051" y="110"/>
                  </a:cubicBezTo>
                  <a:cubicBezTo>
                    <a:pt x="1099" y="138"/>
                    <a:pt x="1127" y="169"/>
                    <a:pt x="1140" y="209"/>
                  </a:cubicBezTo>
                  <a:cubicBezTo>
                    <a:pt x="1179" y="351"/>
                    <a:pt x="977" y="538"/>
                    <a:pt x="696" y="619"/>
                  </a:cubicBezTo>
                  <a:cubicBezTo>
                    <a:pt x="607" y="644"/>
                    <a:pt x="517" y="657"/>
                    <a:pt x="435" y="657"/>
                  </a:cubicBezTo>
                  <a:cubicBezTo>
                    <a:pt x="340" y="657"/>
                    <a:pt x="256" y="640"/>
                    <a:pt x="195" y="606"/>
                  </a:cubicBezTo>
                  <a:cubicBezTo>
                    <a:pt x="148" y="580"/>
                    <a:pt x="120" y="547"/>
                    <a:pt x="107" y="508"/>
                  </a:cubicBezTo>
                  <a:cubicBezTo>
                    <a:pt x="68" y="367"/>
                    <a:pt x="270" y="179"/>
                    <a:pt x="550" y="97"/>
                  </a:cubicBezTo>
                  <a:cubicBezTo>
                    <a:pt x="641" y="73"/>
                    <a:pt x="732" y="59"/>
                    <a:pt x="812" y="59"/>
                  </a:cubicBezTo>
                  <a:close/>
                  <a:moveTo>
                    <a:pt x="810" y="0"/>
                  </a:moveTo>
                  <a:cubicBezTo>
                    <a:pt x="723" y="0"/>
                    <a:pt x="629" y="14"/>
                    <a:pt x="535" y="40"/>
                  </a:cubicBezTo>
                  <a:cubicBezTo>
                    <a:pt x="214" y="133"/>
                    <a:pt x="1" y="345"/>
                    <a:pt x="51" y="523"/>
                  </a:cubicBezTo>
                  <a:cubicBezTo>
                    <a:pt x="68" y="576"/>
                    <a:pt x="105" y="624"/>
                    <a:pt x="165" y="656"/>
                  </a:cubicBezTo>
                  <a:cubicBezTo>
                    <a:pt x="236" y="696"/>
                    <a:pt x="329" y="716"/>
                    <a:pt x="436" y="716"/>
                  </a:cubicBezTo>
                  <a:cubicBezTo>
                    <a:pt x="522" y="716"/>
                    <a:pt x="619" y="702"/>
                    <a:pt x="714" y="674"/>
                  </a:cubicBezTo>
                  <a:cubicBezTo>
                    <a:pt x="1034" y="581"/>
                    <a:pt x="1245" y="369"/>
                    <a:pt x="1195" y="193"/>
                  </a:cubicBezTo>
                  <a:cubicBezTo>
                    <a:pt x="1179" y="139"/>
                    <a:pt x="1142" y="90"/>
                    <a:pt x="1080" y="59"/>
                  </a:cubicBezTo>
                  <a:cubicBezTo>
                    <a:pt x="1010" y="20"/>
                    <a:pt x="915" y="0"/>
                    <a:pt x="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2973425" y="1418325"/>
              <a:ext cx="12700" cy="12075"/>
            </a:xfrm>
            <a:custGeom>
              <a:avLst/>
              <a:gdLst/>
              <a:ahLst/>
              <a:cxnLst/>
              <a:rect l="l" t="t" r="r" b="b"/>
              <a:pathLst>
                <a:path w="508" h="483" extrusionOk="0">
                  <a:moveTo>
                    <a:pt x="270" y="59"/>
                  </a:moveTo>
                  <a:cubicBezTo>
                    <a:pt x="370" y="68"/>
                    <a:pt x="446" y="158"/>
                    <a:pt x="438" y="258"/>
                  </a:cubicBezTo>
                  <a:cubicBezTo>
                    <a:pt x="433" y="305"/>
                    <a:pt x="410" y="351"/>
                    <a:pt x="373" y="383"/>
                  </a:cubicBezTo>
                  <a:cubicBezTo>
                    <a:pt x="341" y="410"/>
                    <a:pt x="302" y="425"/>
                    <a:pt x="259" y="425"/>
                  </a:cubicBezTo>
                  <a:cubicBezTo>
                    <a:pt x="253" y="425"/>
                    <a:pt x="246" y="425"/>
                    <a:pt x="239" y="424"/>
                  </a:cubicBezTo>
                  <a:cubicBezTo>
                    <a:pt x="138" y="416"/>
                    <a:pt x="64" y="326"/>
                    <a:pt x="73" y="225"/>
                  </a:cubicBezTo>
                  <a:cubicBezTo>
                    <a:pt x="78" y="178"/>
                    <a:pt x="100" y="132"/>
                    <a:pt x="137" y="102"/>
                  </a:cubicBezTo>
                  <a:cubicBezTo>
                    <a:pt x="168" y="74"/>
                    <a:pt x="210" y="59"/>
                    <a:pt x="254" y="59"/>
                  </a:cubicBezTo>
                  <a:close/>
                  <a:moveTo>
                    <a:pt x="250" y="1"/>
                  </a:moveTo>
                  <a:cubicBezTo>
                    <a:pt x="194" y="1"/>
                    <a:pt x="141" y="22"/>
                    <a:pt x="97" y="58"/>
                  </a:cubicBezTo>
                  <a:cubicBezTo>
                    <a:pt x="47" y="99"/>
                    <a:pt x="17" y="157"/>
                    <a:pt x="14" y="221"/>
                  </a:cubicBezTo>
                  <a:cubicBezTo>
                    <a:pt x="1" y="353"/>
                    <a:pt x="100" y="472"/>
                    <a:pt x="233" y="482"/>
                  </a:cubicBezTo>
                  <a:cubicBezTo>
                    <a:pt x="240" y="483"/>
                    <a:pt x="247" y="483"/>
                    <a:pt x="254" y="483"/>
                  </a:cubicBezTo>
                  <a:cubicBezTo>
                    <a:pt x="312" y="483"/>
                    <a:pt x="366" y="464"/>
                    <a:pt x="409" y="426"/>
                  </a:cubicBezTo>
                  <a:cubicBezTo>
                    <a:pt x="459" y="384"/>
                    <a:pt x="489" y="328"/>
                    <a:pt x="495" y="264"/>
                  </a:cubicBezTo>
                  <a:cubicBezTo>
                    <a:pt x="508" y="129"/>
                    <a:pt x="408" y="13"/>
                    <a:pt x="274" y="2"/>
                  </a:cubicBezTo>
                  <a:cubicBezTo>
                    <a:pt x="266" y="1"/>
                    <a:pt x="258"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2957875" y="1393400"/>
              <a:ext cx="218000" cy="49550"/>
            </a:xfrm>
            <a:custGeom>
              <a:avLst/>
              <a:gdLst/>
              <a:ahLst/>
              <a:cxnLst/>
              <a:rect l="l" t="t" r="r" b="b"/>
              <a:pathLst>
                <a:path w="8720" h="1982" extrusionOk="0">
                  <a:moveTo>
                    <a:pt x="2175" y="1"/>
                  </a:moveTo>
                  <a:cubicBezTo>
                    <a:pt x="2005" y="1"/>
                    <a:pt x="1839" y="21"/>
                    <a:pt x="1672" y="60"/>
                  </a:cubicBezTo>
                  <a:cubicBezTo>
                    <a:pt x="944" y="239"/>
                    <a:pt x="440" y="764"/>
                    <a:pt x="194" y="1085"/>
                  </a:cubicBezTo>
                  <a:cubicBezTo>
                    <a:pt x="181" y="1103"/>
                    <a:pt x="168" y="1119"/>
                    <a:pt x="158" y="1134"/>
                  </a:cubicBezTo>
                  <a:cubicBezTo>
                    <a:pt x="151" y="1142"/>
                    <a:pt x="145" y="1151"/>
                    <a:pt x="139" y="1158"/>
                  </a:cubicBezTo>
                  <a:cubicBezTo>
                    <a:pt x="133" y="1168"/>
                    <a:pt x="128" y="1177"/>
                    <a:pt x="122" y="1184"/>
                  </a:cubicBezTo>
                  <a:cubicBezTo>
                    <a:pt x="109" y="1201"/>
                    <a:pt x="96" y="1218"/>
                    <a:pt x="88" y="1234"/>
                  </a:cubicBezTo>
                  <a:cubicBezTo>
                    <a:pt x="45" y="1294"/>
                    <a:pt x="19" y="1335"/>
                    <a:pt x="16" y="1343"/>
                  </a:cubicBezTo>
                  <a:cubicBezTo>
                    <a:pt x="0" y="1373"/>
                    <a:pt x="2" y="1407"/>
                    <a:pt x="19" y="1434"/>
                  </a:cubicBezTo>
                  <a:cubicBezTo>
                    <a:pt x="23" y="1441"/>
                    <a:pt x="30" y="1450"/>
                    <a:pt x="39" y="1456"/>
                  </a:cubicBezTo>
                  <a:cubicBezTo>
                    <a:pt x="43" y="1459"/>
                    <a:pt x="45" y="1461"/>
                    <a:pt x="48" y="1463"/>
                  </a:cubicBezTo>
                  <a:cubicBezTo>
                    <a:pt x="53" y="1466"/>
                    <a:pt x="60" y="1469"/>
                    <a:pt x="66" y="1470"/>
                  </a:cubicBezTo>
                  <a:cubicBezTo>
                    <a:pt x="76" y="1474"/>
                    <a:pt x="86" y="1475"/>
                    <a:pt x="95" y="1475"/>
                  </a:cubicBezTo>
                  <a:cubicBezTo>
                    <a:pt x="109" y="1475"/>
                    <a:pt x="123" y="1472"/>
                    <a:pt x="133" y="1464"/>
                  </a:cubicBezTo>
                  <a:lnTo>
                    <a:pt x="136" y="1464"/>
                  </a:lnTo>
                  <a:cubicBezTo>
                    <a:pt x="149" y="1457"/>
                    <a:pt x="161" y="1447"/>
                    <a:pt x="168" y="1433"/>
                  </a:cubicBezTo>
                  <a:cubicBezTo>
                    <a:pt x="169" y="1430"/>
                    <a:pt x="179" y="1413"/>
                    <a:pt x="198" y="1384"/>
                  </a:cubicBezTo>
                  <a:cubicBezTo>
                    <a:pt x="208" y="1370"/>
                    <a:pt x="219" y="1351"/>
                    <a:pt x="234" y="1333"/>
                  </a:cubicBezTo>
                  <a:cubicBezTo>
                    <a:pt x="239" y="1323"/>
                    <a:pt x="245" y="1314"/>
                    <a:pt x="252" y="1305"/>
                  </a:cubicBezTo>
                  <a:cubicBezTo>
                    <a:pt x="255" y="1297"/>
                    <a:pt x="262" y="1290"/>
                    <a:pt x="269" y="1280"/>
                  </a:cubicBezTo>
                  <a:lnTo>
                    <a:pt x="269" y="1278"/>
                  </a:lnTo>
                  <a:cubicBezTo>
                    <a:pt x="281" y="1262"/>
                    <a:pt x="291" y="1247"/>
                    <a:pt x="305" y="1228"/>
                  </a:cubicBezTo>
                  <a:cubicBezTo>
                    <a:pt x="527" y="933"/>
                    <a:pt x="1014" y="398"/>
                    <a:pt x="1714" y="227"/>
                  </a:cubicBezTo>
                  <a:cubicBezTo>
                    <a:pt x="1863" y="192"/>
                    <a:pt x="2014" y="174"/>
                    <a:pt x="2168" y="174"/>
                  </a:cubicBezTo>
                  <a:cubicBezTo>
                    <a:pt x="2236" y="174"/>
                    <a:pt x="2305" y="177"/>
                    <a:pt x="2374" y="184"/>
                  </a:cubicBezTo>
                  <a:cubicBezTo>
                    <a:pt x="2377" y="184"/>
                    <a:pt x="2379" y="184"/>
                    <a:pt x="2384" y="187"/>
                  </a:cubicBezTo>
                  <a:lnTo>
                    <a:pt x="2388" y="187"/>
                  </a:lnTo>
                  <a:cubicBezTo>
                    <a:pt x="2395" y="189"/>
                    <a:pt x="2405" y="189"/>
                    <a:pt x="2412" y="190"/>
                  </a:cubicBezTo>
                  <a:cubicBezTo>
                    <a:pt x="2420" y="190"/>
                    <a:pt x="2428" y="192"/>
                    <a:pt x="2435" y="193"/>
                  </a:cubicBezTo>
                  <a:lnTo>
                    <a:pt x="2437" y="193"/>
                  </a:lnTo>
                  <a:cubicBezTo>
                    <a:pt x="2438" y="193"/>
                    <a:pt x="2441" y="196"/>
                    <a:pt x="2444" y="196"/>
                  </a:cubicBezTo>
                  <a:cubicBezTo>
                    <a:pt x="2464" y="197"/>
                    <a:pt x="2484" y="200"/>
                    <a:pt x="2503" y="204"/>
                  </a:cubicBezTo>
                  <a:cubicBezTo>
                    <a:pt x="2525" y="207"/>
                    <a:pt x="2544" y="210"/>
                    <a:pt x="2564" y="215"/>
                  </a:cubicBezTo>
                  <a:cubicBezTo>
                    <a:pt x="2633" y="227"/>
                    <a:pt x="2700" y="246"/>
                    <a:pt x="2770" y="265"/>
                  </a:cubicBezTo>
                  <a:lnTo>
                    <a:pt x="2840" y="286"/>
                  </a:lnTo>
                  <a:cubicBezTo>
                    <a:pt x="2866" y="296"/>
                    <a:pt x="2895" y="305"/>
                    <a:pt x="2923" y="315"/>
                  </a:cubicBezTo>
                  <a:cubicBezTo>
                    <a:pt x="2952" y="326"/>
                    <a:pt x="2981" y="336"/>
                    <a:pt x="3008" y="348"/>
                  </a:cubicBezTo>
                  <a:cubicBezTo>
                    <a:pt x="3018" y="353"/>
                    <a:pt x="3031" y="358"/>
                    <a:pt x="3044" y="363"/>
                  </a:cubicBezTo>
                  <a:cubicBezTo>
                    <a:pt x="3074" y="376"/>
                    <a:pt x="3107" y="389"/>
                    <a:pt x="3137" y="405"/>
                  </a:cubicBezTo>
                  <a:cubicBezTo>
                    <a:pt x="3142" y="406"/>
                    <a:pt x="3150" y="409"/>
                    <a:pt x="3154" y="412"/>
                  </a:cubicBezTo>
                  <a:cubicBezTo>
                    <a:pt x="3201" y="434"/>
                    <a:pt x="3247" y="456"/>
                    <a:pt x="3294" y="482"/>
                  </a:cubicBezTo>
                  <a:cubicBezTo>
                    <a:pt x="3326" y="498"/>
                    <a:pt x="3359" y="517"/>
                    <a:pt x="3390" y="535"/>
                  </a:cubicBezTo>
                  <a:cubicBezTo>
                    <a:pt x="3396" y="538"/>
                    <a:pt x="3400" y="539"/>
                    <a:pt x="3406" y="542"/>
                  </a:cubicBezTo>
                  <a:cubicBezTo>
                    <a:pt x="3423" y="554"/>
                    <a:pt x="3439" y="562"/>
                    <a:pt x="3456" y="574"/>
                  </a:cubicBezTo>
                  <a:cubicBezTo>
                    <a:pt x="3480" y="588"/>
                    <a:pt x="3503" y="602"/>
                    <a:pt x="3529" y="618"/>
                  </a:cubicBezTo>
                  <a:cubicBezTo>
                    <a:pt x="3918" y="867"/>
                    <a:pt x="4276" y="1076"/>
                    <a:pt x="4608" y="1251"/>
                  </a:cubicBezTo>
                  <a:cubicBezTo>
                    <a:pt x="4608" y="1254"/>
                    <a:pt x="4608" y="1254"/>
                    <a:pt x="4610" y="1254"/>
                  </a:cubicBezTo>
                  <a:cubicBezTo>
                    <a:pt x="5605" y="1775"/>
                    <a:pt x="6369" y="1981"/>
                    <a:pt x="7088" y="1981"/>
                  </a:cubicBezTo>
                  <a:cubicBezTo>
                    <a:pt x="7609" y="1981"/>
                    <a:pt x="8104" y="1872"/>
                    <a:pt x="8648" y="1700"/>
                  </a:cubicBezTo>
                  <a:cubicBezTo>
                    <a:pt x="8693" y="1688"/>
                    <a:pt x="8720" y="1637"/>
                    <a:pt x="8707" y="1600"/>
                  </a:cubicBezTo>
                  <a:cubicBezTo>
                    <a:pt x="8695" y="1562"/>
                    <a:pt x="8662" y="1539"/>
                    <a:pt x="8625" y="1539"/>
                  </a:cubicBezTo>
                  <a:cubicBezTo>
                    <a:pt x="8616" y="1539"/>
                    <a:pt x="8607" y="1540"/>
                    <a:pt x="8598" y="1543"/>
                  </a:cubicBezTo>
                  <a:cubicBezTo>
                    <a:pt x="8076" y="1707"/>
                    <a:pt x="7599" y="1809"/>
                    <a:pt x="7099" y="1809"/>
                  </a:cubicBezTo>
                  <a:cubicBezTo>
                    <a:pt x="6570" y="1809"/>
                    <a:pt x="6015" y="1695"/>
                    <a:pt x="5356" y="1417"/>
                  </a:cubicBezTo>
                  <a:cubicBezTo>
                    <a:pt x="5313" y="1398"/>
                    <a:pt x="5268" y="1380"/>
                    <a:pt x="5225" y="1361"/>
                  </a:cubicBezTo>
                  <a:lnTo>
                    <a:pt x="5224" y="1361"/>
                  </a:lnTo>
                  <a:lnTo>
                    <a:pt x="5142" y="1323"/>
                  </a:lnTo>
                  <a:lnTo>
                    <a:pt x="5141" y="1323"/>
                  </a:lnTo>
                  <a:cubicBezTo>
                    <a:pt x="5111" y="1308"/>
                    <a:pt x="5078" y="1294"/>
                    <a:pt x="5046" y="1278"/>
                  </a:cubicBezTo>
                  <a:lnTo>
                    <a:pt x="5045" y="1278"/>
                  </a:lnTo>
                  <a:cubicBezTo>
                    <a:pt x="4938" y="1228"/>
                    <a:pt x="4827" y="1175"/>
                    <a:pt x="4717" y="1115"/>
                  </a:cubicBezTo>
                  <a:lnTo>
                    <a:pt x="4716" y="1114"/>
                  </a:lnTo>
                  <a:lnTo>
                    <a:pt x="4713" y="1112"/>
                  </a:lnTo>
                  <a:cubicBezTo>
                    <a:pt x="4711" y="1111"/>
                    <a:pt x="4710" y="1111"/>
                    <a:pt x="4706" y="1108"/>
                  </a:cubicBezTo>
                  <a:cubicBezTo>
                    <a:pt x="4375" y="936"/>
                    <a:pt x="4017" y="726"/>
                    <a:pt x="3623" y="475"/>
                  </a:cubicBezTo>
                  <a:cubicBezTo>
                    <a:pt x="3158" y="176"/>
                    <a:pt x="2697" y="18"/>
                    <a:pt x="2248" y="3"/>
                  </a:cubicBezTo>
                  <a:lnTo>
                    <a:pt x="2239" y="3"/>
                  </a:lnTo>
                  <a:cubicBezTo>
                    <a:pt x="2233" y="3"/>
                    <a:pt x="2229" y="1"/>
                    <a:pt x="2225" y="1"/>
                  </a:cubicBezTo>
                  <a:cubicBezTo>
                    <a:pt x="2208" y="1"/>
                    <a:pt x="2192" y="1"/>
                    <a:pt x="2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2946275" y="1393125"/>
              <a:ext cx="280750" cy="203350"/>
            </a:xfrm>
            <a:custGeom>
              <a:avLst/>
              <a:gdLst/>
              <a:ahLst/>
              <a:cxnLst/>
              <a:rect l="l" t="t" r="r" b="b"/>
              <a:pathLst>
                <a:path w="11230" h="8134" extrusionOk="0">
                  <a:moveTo>
                    <a:pt x="2852" y="198"/>
                  </a:moveTo>
                  <a:cubicBezTo>
                    <a:pt x="2853" y="199"/>
                    <a:pt x="2855" y="199"/>
                    <a:pt x="2856" y="199"/>
                  </a:cubicBezTo>
                  <a:lnTo>
                    <a:pt x="2856" y="199"/>
                  </a:lnTo>
                  <a:cubicBezTo>
                    <a:pt x="2855" y="199"/>
                    <a:pt x="2853" y="199"/>
                    <a:pt x="2852" y="198"/>
                  </a:cubicBezTo>
                  <a:close/>
                  <a:moveTo>
                    <a:pt x="2555" y="1"/>
                  </a:moveTo>
                  <a:cubicBezTo>
                    <a:pt x="2004" y="1"/>
                    <a:pt x="1410" y="240"/>
                    <a:pt x="772" y="926"/>
                  </a:cubicBezTo>
                  <a:cubicBezTo>
                    <a:pt x="725" y="974"/>
                    <a:pt x="685" y="1024"/>
                    <a:pt x="645" y="1076"/>
                  </a:cubicBezTo>
                  <a:cubicBezTo>
                    <a:pt x="632" y="1093"/>
                    <a:pt x="620" y="1107"/>
                    <a:pt x="607" y="1123"/>
                  </a:cubicBezTo>
                  <a:cubicBezTo>
                    <a:pt x="602" y="1130"/>
                    <a:pt x="595" y="1139"/>
                    <a:pt x="592" y="1147"/>
                  </a:cubicBezTo>
                  <a:cubicBezTo>
                    <a:pt x="585" y="1155"/>
                    <a:pt x="579" y="1165"/>
                    <a:pt x="573" y="1173"/>
                  </a:cubicBezTo>
                  <a:cubicBezTo>
                    <a:pt x="560" y="1189"/>
                    <a:pt x="552" y="1205"/>
                    <a:pt x="542" y="1223"/>
                  </a:cubicBezTo>
                  <a:cubicBezTo>
                    <a:pt x="86" y="1910"/>
                    <a:pt x="0" y="2834"/>
                    <a:pt x="124" y="3824"/>
                  </a:cubicBezTo>
                  <a:cubicBezTo>
                    <a:pt x="199" y="4430"/>
                    <a:pt x="353" y="5060"/>
                    <a:pt x="547" y="5677"/>
                  </a:cubicBezTo>
                  <a:cubicBezTo>
                    <a:pt x="560" y="5714"/>
                    <a:pt x="572" y="5750"/>
                    <a:pt x="583" y="5786"/>
                  </a:cubicBezTo>
                  <a:cubicBezTo>
                    <a:pt x="586" y="5793"/>
                    <a:pt x="589" y="5800"/>
                    <a:pt x="590" y="5806"/>
                  </a:cubicBezTo>
                  <a:cubicBezTo>
                    <a:pt x="595" y="5818"/>
                    <a:pt x="597" y="5827"/>
                    <a:pt x="602" y="5840"/>
                  </a:cubicBezTo>
                  <a:cubicBezTo>
                    <a:pt x="607" y="5857"/>
                    <a:pt x="615" y="5876"/>
                    <a:pt x="619" y="5893"/>
                  </a:cubicBezTo>
                  <a:cubicBezTo>
                    <a:pt x="632" y="5929"/>
                    <a:pt x="645" y="5965"/>
                    <a:pt x="655" y="5999"/>
                  </a:cubicBezTo>
                  <a:cubicBezTo>
                    <a:pt x="832" y="6521"/>
                    <a:pt x="1037" y="7028"/>
                    <a:pt x="1242" y="7499"/>
                  </a:cubicBezTo>
                  <a:cubicBezTo>
                    <a:pt x="1252" y="7521"/>
                    <a:pt x="1260" y="7542"/>
                    <a:pt x="1270" y="7564"/>
                  </a:cubicBezTo>
                  <a:cubicBezTo>
                    <a:pt x="1290" y="7609"/>
                    <a:pt x="1312" y="7657"/>
                    <a:pt x="1332" y="7701"/>
                  </a:cubicBezTo>
                  <a:cubicBezTo>
                    <a:pt x="1360" y="7708"/>
                    <a:pt x="1385" y="7715"/>
                    <a:pt x="1413" y="7722"/>
                  </a:cubicBezTo>
                  <a:cubicBezTo>
                    <a:pt x="1426" y="7725"/>
                    <a:pt x="1439" y="7730"/>
                    <a:pt x="1452" y="7735"/>
                  </a:cubicBezTo>
                  <a:cubicBezTo>
                    <a:pt x="1466" y="7738"/>
                    <a:pt x="1481" y="7744"/>
                    <a:pt x="1495" y="7750"/>
                  </a:cubicBezTo>
                  <a:cubicBezTo>
                    <a:pt x="1519" y="7757"/>
                    <a:pt x="1545" y="7765"/>
                    <a:pt x="1569" y="7775"/>
                  </a:cubicBezTo>
                  <a:cubicBezTo>
                    <a:pt x="1545" y="7722"/>
                    <a:pt x="1521" y="7668"/>
                    <a:pt x="1496" y="7614"/>
                  </a:cubicBezTo>
                  <a:cubicBezTo>
                    <a:pt x="1489" y="7595"/>
                    <a:pt x="1481" y="7578"/>
                    <a:pt x="1474" y="7559"/>
                  </a:cubicBezTo>
                  <a:cubicBezTo>
                    <a:pt x="1212" y="6971"/>
                    <a:pt x="951" y="6315"/>
                    <a:pt x="738" y="5648"/>
                  </a:cubicBezTo>
                  <a:cubicBezTo>
                    <a:pt x="725" y="5611"/>
                    <a:pt x="715" y="5575"/>
                    <a:pt x="702" y="5538"/>
                  </a:cubicBezTo>
                  <a:lnTo>
                    <a:pt x="686" y="5484"/>
                  </a:lnTo>
                  <a:cubicBezTo>
                    <a:pt x="682" y="5471"/>
                    <a:pt x="679" y="5459"/>
                    <a:pt x="673" y="5446"/>
                  </a:cubicBezTo>
                  <a:lnTo>
                    <a:pt x="668" y="5425"/>
                  </a:lnTo>
                  <a:cubicBezTo>
                    <a:pt x="655" y="5388"/>
                    <a:pt x="645" y="5349"/>
                    <a:pt x="633" y="5310"/>
                  </a:cubicBezTo>
                  <a:cubicBezTo>
                    <a:pt x="446" y="4666"/>
                    <a:pt x="311" y="4018"/>
                    <a:pt x="268" y="3409"/>
                  </a:cubicBezTo>
                  <a:cubicBezTo>
                    <a:pt x="218" y="2676"/>
                    <a:pt x="304" y="2003"/>
                    <a:pt x="600" y="1468"/>
                  </a:cubicBezTo>
                  <a:lnTo>
                    <a:pt x="602" y="1468"/>
                  </a:lnTo>
                  <a:cubicBezTo>
                    <a:pt x="617" y="1437"/>
                    <a:pt x="637" y="1405"/>
                    <a:pt x="655" y="1375"/>
                  </a:cubicBezTo>
                  <a:cubicBezTo>
                    <a:pt x="666" y="1358"/>
                    <a:pt x="676" y="1339"/>
                    <a:pt x="689" y="1322"/>
                  </a:cubicBezTo>
                  <a:cubicBezTo>
                    <a:pt x="695" y="1312"/>
                    <a:pt x="702" y="1303"/>
                    <a:pt x="708" y="1295"/>
                  </a:cubicBezTo>
                  <a:cubicBezTo>
                    <a:pt x="712" y="1288"/>
                    <a:pt x="718" y="1279"/>
                    <a:pt x="725" y="1269"/>
                  </a:cubicBezTo>
                  <a:cubicBezTo>
                    <a:pt x="736" y="1252"/>
                    <a:pt x="746" y="1236"/>
                    <a:pt x="761" y="1219"/>
                  </a:cubicBezTo>
                  <a:cubicBezTo>
                    <a:pt x="804" y="1160"/>
                    <a:pt x="852" y="1103"/>
                    <a:pt x="902" y="1047"/>
                  </a:cubicBezTo>
                  <a:cubicBezTo>
                    <a:pt x="1507" y="398"/>
                    <a:pt x="2053" y="169"/>
                    <a:pt x="2563" y="169"/>
                  </a:cubicBezTo>
                  <a:cubicBezTo>
                    <a:pt x="2657" y="169"/>
                    <a:pt x="2749" y="177"/>
                    <a:pt x="2841" y="191"/>
                  </a:cubicBezTo>
                  <a:cubicBezTo>
                    <a:pt x="2843" y="193"/>
                    <a:pt x="2848" y="193"/>
                    <a:pt x="2849" y="193"/>
                  </a:cubicBezTo>
                  <a:lnTo>
                    <a:pt x="2855" y="193"/>
                  </a:lnTo>
                  <a:cubicBezTo>
                    <a:pt x="2897" y="200"/>
                    <a:pt x="2940" y="208"/>
                    <a:pt x="2982" y="218"/>
                  </a:cubicBezTo>
                  <a:lnTo>
                    <a:pt x="2982" y="218"/>
                  </a:lnTo>
                  <a:cubicBezTo>
                    <a:pt x="2977" y="217"/>
                    <a:pt x="2972" y="216"/>
                    <a:pt x="2967" y="215"/>
                  </a:cubicBezTo>
                  <a:cubicBezTo>
                    <a:pt x="2948" y="211"/>
                    <a:pt x="2928" y="208"/>
                    <a:pt x="2908" y="207"/>
                  </a:cubicBezTo>
                  <a:cubicBezTo>
                    <a:pt x="2905" y="207"/>
                    <a:pt x="2902" y="204"/>
                    <a:pt x="2901" y="204"/>
                  </a:cubicBezTo>
                  <a:lnTo>
                    <a:pt x="2899" y="204"/>
                  </a:lnTo>
                  <a:cubicBezTo>
                    <a:pt x="2892" y="203"/>
                    <a:pt x="2884" y="201"/>
                    <a:pt x="2876" y="201"/>
                  </a:cubicBezTo>
                  <a:cubicBezTo>
                    <a:pt x="2870" y="200"/>
                    <a:pt x="2862" y="200"/>
                    <a:pt x="2856" y="199"/>
                  </a:cubicBezTo>
                  <a:lnTo>
                    <a:pt x="2856" y="199"/>
                  </a:lnTo>
                  <a:cubicBezTo>
                    <a:pt x="3373" y="283"/>
                    <a:pt x="3852" y="573"/>
                    <a:pt x="4327" y="857"/>
                  </a:cubicBezTo>
                  <a:cubicBezTo>
                    <a:pt x="4581" y="1009"/>
                    <a:pt x="4828" y="1157"/>
                    <a:pt x="5071" y="1265"/>
                  </a:cubicBezTo>
                  <a:cubicBezTo>
                    <a:pt x="5042" y="1249"/>
                    <a:pt x="5013" y="1234"/>
                    <a:pt x="4984" y="1218"/>
                  </a:cubicBezTo>
                  <a:lnTo>
                    <a:pt x="4984" y="1218"/>
                  </a:lnTo>
                  <a:cubicBezTo>
                    <a:pt x="5014" y="1232"/>
                    <a:pt x="5044" y="1246"/>
                    <a:pt x="5074" y="1259"/>
                  </a:cubicBezTo>
                  <a:lnTo>
                    <a:pt x="5075" y="1261"/>
                  </a:lnTo>
                  <a:cubicBezTo>
                    <a:pt x="5296" y="1359"/>
                    <a:pt x="5513" y="1422"/>
                    <a:pt x="5730" y="1422"/>
                  </a:cubicBezTo>
                  <a:cubicBezTo>
                    <a:pt x="5759" y="1422"/>
                    <a:pt x="5789" y="1420"/>
                    <a:pt x="5818" y="1418"/>
                  </a:cubicBezTo>
                  <a:cubicBezTo>
                    <a:pt x="5901" y="1411"/>
                    <a:pt x="5984" y="1394"/>
                    <a:pt x="6069" y="1365"/>
                  </a:cubicBezTo>
                  <a:lnTo>
                    <a:pt x="6288" y="1283"/>
                  </a:lnTo>
                  <a:cubicBezTo>
                    <a:pt x="6918" y="1055"/>
                    <a:pt x="7993" y="666"/>
                    <a:pt x="8940" y="666"/>
                  </a:cubicBezTo>
                  <a:cubicBezTo>
                    <a:pt x="9445" y="666"/>
                    <a:pt x="9913" y="776"/>
                    <a:pt x="10259" y="1080"/>
                  </a:cubicBezTo>
                  <a:cubicBezTo>
                    <a:pt x="10532" y="1319"/>
                    <a:pt x="10714" y="1668"/>
                    <a:pt x="10803" y="2124"/>
                  </a:cubicBezTo>
                  <a:cubicBezTo>
                    <a:pt x="10930" y="2764"/>
                    <a:pt x="10874" y="3615"/>
                    <a:pt x="10637" y="4669"/>
                  </a:cubicBezTo>
                  <a:cubicBezTo>
                    <a:pt x="10339" y="5985"/>
                    <a:pt x="10088" y="7035"/>
                    <a:pt x="9872" y="7876"/>
                  </a:cubicBezTo>
                  <a:cubicBezTo>
                    <a:pt x="9851" y="7961"/>
                    <a:pt x="9829" y="8046"/>
                    <a:pt x="9808" y="8129"/>
                  </a:cubicBezTo>
                  <a:cubicBezTo>
                    <a:pt x="9808" y="8130"/>
                    <a:pt x="9808" y="8132"/>
                    <a:pt x="9806" y="8133"/>
                  </a:cubicBezTo>
                  <a:cubicBezTo>
                    <a:pt x="9828" y="8118"/>
                    <a:pt x="9851" y="8100"/>
                    <a:pt x="9875" y="8083"/>
                  </a:cubicBezTo>
                  <a:cubicBezTo>
                    <a:pt x="9877" y="8082"/>
                    <a:pt x="9878" y="8080"/>
                    <a:pt x="9879" y="8080"/>
                  </a:cubicBezTo>
                  <a:lnTo>
                    <a:pt x="9879" y="8079"/>
                  </a:lnTo>
                  <a:cubicBezTo>
                    <a:pt x="9892" y="8072"/>
                    <a:pt x="9905" y="8062"/>
                    <a:pt x="9918" y="8053"/>
                  </a:cubicBezTo>
                  <a:lnTo>
                    <a:pt x="9920" y="8052"/>
                  </a:lnTo>
                  <a:cubicBezTo>
                    <a:pt x="9930" y="8045"/>
                    <a:pt x="9941" y="8037"/>
                    <a:pt x="9955" y="8030"/>
                  </a:cubicBezTo>
                  <a:cubicBezTo>
                    <a:pt x="9978" y="8016"/>
                    <a:pt x="10001" y="8002"/>
                    <a:pt x="10027" y="7987"/>
                  </a:cubicBezTo>
                  <a:cubicBezTo>
                    <a:pt x="10028" y="7983"/>
                    <a:pt x="10028" y="7982"/>
                    <a:pt x="10030" y="7979"/>
                  </a:cubicBezTo>
                  <a:cubicBezTo>
                    <a:pt x="10048" y="7904"/>
                    <a:pt x="10067" y="7831"/>
                    <a:pt x="10087" y="7757"/>
                  </a:cubicBezTo>
                  <a:cubicBezTo>
                    <a:pt x="10295" y="6938"/>
                    <a:pt x="10532" y="5936"/>
                    <a:pt x="10810" y="4708"/>
                  </a:cubicBezTo>
                  <a:cubicBezTo>
                    <a:pt x="11229" y="2844"/>
                    <a:pt x="11085" y="1580"/>
                    <a:pt x="10373" y="951"/>
                  </a:cubicBezTo>
                  <a:cubicBezTo>
                    <a:pt x="9992" y="615"/>
                    <a:pt x="9482" y="494"/>
                    <a:pt x="8939" y="494"/>
                  </a:cubicBezTo>
                  <a:cubicBezTo>
                    <a:pt x="7958" y="494"/>
                    <a:pt x="6868" y="889"/>
                    <a:pt x="6226" y="1122"/>
                  </a:cubicBezTo>
                  <a:lnTo>
                    <a:pt x="6007" y="1200"/>
                  </a:lnTo>
                  <a:cubicBezTo>
                    <a:pt x="5914" y="1233"/>
                    <a:pt x="5820" y="1248"/>
                    <a:pt x="5723" y="1248"/>
                  </a:cubicBezTo>
                  <a:cubicBezTo>
                    <a:pt x="5549" y="1248"/>
                    <a:pt x="5369" y="1199"/>
                    <a:pt x="5181" y="1119"/>
                  </a:cubicBezTo>
                  <a:cubicBezTo>
                    <a:pt x="5180" y="1119"/>
                    <a:pt x="5180" y="1119"/>
                    <a:pt x="5180" y="1117"/>
                  </a:cubicBezTo>
                  <a:lnTo>
                    <a:pt x="5177" y="1116"/>
                  </a:lnTo>
                  <a:cubicBezTo>
                    <a:pt x="5174" y="1114"/>
                    <a:pt x="5173" y="1114"/>
                    <a:pt x="5170" y="1112"/>
                  </a:cubicBezTo>
                  <a:cubicBezTo>
                    <a:pt x="4932" y="1011"/>
                    <a:pt x="4683" y="861"/>
                    <a:pt x="4417" y="701"/>
                  </a:cubicBezTo>
                  <a:cubicBezTo>
                    <a:pt x="3910" y="396"/>
                    <a:pt x="3342" y="55"/>
                    <a:pt x="2710" y="6"/>
                  </a:cubicBezTo>
                  <a:lnTo>
                    <a:pt x="2700" y="6"/>
                  </a:lnTo>
                  <a:cubicBezTo>
                    <a:pt x="2696" y="6"/>
                    <a:pt x="2692" y="5"/>
                    <a:pt x="2686" y="5"/>
                  </a:cubicBezTo>
                  <a:cubicBezTo>
                    <a:pt x="2642" y="2"/>
                    <a:pt x="2599" y="1"/>
                    <a:pt x="2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2404625" y="1580900"/>
              <a:ext cx="186825" cy="74325"/>
            </a:xfrm>
            <a:custGeom>
              <a:avLst/>
              <a:gdLst/>
              <a:ahLst/>
              <a:cxnLst/>
              <a:rect l="l" t="t" r="r" b="b"/>
              <a:pathLst>
                <a:path w="7473" h="2973" extrusionOk="0">
                  <a:moveTo>
                    <a:pt x="7473" y="2386"/>
                  </a:moveTo>
                  <a:cubicBezTo>
                    <a:pt x="7403" y="2436"/>
                    <a:pt x="7330" y="2486"/>
                    <a:pt x="7252" y="2532"/>
                  </a:cubicBezTo>
                  <a:cubicBezTo>
                    <a:pt x="7148" y="2596"/>
                    <a:pt x="7036" y="2655"/>
                    <a:pt x="6919" y="2708"/>
                  </a:cubicBezTo>
                  <a:cubicBezTo>
                    <a:pt x="6879" y="2725"/>
                    <a:pt x="6837" y="2744"/>
                    <a:pt x="6799" y="2758"/>
                  </a:cubicBezTo>
                  <a:lnTo>
                    <a:pt x="6797" y="2758"/>
                  </a:lnTo>
                  <a:cubicBezTo>
                    <a:pt x="6764" y="2772"/>
                    <a:pt x="6734" y="2784"/>
                    <a:pt x="6700" y="2795"/>
                  </a:cubicBezTo>
                  <a:cubicBezTo>
                    <a:pt x="6605" y="2831"/>
                    <a:pt x="6505" y="2860"/>
                    <a:pt x="6401" y="2883"/>
                  </a:cubicBezTo>
                  <a:cubicBezTo>
                    <a:pt x="6162" y="2940"/>
                    <a:pt x="5900" y="2973"/>
                    <a:pt x="5606" y="2973"/>
                  </a:cubicBezTo>
                  <a:cubicBezTo>
                    <a:pt x="5313" y="2973"/>
                    <a:pt x="5052" y="2940"/>
                    <a:pt x="4812" y="2883"/>
                  </a:cubicBezTo>
                  <a:cubicBezTo>
                    <a:pt x="4708" y="2858"/>
                    <a:pt x="4608" y="2830"/>
                    <a:pt x="4512" y="2795"/>
                  </a:cubicBezTo>
                  <a:cubicBezTo>
                    <a:pt x="4438" y="2768"/>
                    <a:pt x="4365" y="2740"/>
                    <a:pt x="4293" y="2708"/>
                  </a:cubicBezTo>
                  <a:cubicBezTo>
                    <a:pt x="4252" y="2689"/>
                    <a:pt x="4210" y="2669"/>
                    <a:pt x="4169" y="2648"/>
                  </a:cubicBezTo>
                  <a:cubicBezTo>
                    <a:pt x="4157" y="2642"/>
                    <a:pt x="4143" y="2636"/>
                    <a:pt x="4130" y="2629"/>
                  </a:cubicBezTo>
                  <a:cubicBezTo>
                    <a:pt x="4102" y="2612"/>
                    <a:pt x="4071" y="2598"/>
                    <a:pt x="4043" y="2581"/>
                  </a:cubicBezTo>
                  <a:cubicBezTo>
                    <a:pt x="4014" y="2565"/>
                    <a:pt x="3983" y="2548"/>
                    <a:pt x="3954" y="2530"/>
                  </a:cubicBezTo>
                  <a:cubicBezTo>
                    <a:pt x="3496" y="2251"/>
                    <a:pt x="3135" y="1875"/>
                    <a:pt x="2783" y="1504"/>
                  </a:cubicBezTo>
                  <a:cubicBezTo>
                    <a:pt x="2086" y="777"/>
                    <a:pt x="1427" y="90"/>
                    <a:pt x="86" y="90"/>
                  </a:cubicBezTo>
                  <a:cubicBezTo>
                    <a:pt x="43" y="90"/>
                    <a:pt x="9" y="60"/>
                    <a:pt x="0" y="18"/>
                  </a:cubicBezTo>
                  <a:cubicBezTo>
                    <a:pt x="75" y="7"/>
                    <a:pt x="153" y="1"/>
                    <a:pt x="239" y="1"/>
                  </a:cubicBezTo>
                  <a:cubicBezTo>
                    <a:pt x="965" y="1"/>
                    <a:pt x="1499" y="200"/>
                    <a:pt x="1946" y="495"/>
                  </a:cubicBezTo>
                  <a:cubicBezTo>
                    <a:pt x="2713" y="1003"/>
                    <a:pt x="3213" y="1793"/>
                    <a:pt x="3954" y="2324"/>
                  </a:cubicBezTo>
                  <a:lnTo>
                    <a:pt x="3957" y="2326"/>
                  </a:lnTo>
                  <a:cubicBezTo>
                    <a:pt x="3958" y="2327"/>
                    <a:pt x="3960" y="2330"/>
                    <a:pt x="3964" y="2332"/>
                  </a:cubicBezTo>
                  <a:cubicBezTo>
                    <a:pt x="3990" y="2349"/>
                    <a:pt x="4017" y="2369"/>
                    <a:pt x="4044" y="2384"/>
                  </a:cubicBezTo>
                  <a:cubicBezTo>
                    <a:pt x="4073" y="2405"/>
                    <a:pt x="4102" y="2425"/>
                    <a:pt x="4132" y="2442"/>
                  </a:cubicBezTo>
                  <a:cubicBezTo>
                    <a:pt x="4207" y="2490"/>
                    <a:pt x="4286" y="2535"/>
                    <a:pt x="4368" y="2575"/>
                  </a:cubicBezTo>
                  <a:cubicBezTo>
                    <a:pt x="4467" y="2625"/>
                    <a:pt x="4573" y="2669"/>
                    <a:pt x="4681" y="2709"/>
                  </a:cubicBezTo>
                  <a:cubicBezTo>
                    <a:pt x="4774" y="2742"/>
                    <a:pt x="4869" y="2771"/>
                    <a:pt x="4970" y="2797"/>
                  </a:cubicBezTo>
                  <a:cubicBezTo>
                    <a:pt x="5171" y="2847"/>
                    <a:pt x="5391" y="2877"/>
                    <a:pt x="5633" y="2884"/>
                  </a:cubicBezTo>
                  <a:cubicBezTo>
                    <a:pt x="5675" y="2886"/>
                    <a:pt x="5718" y="2886"/>
                    <a:pt x="5761" y="2886"/>
                  </a:cubicBezTo>
                  <a:cubicBezTo>
                    <a:pt x="5804" y="2886"/>
                    <a:pt x="5847" y="2884"/>
                    <a:pt x="5887" y="2884"/>
                  </a:cubicBezTo>
                  <a:cubicBezTo>
                    <a:pt x="6129" y="2877"/>
                    <a:pt x="6349" y="2845"/>
                    <a:pt x="6549" y="2797"/>
                  </a:cubicBezTo>
                  <a:cubicBezTo>
                    <a:pt x="6602" y="2784"/>
                    <a:pt x="6655" y="2770"/>
                    <a:pt x="6707" y="2754"/>
                  </a:cubicBezTo>
                  <a:cubicBezTo>
                    <a:pt x="6751" y="2741"/>
                    <a:pt x="6796" y="2727"/>
                    <a:pt x="6839" y="2711"/>
                  </a:cubicBezTo>
                  <a:cubicBezTo>
                    <a:pt x="6980" y="2661"/>
                    <a:pt x="7113" y="2599"/>
                    <a:pt x="7238" y="2530"/>
                  </a:cubicBezTo>
                  <a:cubicBezTo>
                    <a:pt x="7317" y="2483"/>
                    <a:pt x="7395" y="2436"/>
                    <a:pt x="7473" y="23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2589225" y="1713125"/>
              <a:ext cx="29475" cy="21050"/>
            </a:xfrm>
            <a:custGeom>
              <a:avLst/>
              <a:gdLst/>
              <a:ahLst/>
              <a:cxnLst/>
              <a:rect l="l" t="t" r="r" b="b"/>
              <a:pathLst>
                <a:path w="1179" h="842" extrusionOk="0">
                  <a:moveTo>
                    <a:pt x="1178" y="591"/>
                  </a:moveTo>
                  <a:cubicBezTo>
                    <a:pt x="1178" y="680"/>
                    <a:pt x="1160" y="764"/>
                    <a:pt x="1121" y="842"/>
                  </a:cubicBezTo>
                  <a:lnTo>
                    <a:pt x="923" y="833"/>
                  </a:lnTo>
                  <a:cubicBezTo>
                    <a:pt x="973" y="764"/>
                    <a:pt x="1002" y="680"/>
                    <a:pt x="1002" y="591"/>
                  </a:cubicBezTo>
                  <a:cubicBezTo>
                    <a:pt x="1002" y="362"/>
                    <a:pt x="816" y="178"/>
                    <a:pt x="588" y="178"/>
                  </a:cubicBezTo>
                  <a:cubicBezTo>
                    <a:pt x="361" y="178"/>
                    <a:pt x="175" y="364"/>
                    <a:pt x="175" y="591"/>
                  </a:cubicBezTo>
                  <a:cubicBezTo>
                    <a:pt x="175" y="669"/>
                    <a:pt x="196" y="740"/>
                    <a:pt x="233" y="802"/>
                  </a:cubicBezTo>
                  <a:lnTo>
                    <a:pt x="37" y="795"/>
                  </a:lnTo>
                  <a:cubicBezTo>
                    <a:pt x="11" y="733"/>
                    <a:pt x="0" y="663"/>
                    <a:pt x="0" y="591"/>
                  </a:cubicBezTo>
                  <a:cubicBezTo>
                    <a:pt x="0" y="265"/>
                    <a:pt x="265" y="0"/>
                    <a:pt x="588" y="0"/>
                  </a:cubicBezTo>
                  <a:cubicBezTo>
                    <a:pt x="916" y="0"/>
                    <a:pt x="1178" y="265"/>
                    <a:pt x="1178" y="5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2681975" y="1614400"/>
              <a:ext cx="31300" cy="31250"/>
            </a:xfrm>
            <a:custGeom>
              <a:avLst/>
              <a:gdLst/>
              <a:ahLst/>
              <a:cxnLst/>
              <a:rect l="l" t="t" r="r" b="b"/>
              <a:pathLst>
                <a:path w="1252" h="1250" extrusionOk="0">
                  <a:moveTo>
                    <a:pt x="1252" y="625"/>
                  </a:moveTo>
                  <a:cubicBezTo>
                    <a:pt x="1252" y="970"/>
                    <a:pt x="971" y="1249"/>
                    <a:pt x="628" y="1249"/>
                  </a:cubicBezTo>
                  <a:cubicBezTo>
                    <a:pt x="281" y="1249"/>
                    <a:pt x="1" y="969"/>
                    <a:pt x="1" y="625"/>
                  </a:cubicBezTo>
                  <a:cubicBezTo>
                    <a:pt x="1" y="281"/>
                    <a:pt x="281" y="1"/>
                    <a:pt x="628" y="1"/>
                  </a:cubicBezTo>
                  <a:cubicBezTo>
                    <a:pt x="971" y="1"/>
                    <a:pt x="1252" y="281"/>
                    <a:pt x="1252" y="6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2641350" y="1580950"/>
              <a:ext cx="226150" cy="74275"/>
            </a:xfrm>
            <a:custGeom>
              <a:avLst/>
              <a:gdLst/>
              <a:ahLst/>
              <a:cxnLst/>
              <a:rect l="l" t="t" r="r" b="b"/>
              <a:pathLst>
                <a:path w="9046" h="2971" extrusionOk="0">
                  <a:moveTo>
                    <a:pt x="9045" y="2384"/>
                  </a:moveTo>
                  <a:cubicBezTo>
                    <a:pt x="8567" y="2727"/>
                    <a:pt x="7987" y="2971"/>
                    <a:pt x="7178" y="2971"/>
                  </a:cubicBezTo>
                  <a:cubicBezTo>
                    <a:pt x="7045" y="2971"/>
                    <a:pt x="6919" y="2964"/>
                    <a:pt x="6799" y="2951"/>
                  </a:cubicBezTo>
                  <a:lnTo>
                    <a:pt x="6798" y="2951"/>
                  </a:lnTo>
                  <a:cubicBezTo>
                    <a:pt x="6393" y="2909"/>
                    <a:pt x="6053" y="2802"/>
                    <a:pt x="5753" y="2652"/>
                  </a:cubicBezTo>
                  <a:cubicBezTo>
                    <a:pt x="5345" y="2448"/>
                    <a:pt x="5015" y="2166"/>
                    <a:pt x="4709" y="1864"/>
                  </a:cubicBezTo>
                  <a:cubicBezTo>
                    <a:pt x="4741" y="1923"/>
                    <a:pt x="4772" y="1979"/>
                    <a:pt x="4801" y="2029"/>
                  </a:cubicBezTo>
                  <a:cubicBezTo>
                    <a:pt x="4741" y="1943"/>
                    <a:pt x="4683" y="1863"/>
                    <a:pt x="4632" y="1787"/>
                  </a:cubicBezTo>
                  <a:cubicBezTo>
                    <a:pt x="4609" y="1764"/>
                    <a:pt x="4586" y="1741"/>
                    <a:pt x="4565" y="1718"/>
                  </a:cubicBezTo>
                  <a:cubicBezTo>
                    <a:pt x="4537" y="1691"/>
                    <a:pt x="4512" y="1664"/>
                    <a:pt x="4486" y="1635"/>
                  </a:cubicBezTo>
                  <a:cubicBezTo>
                    <a:pt x="4461" y="1611"/>
                    <a:pt x="4439" y="1587"/>
                    <a:pt x="4416" y="1564"/>
                  </a:cubicBezTo>
                  <a:cubicBezTo>
                    <a:pt x="4396" y="1542"/>
                    <a:pt x="4376" y="1522"/>
                    <a:pt x="4354" y="1501"/>
                  </a:cubicBezTo>
                  <a:cubicBezTo>
                    <a:pt x="4323" y="1469"/>
                    <a:pt x="4291" y="1435"/>
                    <a:pt x="4260" y="1403"/>
                  </a:cubicBezTo>
                  <a:cubicBezTo>
                    <a:pt x="3597" y="712"/>
                    <a:pt x="2938" y="88"/>
                    <a:pt x="1657" y="88"/>
                  </a:cubicBezTo>
                  <a:cubicBezTo>
                    <a:pt x="951" y="88"/>
                    <a:pt x="433" y="280"/>
                    <a:pt x="1" y="566"/>
                  </a:cubicBezTo>
                  <a:cubicBezTo>
                    <a:pt x="466" y="232"/>
                    <a:pt x="1027" y="0"/>
                    <a:pt x="1812" y="0"/>
                  </a:cubicBezTo>
                  <a:cubicBezTo>
                    <a:pt x="2536" y="0"/>
                    <a:pt x="3073" y="198"/>
                    <a:pt x="3517" y="494"/>
                  </a:cubicBezTo>
                  <a:cubicBezTo>
                    <a:pt x="3686" y="605"/>
                    <a:pt x="3840" y="731"/>
                    <a:pt x="3989" y="862"/>
                  </a:cubicBezTo>
                  <a:lnTo>
                    <a:pt x="4118" y="981"/>
                  </a:lnTo>
                  <a:cubicBezTo>
                    <a:pt x="4138" y="1000"/>
                    <a:pt x="4159" y="1020"/>
                    <a:pt x="4179" y="1040"/>
                  </a:cubicBezTo>
                  <a:lnTo>
                    <a:pt x="4181" y="1041"/>
                  </a:lnTo>
                  <a:cubicBezTo>
                    <a:pt x="4207" y="1064"/>
                    <a:pt x="4230" y="1088"/>
                    <a:pt x="4252" y="1111"/>
                  </a:cubicBezTo>
                  <a:lnTo>
                    <a:pt x="4386" y="1243"/>
                  </a:lnTo>
                  <a:cubicBezTo>
                    <a:pt x="4401" y="1262"/>
                    <a:pt x="4417" y="1277"/>
                    <a:pt x="4436" y="1296"/>
                  </a:cubicBezTo>
                  <a:cubicBezTo>
                    <a:pt x="4784" y="1657"/>
                    <a:pt x="5123" y="2030"/>
                    <a:pt x="5537" y="2324"/>
                  </a:cubicBezTo>
                  <a:lnTo>
                    <a:pt x="5539" y="2327"/>
                  </a:lnTo>
                  <a:cubicBezTo>
                    <a:pt x="6002" y="2653"/>
                    <a:pt x="6560" y="2882"/>
                    <a:pt x="7336" y="2882"/>
                  </a:cubicBezTo>
                  <a:cubicBezTo>
                    <a:pt x="8060" y="2882"/>
                    <a:pt x="8599" y="2680"/>
                    <a:pt x="9045" y="23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2917150" y="1580850"/>
              <a:ext cx="226350" cy="74375"/>
            </a:xfrm>
            <a:custGeom>
              <a:avLst/>
              <a:gdLst/>
              <a:ahLst/>
              <a:cxnLst/>
              <a:rect l="l" t="t" r="r" b="b"/>
              <a:pathLst>
                <a:path w="9054" h="2975" extrusionOk="0">
                  <a:moveTo>
                    <a:pt x="9053" y="2388"/>
                  </a:moveTo>
                  <a:cubicBezTo>
                    <a:pt x="8575" y="2731"/>
                    <a:pt x="7995" y="2975"/>
                    <a:pt x="7186" y="2975"/>
                  </a:cubicBezTo>
                  <a:cubicBezTo>
                    <a:pt x="5882" y="2975"/>
                    <a:pt x="5172" y="2341"/>
                    <a:pt x="4528" y="1679"/>
                  </a:cubicBezTo>
                  <a:cubicBezTo>
                    <a:pt x="4472" y="1622"/>
                    <a:pt x="4418" y="1565"/>
                    <a:pt x="4364" y="1508"/>
                  </a:cubicBezTo>
                  <a:cubicBezTo>
                    <a:pt x="3880" y="1004"/>
                    <a:pt x="3419" y="520"/>
                    <a:pt x="2733" y="269"/>
                  </a:cubicBezTo>
                  <a:lnTo>
                    <a:pt x="2659" y="242"/>
                  </a:lnTo>
                  <a:cubicBezTo>
                    <a:pt x="2644" y="236"/>
                    <a:pt x="2630" y="233"/>
                    <a:pt x="2616" y="228"/>
                  </a:cubicBezTo>
                  <a:cubicBezTo>
                    <a:pt x="2603" y="223"/>
                    <a:pt x="2590" y="221"/>
                    <a:pt x="2577" y="215"/>
                  </a:cubicBezTo>
                  <a:cubicBezTo>
                    <a:pt x="2551" y="208"/>
                    <a:pt x="2524" y="199"/>
                    <a:pt x="2495" y="193"/>
                  </a:cubicBezTo>
                  <a:cubicBezTo>
                    <a:pt x="2251" y="128"/>
                    <a:pt x="1976" y="90"/>
                    <a:pt x="1665" y="90"/>
                  </a:cubicBezTo>
                  <a:cubicBezTo>
                    <a:pt x="1582" y="90"/>
                    <a:pt x="1503" y="93"/>
                    <a:pt x="1429" y="97"/>
                  </a:cubicBezTo>
                  <a:cubicBezTo>
                    <a:pt x="1409" y="99"/>
                    <a:pt x="1387" y="100"/>
                    <a:pt x="1367" y="102"/>
                  </a:cubicBezTo>
                  <a:cubicBezTo>
                    <a:pt x="1357" y="102"/>
                    <a:pt x="1349" y="105"/>
                    <a:pt x="1337" y="105"/>
                  </a:cubicBezTo>
                  <a:cubicBezTo>
                    <a:pt x="1334" y="105"/>
                    <a:pt x="1330" y="106"/>
                    <a:pt x="1329" y="106"/>
                  </a:cubicBezTo>
                  <a:cubicBezTo>
                    <a:pt x="1321" y="107"/>
                    <a:pt x="1314" y="107"/>
                    <a:pt x="1307" y="107"/>
                  </a:cubicBezTo>
                  <a:cubicBezTo>
                    <a:pt x="1287" y="109"/>
                    <a:pt x="1267" y="112"/>
                    <a:pt x="1246" y="115"/>
                  </a:cubicBezTo>
                  <a:cubicBezTo>
                    <a:pt x="743" y="176"/>
                    <a:pt x="344" y="344"/>
                    <a:pt x="0" y="573"/>
                  </a:cubicBezTo>
                  <a:cubicBezTo>
                    <a:pt x="349" y="321"/>
                    <a:pt x="752" y="128"/>
                    <a:pt x="1264" y="45"/>
                  </a:cubicBezTo>
                  <a:cubicBezTo>
                    <a:pt x="1284" y="42"/>
                    <a:pt x="1306" y="37"/>
                    <a:pt x="1324" y="34"/>
                  </a:cubicBezTo>
                  <a:cubicBezTo>
                    <a:pt x="1332" y="33"/>
                    <a:pt x="1339" y="33"/>
                    <a:pt x="1346" y="30"/>
                  </a:cubicBezTo>
                  <a:cubicBezTo>
                    <a:pt x="1350" y="30"/>
                    <a:pt x="1353" y="29"/>
                    <a:pt x="1357" y="29"/>
                  </a:cubicBezTo>
                  <a:cubicBezTo>
                    <a:pt x="1366" y="27"/>
                    <a:pt x="1377" y="26"/>
                    <a:pt x="1387" y="26"/>
                  </a:cubicBezTo>
                  <a:cubicBezTo>
                    <a:pt x="1407" y="22"/>
                    <a:pt x="1429" y="20"/>
                    <a:pt x="1450" y="19"/>
                  </a:cubicBezTo>
                  <a:cubicBezTo>
                    <a:pt x="1566" y="6"/>
                    <a:pt x="1689" y="0"/>
                    <a:pt x="1818" y="0"/>
                  </a:cubicBezTo>
                  <a:cubicBezTo>
                    <a:pt x="2040" y="0"/>
                    <a:pt x="2245" y="19"/>
                    <a:pt x="2434" y="55"/>
                  </a:cubicBezTo>
                  <a:cubicBezTo>
                    <a:pt x="2461" y="57"/>
                    <a:pt x="2487" y="63"/>
                    <a:pt x="2511" y="69"/>
                  </a:cubicBezTo>
                  <a:cubicBezTo>
                    <a:pt x="2524" y="72"/>
                    <a:pt x="2534" y="73"/>
                    <a:pt x="2547" y="76"/>
                  </a:cubicBezTo>
                  <a:cubicBezTo>
                    <a:pt x="2561" y="79"/>
                    <a:pt x="2576" y="80"/>
                    <a:pt x="2588" y="85"/>
                  </a:cubicBezTo>
                  <a:cubicBezTo>
                    <a:pt x="2611" y="90"/>
                    <a:pt x="2637" y="95"/>
                    <a:pt x="2659" y="102"/>
                  </a:cubicBezTo>
                  <a:cubicBezTo>
                    <a:pt x="2992" y="191"/>
                    <a:pt x="3277" y="329"/>
                    <a:pt x="3533" y="500"/>
                  </a:cubicBezTo>
                  <a:cubicBezTo>
                    <a:pt x="3535" y="501"/>
                    <a:pt x="3536" y="501"/>
                    <a:pt x="3539" y="503"/>
                  </a:cubicBezTo>
                  <a:cubicBezTo>
                    <a:pt x="4051" y="846"/>
                    <a:pt x="4445" y="1316"/>
                    <a:pt x="4877" y="1748"/>
                  </a:cubicBezTo>
                  <a:cubicBezTo>
                    <a:pt x="5085" y="1956"/>
                    <a:pt x="5301" y="2156"/>
                    <a:pt x="5543" y="2328"/>
                  </a:cubicBezTo>
                  <a:lnTo>
                    <a:pt x="5545" y="2331"/>
                  </a:lnTo>
                  <a:cubicBezTo>
                    <a:pt x="6005" y="2657"/>
                    <a:pt x="6564" y="2886"/>
                    <a:pt x="7341" y="2886"/>
                  </a:cubicBezTo>
                  <a:cubicBezTo>
                    <a:pt x="8071" y="2886"/>
                    <a:pt x="8608" y="2684"/>
                    <a:pt x="9053" y="23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3193225" y="1580950"/>
              <a:ext cx="43825" cy="14225"/>
            </a:xfrm>
            <a:custGeom>
              <a:avLst/>
              <a:gdLst/>
              <a:ahLst/>
              <a:cxnLst/>
              <a:rect l="l" t="t" r="r" b="b"/>
              <a:pathLst>
                <a:path w="1753" h="569" extrusionOk="0">
                  <a:moveTo>
                    <a:pt x="1752" y="0"/>
                  </a:moveTo>
                  <a:cubicBezTo>
                    <a:pt x="1751" y="48"/>
                    <a:pt x="1712" y="88"/>
                    <a:pt x="1665" y="88"/>
                  </a:cubicBezTo>
                  <a:cubicBezTo>
                    <a:pt x="1031" y="88"/>
                    <a:pt x="551" y="241"/>
                    <a:pt x="147" y="477"/>
                  </a:cubicBezTo>
                  <a:cubicBezTo>
                    <a:pt x="122" y="491"/>
                    <a:pt x="99" y="506"/>
                    <a:pt x="76" y="520"/>
                  </a:cubicBezTo>
                  <a:cubicBezTo>
                    <a:pt x="63" y="527"/>
                    <a:pt x="50" y="534"/>
                    <a:pt x="40" y="542"/>
                  </a:cubicBezTo>
                  <a:lnTo>
                    <a:pt x="37" y="544"/>
                  </a:lnTo>
                  <a:cubicBezTo>
                    <a:pt x="26" y="552"/>
                    <a:pt x="13" y="560"/>
                    <a:pt x="0" y="569"/>
                  </a:cubicBezTo>
                  <a:cubicBezTo>
                    <a:pt x="13" y="560"/>
                    <a:pt x="27" y="552"/>
                    <a:pt x="40" y="542"/>
                  </a:cubicBezTo>
                  <a:cubicBezTo>
                    <a:pt x="40" y="542"/>
                    <a:pt x="42" y="542"/>
                    <a:pt x="42" y="540"/>
                  </a:cubicBezTo>
                  <a:cubicBezTo>
                    <a:pt x="53" y="533"/>
                    <a:pt x="64" y="524"/>
                    <a:pt x="77" y="517"/>
                  </a:cubicBezTo>
                  <a:cubicBezTo>
                    <a:pt x="102" y="501"/>
                    <a:pt x="125" y="484"/>
                    <a:pt x="150" y="469"/>
                  </a:cubicBezTo>
                  <a:cubicBezTo>
                    <a:pt x="573" y="197"/>
                    <a:pt x="1079" y="10"/>
                    <a:pt x="1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2404625" y="1578825"/>
              <a:ext cx="832425" cy="76525"/>
            </a:xfrm>
            <a:custGeom>
              <a:avLst/>
              <a:gdLst/>
              <a:ahLst/>
              <a:cxnLst/>
              <a:rect l="l" t="t" r="r" b="b"/>
              <a:pathLst>
                <a:path w="33297" h="3061" extrusionOk="0">
                  <a:moveTo>
                    <a:pt x="22172" y="1"/>
                  </a:moveTo>
                  <a:cubicBezTo>
                    <a:pt x="22107" y="1"/>
                    <a:pt x="22043" y="2"/>
                    <a:pt x="21980" y="7"/>
                  </a:cubicBezTo>
                  <a:cubicBezTo>
                    <a:pt x="21960" y="7"/>
                    <a:pt x="21938" y="8"/>
                    <a:pt x="21918" y="10"/>
                  </a:cubicBezTo>
                  <a:cubicBezTo>
                    <a:pt x="21908" y="10"/>
                    <a:pt x="21897" y="10"/>
                    <a:pt x="21888" y="11"/>
                  </a:cubicBezTo>
                  <a:cubicBezTo>
                    <a:pt x="21883" y="11"/>
                    <a:pt x="21880" y="11"/>
                    <a:pt x="21875" y="14"/>
                  </a:cubicBezTo>
                  <a:cubicBezTo>
                    <a:pt x="21868" y="14"/>
                    <a:pt x="21861" y="14"/>
                    <a:pt x="21857" y="15"/>
                  </a:cubicBezTo>
                  <a:lnTo>
                    <a:pt x="21797" y="21"/>
                  </a:lnTo>
                  <a:cubicBezTo>
                    <a:pt x="20621" y="140"/>
                    <a:pt x="19976" y="816"/>
                    <a:pt x="19347" y="1471"/>
                  </a:cubicBezTo>
                  <a:cubicBezTo>
                    <a:pt x="18652" y="2200"/>
                    <a:pt x="17993" y="2887"/>
                    <a:pt x="16650" y="2887"/>
                  </a:cubicBezTo>
                  <a:cubicBezTo>
                    <a:pt x="15952" y="2887"/>
                    <a:pt x="15438" y="2701"/>
                    <a:pt x="15008" y="2419"/>
                  </a:cubicBezTo>
                  <a:lnTo>
                    <a:pt x="15007" y="2416"/>
                  </a:lnTo>
                  <a:cubicBezTo>
                    <a:pt x="14610" y="2158"/>
                    <a:pt x="14287" y="1820"/>
                    <a:pt x="13952" y="1471"/>
                  </a:cubicBezTo>
                  <a:cubicBezTo>
                    <a:pt x="13933" y="1450"/>
                    <a:pt x="13912" y="1431"/>
                    <a:pt x="13892" y="1410"/>
                  </a:cubicBezTo>
                  <a:cubicBezTo>
                    <a:pt x="13879" y="1395"/>
                    <a:pt x="13866" y="1382"/>
                    <a:pt x="13852" y="1368"/>
                  </a:cubicBezTo>
                  <a:cubicBezTo>
                    <a:pt x="13819" y="1334"/>
                    <a:pt x="13786" y="1299"/>
                    <a:pt x="13752" y="1264"/>
                  </a:cubicBezTo>
                  <a:cubicBezTo>
                    <a:pt x="13727" y="1241"/>
                    <a:pt x="13704" y="1216"/>
                    <a:pt x="13678" y="1191"/>
                  </a:cubicBezTo>
                  <a:lnTo>
                    <a:pt x="13613" y="1125"/>
                  </a:lnTo>
                  <a:cubicBezTo>
                    <a:pt x="13568" y="1082"/>
                    <a:pt x="13525" y="1037"/>
                    <a:pt x="13478" y="994"/>
                  </a:cubicBezTo>
                  <a:cubicBezTo>
                    <a:pt x="13325" y="848"/>
                    <a:pt x="13162" y="710"/>
                    <a:pt x="12986" y="584"/>
                  </a:cubicBezTo>
                  <a:cubicBezTo>
                    <a:pt x="12510" y="244"/>
                    <a:pt x="11932" y="2"/>
                    <a:pt x="11127" y="2"/>
                  </a:cubicBezTo>
                  <a:cubicBezTo>
                    <a:pt x="9710" y="2"/>
                    <a:pt x="8995" y="748"/>
                    <a:pt x="8303" y="1471"/>
                  </a:cubicBezTo>
                  <a:cubicBezTo>
                    <a:pt x="8146" y="1636"/>
                    <a:pt x="7990" y="1799"/>
                    <a:pt x="7828" y="1954"/>
                  </a:cubicBezTo>
                  <a:cubicBezTo>
                    <a:pt x="7799" y="1981"/>
                    <a:pt x="7771" y="2008"/>
                    <a:pt x="7739" y="2035"/>
                  </a:cubicBezTo>
                  <a:cubicBezTo>
                    <a:pt x="7710" y="2062"/>
                    <a:pt x="7680" y="2087"/>
                    <a:pt x="7652" y="2112"/>
                  </a:cubicBezTo>
                  <a:cubicBezTo>
                    <a:pt x="7625" y="2135"/>
                    <a:pt x="7599" y="2158"/>
                    <a:pt x="7572" y="2180"/>
                  </a:cubicBezTo>
                  <a:lnTo>
                    <a:pt x="7566" y="2180"/>
                  </a:lnTo>
                  <a:cubicBezTo>
                    <a:pt x="7385" y="2327"/>
                    <a:pt x="7201" y="2462"/>
                    <a:pt x="6988" y="2571"/>
                  </a:cubicBezTo>
                  <a:cubicBezTo>
                    <a:pt x="6807" y="2665"/>
                    <a:pt x="6608" y="2742"/>
                    <a:pt x="6391" y="2795"/>
                  </a:cubicBezTo>
                  <a:cubicBezTo>
                    <a:pt x="6379" y="2800"/>
                    <a:pt x="6368" y="2802"/>
                    <a:pt x="6355" y="2805"/>
                  </a:cubicBezTo>
                  <a:lnTo>
                    <a:pt x="6353" y="2805"/>
                  </a:lnTo>
                  <a:cubicBezTo>
                    <a:pt x="6169" y="2848"/>
                    <a:pt x="5970" y="2877"/>
                    <a:pt x="5752" y="2884"/>
                  </a:cubicBezTo>
                  <a:cubicBezTo>
                    <a:pt x="5705" y="2885"/>
                    <a:pt x="5656" y="2887"/>
                    <a:pt x="5609" y="2887"/>
                  </a:cubicBezTo>
                  <a:cubicBezTo>
                    <a:pt x="5560" y="2887"/>
                    <a:pt x="5512" y="2885"/>
                    <a:pt x="5466" y="2884"/>
                  </a:cubicBezTo>
                  <a:cubicBezTo>
                    <a:pt x="5232" y="2874"/>
                    <a:pt x="5022" y="2844"/>
                    <a:pt x="4826" y="2795"/>
                  </a:cubicBezTo>
                  <a:cubicBezTo>
                    <a:pt x="4674" y="2758"/>
                    <a:pt x="4532" y="2709"/>
                    <a:pt x="4401" y="2652"/>
                  </a:cubicBezTo>
                  <a:cubicBezTo>
                    <a:pt x="4308" y="2613"/>
                    <a:pt x="4220" y="2569"/>
                    <a:pt x="4134" y="2520"/>
                  </a:cubicBezTo>
                  <a:cubicBezTo>
                    <a:pt x="4103" y="2505"/>
                    <a:pt x="4074" y="2486"/>
                    <a:pt x="4046" y="2469"/>
                  </a:cubicBezTo>
                  <a:cubicBezTo>
                    <a:pt x="4017" y="2452"/>
                    <a:pt x="3993" y="2436"/>
                    <a:pt x="3966" y="2419"/>
                  </a:cubicBezTo>
                  <a:cubicBezTo>
                    <a:pt x="3963" y="2416"/>
                    <a:pt x="3960" y="2415"/>
                    <a:pt x="3958" y="2413"/>
                  </a:cubicBezTo>
                  <a:lnTo>
                    <a:pt x="3957" y="2410"/>
                  </a:lnTo>
                  <a:cubicBezTo>
                    <a:pt x="3565" y="2153"/>
                    <a:pt x="3243" y="1818"/>
                    <a:pt x="2912" y="1471"/>
                  </a:cubicBezTo>
                  <a:cubicBezTo>
                    <a:pt x="2611" y="1158"/>
                    <a:pt x="2309" y="841"/>
                    <a:pt x="1946" y="582"/>
                  </a:cubicBezTo>
                  <a:cubicBezTo>
                    <a:pt x="1472" y="243"/>
                    <a:pt x="892" y="2"/>
                    <a:pt x="88" y="2"/>
                  </a:cubicBezTo>
                  <a:cubicBezTo>
                    <a:pt x="40" y="2"/>
                    <a:pt x="0" y="42"/>
                    <a:pt x="0" y="90"/>
                  </a:cubicBezTo>
                  <a:cubicBezTo>
                    <a:pt x="0" y="95"/>
                    <a:pt x="0" y="101"/>
                    <a:pt x="2" y="107"/>
                  </a:cubicBezTo>
                  <a:cubicBezTo>
                    <a:pt x="12" y="147"/>
                    <a:pt x="45" y="178"/>
                    <a:pt x="88" y="178"/>
                  </a:cubicBezTo>
                  <a:cubicBezTo>
                    <a:pt x="1430" y="178"/>
                    <a:pt x="2089" y="866"/>
                    <a:pt x="2785" y="1593"/>
                  </a:cubicBezTo>
                  <a:cubicBezTo>
                    <a:pt x="3137" y="1964"/>
                    <a:pt x="3499" y="2340"/>
                    <a:pt x="3957" y="2619"/>
                  </a:cubicBezTo>
                  <a:cubicBezTo>
                    <a:pt x="3986" y="2636"/>
                    <a:pt x="4016" y="2652"/>
                    <a:pt x="4044" y="2669"/>
                  </a:cubicBezTo>
                  <a:cubicBezTo>
                    <a:pt x="4073" y="2687"/>
                    <a:pt x="4103" y="2701"/>
                    <a:pt x="4132" y="2717"/>
                  </a:cubicBezTo>
                  <a:cubicBezTo>
                    <a:pt x="4144" y="2724"/>
                    <a:pt x="4159" y="2731"/>
                    <a:pt x="4172" y="2737"/>
                  </a:cubicBezTo>
                  <a:cubicBezTo>
                    <a:pt x="4213" y="2758"/>
                    <a:pt x="4253" y="2778"/>
                    <a:pt x="4295" y="2795"/>
                  </a:cubicBezTo>
                  <a:cubicBezTo>
                    <a:pt x="4366" y="2828"/>
                    <a:pt x="4439" y="2857"/>
                    <a:pt x="4515" y="2884"/>
                  </a:cubicBezTo>
                  <a:cubicBezTo>
                    <a:pt x="4610" y="2917"/>
                    <a:pt x="4710" y="2946"/>
                    <a:pt x="4814" y="2971"/>
                  </a:cubicBezTo>
                  <a:cubicBezTo>
                    <a:pt x="5053" y="3029"/>
                    <a:pt x="5315" y="3060"/>
                    <a:pt x="5609" y="3060"/>
                  </a:cubicBezTo>
                  <a:cubicBezTo>
                    <a:pt x="5902" y="3060"/>
                    <a:pt x="6163" y="3029"/>
                    <a:pt x="6403" y="2971"/>
                  </a:cubicBezTo>
                  <a:cubicBezTo>
                    <a:pt x="6507" y="2948"/>
                    <a:pt x="6607" y="2920"/>
                    <a:pt x="6701" y="2884"/>
                  </a:cubicBezTo>
                  <a:cubicBezTo>
                    <a:pt x="6736" y="2873"/>
                    <a:pt x="6766" y="2860"/>
                    <a:pt x="6799" y="2845"/>
                  </a:cubicBezTo>
                  <a:lnTo>
                    <a:pt x="6800" y="2845"/>
                  </a:lnTo>
                  <a:cubicBezTo>
                    <a:pt x="6840" y="2831"/>
                    <a:pt x="6880" y="2814"/>
                    <a:pt x="6920" y="2795"/>
                  </a:cubicBezTo>
                  <a:cubicBezTo>
                    <a:pt x="7038" y="2744"/>
                    <a:pt x="7149" y="2685"/>
                    <a:pt x="7255" y="2621"/>
                  </a:cubicBezTo>
                  <a:cubicBezTo>
                    <a:pt x="7331" y="2573"/>
                    <a:pt x="7406" y="2523"/>
                    <a:pt x="7474" y="2473"/>
                  </a:cubicBezTo>
                  <a:lnTo>
                    <a:pt x="7479" y="2470"/>
                  </a:lnTo>
                  <a:cubicBezTo>
                    <a:pt x="7537" y="2427"/>
                    <a:pt x="7594" y="2384"/>
                    <a:pt x="7650" y="2340"/>
                  </a:cubicBezTo>
                  <a:cubicBezTo>
                    <a:pt x="7679" y="2316"/>
                    <a:pt x="7708" y="2293"/>
                    <a:pt x="7736" y="2269"/>
                  </a:cubicBezTo>
                  <a:lnTo>
                    <a:pt x="7738" y="2266"/>
                  </a:lnTo>
                  <a:cubicBezTo>
                    <a:pt x="7766" y="2241"/>
                    <a:pt x="7796" y="2216"/>
                    <a:pt x="7825" y="2190"/>
                  </a:cubicBezTo>
                  <a:cubicBezTo>
                    <a:pt x="8038" y="1999"/>
                    <a:pt x="8233" y="1796"/>
                    <a:pt x="8429" y="1591"/>
                  </a:cubicBezTo>
                  <a:cubicBezTo>
                    <a:pt x="8758" y="1246"/>
                    <a:pt x="9080" y="911"/>
                    <a:pt x="9468" y="654"/>
                  </a:cubicBezTo>
                  <a:cubicBezTo>
                    <a:pt x="9901" y="367"/>
                    <a:pt x="10419" y="176"/>
                    <a:pt x="11125" y="176"/>
                  </a:cubicBezTo>
                  <a:cubicBezTo>
                    <a:pt x="12406" y="176"/>
                    <a:pt x="13064" y="801"/>
                    <a:pt x="13727" y="1491"/>
                  </a:cubicBezTo>
                  <a:cubicBezTo>
                    <a:pt x="13759" y="1524"/>
                    <a:pt x="13790" y="1557"/>
                    <a:pt x="13822" y="1590"/>
                  </a:cubicBezTo>
                  <a:cubicBezTo>
                    <a:pt x="13843" y="1611"/>
                    <a:pt x="13863" y="1631"/>
                    <a:pt x="13883" y="1653"/>
                  </a:cubicBezTo>
                  <a:cubicBezTo>
                    <a:pt x="13906" y="1676"/>
                    <a:pt x="13929" y="1699"/>
                    <a:pt x="13952" y="1725"/>
                  </a:cubicBezTo>
                  <a:cubicBezTo>
                    <a:pt x="13979" y="1753"/>
                    <a:pt x="14005" y="1779"/>
                    <a:pt x="14031" y="1806"/>
                  </a:cubicBezTo>
                  <a:cubicBezTo>
                    <a:pt x="14052" y="1829"/>
                    <a:pt x="14076" y="1853"/>
                    <a:pt x="14099" y="1876"/>
                  </a:cubicBezTo>
                  <a:lnTo>
                    <a:pt x="14177" y="1954"/>
                  </a:lnTo>
                  <a:cubicBezTo>
                    <a:pt x="14482" y="2256"/>
                    <a:pt x="14811" y="2536"/>
                    <a:pt x="15219" y="2741"/>
                  </a:cubicBezTo>
                  <a:cubicBezTo>
                    <a:pt x="15519" y="2891"/>
                    <a:pt x="15860" y="2999"/>
                    <a:pt x="16264" y="3039"/>
                  </a:cubicBezTo>
                  <a:lnTo>
                    <a:pt x="16267" y="3039"/>
                  </a:lnTo>
                  <a:cubicBezTo>
                    <a:pt x="16386" y="3052"/>
                    <a:pt x="16513" y="3059"/>
                    <a:pt x="16646" y="3059"/>
                  </a:cubicBezTo>
                  <a:cubicBezTo>
                    <a:pt x="17455" y="3059"/>
                    <a:pt x="18035" y="2815"/>
                    <a:pt x="18511" y="2472"/>
                  </a:cubicBezTo>
                  <a:cubicBezTo>
                    <a:pt x="18514" y="2470"/>
                    <a:pt x="18516" y="2470"/>
                    <a:pt x="18517" y="2469"/>
                  </a:cubicBezTo>
                  <a:cubicBezTo>
                    <a:pt x="18874" y="2211"/>
                    <a:pt x="19174" y="1898"/>
                    <a:pt x="19469" y="1590"/>
                  </a:cubicBezTo>
                  <a:cubicBezTo>
                    <a:pt x="19797" y="1248"/>
                    <a:pt x="20113" y="916"/>
                    <a:pt x="20498" y="659"/>
                  </a:cubicBezTo>
                  <a:cubicBezTo>
                    <a:pt x="20500" y="659"/>
                    <a:pt x="20500" y="658"/>
                    <a:pt x="20501" y="658"/>
                  </a:cubicBezTo>
                  <a:cubicBezTo>
                    <a:pt x="20845" y="429"/>
                    <a:pt x="21244" y="260"/>
                    <a:pt x="21747" y="200"/>
                  </a:cubicBezTo>
                  <a:cubicBezTo>
                    <a:pt x="21768" y="196"/>
                    <a:pt x="21788" y="194"/>
                    <a:pt x="21808" y="193"/>
                  </a:cubicBezTo>
                  <a:cubicBezTo>
                    <a:pt x="21815" y="193"/>
                    <a:pt x="21822" y="193"/>
                    <a:pt x="21830" y="190"/>
                  </a:cubicBezTo>
                  <a:cubicBezTo>
                    <a:pt x="21831" y="190"/>
                    <a:pt x="21835" y="188"/>
                    <a:pt x="21838" y="188"/>
                  </a:cubicBezTo>
                  <a:cubicBezTo>
                    <a:pt x="21850" y="188"/>
                    <a:pt x="21858" y="187"/>
                    <a:pt x="21868" y="187"/>
                  </a:cubicBezTo>
                  <a:cubicBezTo>
                    <a:pt x="21888" y="186"/>
                    <a:pt x="21910" y="183"/>
                    <a:pt x="21930" y="181"/>
                  </a:cubicBezTo>
                  <a:cubicBezTo>
                    <a:pt x="22004" y="178"/>
                    <a:pt x="22083" y="174"/>
                    <a:pt x="22166" y="174"/>
                  </a:cubicBezTo>
                  <a:cubicBezTo>
                    <a:pt x="22477" y="174"/>
                    <a:pt x="22752" y="211"/>
                    <a:pt x="22996" y="279"/>
                  </a:cubicBezTo>
                  <a:cubicBezTo>
                    <a:pt x="23025" y="283"/>
                    <a:pt x="23052" y="293"/>
                    <a:pt x="23078" y="300"/>
                  </a:cubicBezTo>
                  <a:cubicBezTo>
                    <a:pt x="23091" y="304"/>
                    <a:pt x="23104" y="309"/>
                    <a:pt x="23117" y="312"/>
                  </a:cubicBezTo>
                  <a:cubicBezTo>
                    <a:pt x="23131" y="317"/>
                    <a:pt x="23145" y="322"/>
                    <a:pt x="23160" y="326"/>
                  </a:cubicBezTo>
                  <a:lnTo>
                    <a:pt x="23234" y="353"/>
                  </a:lnTo>
                  <a:cubicBezTo>
                    <a:pt x="23920" y="604"/>
                    <a:pt x="24381" y="1089"/>
                    <a:pt x="24865" y="1591"/>
                  </a:cubicBezTo>
                  <a:cubicBezTo>
                    <a:pt x="24920" y="1649"/>
                    <a:pt x="24973" y="1706"/>
                    <a:pt x="25029" y="1763"/>
                  </a:cubicBezTo>
                  <a:cubicBezTo>
                    <a:pt x="25673" y="2426"/>
                    <a:pt x="26383" y="3059"/>
                    <a:pt x="27687" y="3059"/>
                  </a:cubicBezTo>
                  <a:cubicBezTo>
                    <a:pt x="28496" y="3059"/>
                    <a:pt x="29076" y="2815"/>
                    <a:pt x="29554" y="2472"/>
                  </a:cubicBezTo>
                  <a:cubicBezTo>
                    <a:pt x="29556" y="2470"/>
                    <a:pt x="29559" y="2470"/>
                    <a:pt x="29560" y="2469"/>
                  </a:cubicBezTo>
                  <a:cubicBezTo>
                    <a:pt x="29916" y="2211"/>
                    <a:pt x="30217" y="1898"/>
                    <a:pt x="30512" y="1590"/>
                  </a:cubicBezTo>
                  <a:cubicBezTo>
                    <a:pt x="30818" y="1269"/>
                    <a:pt x="31119" y="956"/>
                    <a:pt x="31472" y="705"/>
                  </a:cubicBezTo>
                  <a:cubicBezTo>
                    <a:pt x="31494" y="690"/>
                    <a:pt x="31515" y="674"/>
                    <a:pt x="31538" y="659"/>
                  </a:cubicBezTo>
                  <a:cubicBezTo>
                    <a:pt x="31541" y="658"/>
                    <a:pt x="31543" y="655"/>
                    <a:pt x="31544" y="655"/>
                  </a:cubicBezTo>
                  <a:lnTo>
                    <a:pt x="31544" y="654"/>
                  </a:lnTo>
                  <a:cubicBezTo>
                    <a:pt x="31557" y="645"/>
                    <a:pt x="31570" y="637"/>
                    <a:pt x="31581" y="629"/>
                  </a:cubicBezTo>
                  <a:lnTo>
                    <a:pt x="31584" y="627"/>
                  </a:lnTo>
                  <a:cubicBezTo>
                    <a:pt x="31594" y="619"/>
                    <a:pt x="31607" y="612"/>
                    <a:pt x="31620" y="605"/>
                  </a:cubicBezTo>
                  <a:cubicBezTo>
                    <a:pt x="31643" y="591"/>
                    <a:pt x="31666" y="576"/>
                    <a:pt x="31691" y="562"/>
                  </a:cubicBezTo>
                  <a:cubicBezTo>
                    <a:pt x="32095" y="326"/>
                    <a:pt x="32575" y="173"/>
                    <a:pt x="33209" y="173"/>
                  </a:cubicBezTo>
                  <a:cubicBezTo>
                    <a:pt x="33256" y="173"/>
                    <a:pt x="33295" y="136"/>
                    <a:pt x="33296" y="85"/>
                  </a:cubicBezTo>
                  <a:cubicBezTo>
                    <a:pt x="33296" y="39"/>
                    <a:pt x="33262" y="3"/>
                    <a:pt x="33227" y="3"/>
                  </a:cubicBezTo>
                  <a:cubicBezTo>
                    <a:pt x="33224" y="3"/>
                    <a:pt x="33221" y="3"/>
                    <a:pt x="33218" y="4"/>
                  </a:cubicBezTo>
                  <a:cubicBezTo>
                    <a:pt x="32625" y="4"/>
                    <a:pt x="32154" y="133"/>
                    <a:pt x="31759" y="339"/>
                  </a:cubicBezTo>
                  <a:cubicBezTo>
                    <a:pt x="31736" y="350"/>
                    <a:pt x="31710" y="362"/>
                    <a:pt x="31689" y="376"/>
                  </a:cubicBezTo>
                  <a:cubicBezTo>
                    <a:pt x="31677" y="382"/>
                    <a:pt x="31666" y="389"/>
                    <a:pt x="31653" y="396"/>
                  </a:cubicBezTo>
                  <a:cubicBezTo>
                    <a:pt x="31651" y="397"/>
                    <a:pt x="31650" y="397"/>
                    <a:pt x="31649" y="399"/>
                  </a:cubicBezTo>
                  <a:cubicBezTo>
                    <a:pt x="31637" y="405"/>
                    <a:pt x="31629" y="412"/>
                    <a:pt x="31617" y="418"/>
                  </a:cubicBezTo>
                  <a:lnTo>
                    <a:pt x="31616" y="418"/>
                  </a:lnTo>
                  <a:cubicBezTo>
                    <a:pt x="31593" y="430"/>
                    <a:pt x="31567" y="445"/>
                    <a:pt x="31545" y="459"/>
                  </a:cubicBezTo>
                  <a:cubicBezTo>
                    <a:pt x="31097" y="738"/>
                    <a:pt x="30742" y="1108"/>
                    <a:pt x="30392" y="1473"/>
                  </a:cubicBezTo>
                  <a:cubicBezTo>
                    <a:pt x="29696" y="2201"/>
                    <a:pt x="29037" y="2888"/>
                    <a:pt x="27695" y="2888"/>
                  </a:cubicBezTo>
                  <a:cubicBezTo>
                    <a:pt x="26995" y="2888"/>
                    <a:pt x="26482" y="2702"/>
                    <a:pt x="26053" y="2420"/>
                  </a:cubicBezTo>
                  <a:lnTo>
                    <a:pt x="26051" y="2419"/>
                  </a:lnTo>
                  <a:cubicBezTo>
                    <a:pt x="25795" y="2250"/>
                    <a:pt x="25567" y="2048"/>
                    <a:pt x="25350" y="1830"/>
                  </a:cubicBezTo>
                  <a:cubicBezTo>
                    <a:pt x="25231" y="1713"/>
                    <a:pt x="25115" y="1593"/>
                    <a:pt x="24999" y="1471"/>
                  </a:cubicBezTo>
                  <a:cubicBezTo>
                    <a:pt x="24703" y="1163"/>
                    <a:pt x="24402" y="851"/>
                    <a:pt x="24047" y="594"/>
                  </a:cubicBezTo>
                  <a:cubicBezTo>
                    <a:pt x="24044" y="591"/>
                    <a:pt x="24043" y="591"/>
                    <a:pt x="24041" y="589"/>
                  </a:cubicBezTo>
                  <a:cubicBezTo>
                    <a:pt x="23778" y="400"/>
                    <a:pt x="23486" y="243"/>
                    <a:pt x="23142" y="138"/>
                  </a:cubicBezTo>
                  <a:cubicBezTo>
                    <a:pt x="23119" y="131"/>
                    <a:pt x="23097" y="124"/>
                    <a:pt x="23071" y="117"/>
                  </a:cubicBezTo>
                  <a:cubicBezTo>
                    <a:pt x="23056" y="111"/>
                    <a:pt x="23042" y="108"/>
                    <a:pt x="23028" y="104"/>
                  </a:cubicBezTo>
                  <a:cubicBezTo>
                    <a:pt x="23016" y="101"/>
                    <a:pt x="23005" y="100"/>
                    <a:pt x="22992" y="95"/>
                  </a:cubicBezTo>
                  <a:cubicBezTo>
                    <a:pt x="22966" y="90"/>
                    <a:pt x="22939" y="83"/>
                    <a:pt x="22912" y="78"/>
                  </a:cubicBezTo>
                  <a:cubicBezTo>
                    <a:pt x="22687" y="28"/>
                    <a:pt x="22441" y="1"/>
                    <a:pt x="22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2681975" y="1614400"/>
              <a:ext cx="31300" cy="31250"/>
            </a:xfrm>
            <a:custGeom>
              <a:avLst/>
              <a:gdLst/>
              <a:ahLst/>
              <a:cxnLst/>
              <a:rect l="l" t="t" r="r" b="b"/>
              <a:pathLst>
                <a:path w="1252" h="1250" extrusionOk="0">
                  <a:moveTo>
                    <a:pt x="628" y="174"/>
                  </a:moveTo>
                  <a:cubicBezTo>
                    <a:pt x="875" y="174"/>
                    <a:pt x="1076" y="376"/>
                    <a:pt x="1076" y="625"/>
                  </a:cubicBezTo>
                  <a:cubicBezTo>
                    <a:pt x="1076" y="874"/>
                    <a:pt x="874" y="1076"/>
                    <a:pt x="628" y="1076"/>
                  </a:cubicBezTo>
                  <a:cubicBezTo>
                    <a:pt x="378" y="1076"/>
                    <a:pt x="177" y="874"/>
                    <a:pt x="177" y="625"/>
                  </a:cubicBezTo>
                  <a:cubicBezTo>
                    <a:pt x="177" y="376"/>
                    <a:pt x="377" y="174"/>
                    <a:pt x="628" y="174"/>
                  </a:cubicBezTo>
                  <a:close/>
                  <a:moveTo>
                    <a:pt x="628" y="1"/>
                  </a:moveTo>
                  <a:cubicBezTo>
                    <a:pt x="281" y="1"/>
                    <a:pt x="1" y="281"/>
                    <a:pt x="1" y="625"/>
                  </a:cubicBezTo>
                  <a:cubicBezTo>
                    <a:pt x="1" y="970"/>
                    <a:pt x="281" y="1249"/>
                    <a:pt x="628" y="1249"/>
                  </a:cubicBezTo>
                  <a:cubicBezTo>
                    <a:pt x="971" y="1249"/>
                    <a:pt x="1252" y="969"/>
                    <a:pt x="1252" y="625"/>
                  </a:cubicBezTo>
                  <a:cubicBezTo>
                    <a:pt x="1252" y="281"/>
                    <a:pt x="971"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2589250" y="1713125"/>
              <a:ext cx="29550" cy="29550"/>
            </a:xfrm>
            <a:custGeom>
              <a:avLst/>
              <a:gdLst/>
              <a:ahLst/>
              <a:cxnLst/>
              <a:rect l="l" t="t" r="r" b="b"/>
              <a:pathLst>
                <a:path w="1182" h="1182" extrusionOk="0">
                  <a:moveTo>
                    <a:pt x="589" y="176"/>
                  </a:moveTo>
                  <a:cubicBezTo>
                    <a:pt x="818" y="176"/>
                    <a:pt x="1003" y="362"/>
                    <a:pt x="1003" y="590"/>
                  </a:cubicBezTo>
                  <a:cubicBezTo>
                    <a:pt x="1003" y="679"/>
                    <a:pt x="974" y="763"/>
                    <a:pt x="924" y="830"/>
                  </a:cubicBezTo>
                  <a:cubicBezTo>
                    <a:pt x="848" y="936"/>
                    <a:pt x="726" y="1005"/>
                    <a:pt x="589" y="1005"/>
                  </a:cubicBezTo>
                  <a:cubicBezTo>
                    <a:pt x="439" y="1005"/>
                    <a:pt x="307" y="922"/>
                    <a:pt x="235" y="800"/>
                  </a:cubicBezTo>
                  <a:cubicBezTo>
                    <a:pt x="197" y="737"/>
                    <a:pt x="175" y="666"/>
                    <a:pt x="175" y="590"/>
                  </a:cubicBezTo>
                  <a:cubicBezTo>
                    <a:pt x="175" y="359"/>
                    <a:pt x="361" y="176"/>
                    <a:pt x="589" y="176"/>
                  </a:cubicBezTo>
                  <a:close/>
                  <a:moveTo>
                    <a:pt x="589" y="0"/>
                  </a:moveTo>
                  <a:cubicBezTo>
                    <a:pt x="264" y="0"/>
                    <a:pt x="0" y="265"/>
                    <a:pt x="0" y="591"/>
                  </a:cubicBezTo>
                  <a:cubicBezTo>
                    <a:pt x="0" y="663"/>
                    <a:pt x="13" y="730"/>
                    <a:pt x="38" y="795"/>
                  </a:cubicBezTo>
                  <a:cubicBezTo>
                    <a:pt x="119" y="1021"/>
                    <a:pt x="337" y="1181"/>
                    <a:pt x="590" y="1181"/>
                  </a:cubicBezTo>
                  <a:cubicBezTo>
                    <a:pt x="826" y="1181"/>
                    <a:pt x="1031" y="1042"/>
                    <a:pt x="1124" y="842"/>
                  </a:cubicBezTo>
                  <a:cubicBezTo>
                    <a:pt x="1160" y="766"/>
                    <a:pt x="1181" y="680"/>
                    <a:pt x="1181" y="591"/>
                  </a:cubicBezTo>
                  <a:cubicBezTo>
                    <a:pt x="1177" y="265"/>
                    <a:pt x="915"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2375550" y="885900"/>
              <a:ext cx="272500" cy="210275"/>
            </a:xfrm>
            <a:custGeom>
              <a:avLst/>
              <a:gdLst/>
              <a:ahLst/>
              <a:cxnLst/>
              <a:rect l="l" t="t" r="r" b="b"/>
              <a:pathLst>
                <a:path w="10900" h="8411" extrusionOk="0">
                  <a:moveTo>
                    <a:pt x="4155" y="893"/>
                  </a:moveTo>
                  <a:cubicBezTo>
                    <a:pt x="3734" y="893"/>
                    <a:pt x="3273" y="1014"/>
                    <a:pt x="2764" y="1358"/>
                  </a:cubicBezTo>
                  <a:cubicBezTo>
                    <a:pt x="1" y="3213"/>
                    <a:pt x="4320" y="8007"/>
                    <a:pt x="4320" y="8007"/>
                  </a:cubicBezTo>
                  <a:cubicBezTo>
                    <a:pt x="4320" y="8231"/>
                    <a:pt x="5366" y="8411"/>
                    <a:pt x="6659" y="8411"/>
                  </a:cubicBezTo>
                  <a:cubicBezTo>
                    <a:pt x="7950" y="8411"/>
                    <a:pt x="8998" y="8231"/>
                    <a:pt x="8998" y="8007"/>
                  </a:cubicBezTo>
                  <a:cubicBezTo>
                    <a:pt x="8979" y="7584"/>
                    <a:pt x="10899" y="4579"/>
                    <a:pt x="10527" y="2290"/>
                  </a:cubicBezTo>
                  <a:cubicBezTo>
                    <a:pt x="10158" y="1"/>
                    <a:pt x="8125" y="1468"/>
                    <a:pt x="7094" y="1787"/>
                  </a:cubicBezTo>
                  <a:cubicBezTo>
                    <a:pt x="6321" y="2023"/>
                    <a:pt x="5419" y="894"/>
                    <a:pt x="4155" y="8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2413275" y="906050"/>
              <a:ext cx="234475" cy="192350"/>
            </a:xfrm>
            <a:custGeom>
              <a:avLst/>
              <a:gdLst/>
              <a:ahLst/>
              <a:cxnLst/>
              <a:rect l="l" t="t" r="r" b="b"/>
              <a:pathLst>
                <a:path w="9379" h="7694" extrusionOk="0">
                  <a:moveTo>
                    <a:pt x="2646" y="172"/>
                  </a:moveTo>
                  <a:cubicBezTo>
                    <a:pt x="3260" y="174"/>
                    <a:pt x="3796" y="456"/>
                    <a:pt x="4268" y="704"/>
                  </a:cubicBezTo>
                  <a:cubicBezTo>
                    <a:pt x="4563" y="858"/>
                    <a:pt x="4831" y="1001"/>
                    <a:pt x="5088" y="1066"/>
                  </a:cubicBezTo>
                  <a:lnTo>
                    <a:pt x="5091" y="1066"/>
                  </a:lnTo>
                  <a:cubicBezTo>
                    <a:pt x="5180" y="1088"/>
                    <a:pt x="5269" y="1100"/>
                    <a:pt x="5357" y="1100"/>
                  </a:cubicBezTo>
                  <a:cubicBezTo>
                    <a:pt x="5443" y="1100"/>
                    <a:pt x="5528" y="1088"/>
                    <a:pt x="5611" y="1061"/>
                  </a:cubicBezTo>
                  <a:cubicBezTo>
                    <a:pt x="5811" y="1000"/>
                    <a:pt x="6047" y="895"/>
                    <a:pt x="6298" y="787"/>
                  </a:cubicBezTo>
                  <a:cubicBezTo>
                    <a:pt x="6374" y="754"/>
                    <a:pt x="6451" y="721"/>
                    <a:pt x="6531" y="685"/>
                  </a:cubicBezTo>
                  <a:cubicBezTo>
                    <a:pt x="6533" y="685"/>
                    <a:pt x="6533" y="682"/>
                    <a:pt x="6534" y="682"/>
                  </a:cubicBezTo>
                  <a:cubicBezTo>
                    <a:pt x="6974" y="494"/>
                    <a:pt x="7459" y="309"/>
                    <a:pt x="7875" y="309"/>
                  </a:cubicBezTo>
                  <a:cubicBezTo>
                    <a:pt x="8047" y="309"/>
                    <a:pt x="8208" y="340"/>
                    <a:pt x="8348" y="417"/>
                  </a:cubicBezTo>
                  <a:cubicBezTo>
                    <a:pt x="8651" y="582"/>
                    <a:pt x="8843" y="935"/>
                    <a:pt x="8932" y="1495"/>
                  </a:cubicBezTo>
                  <a:cubicBezTo>
                    <a:pt x="9195" y="3119"/>
                    <a:pt x="8293" y="5094"/>
                    <a:pt x="7755" y="6275"/>
                  </a:cubicBezTo>
                  <a:cubicBezTo>
                    <a:pt x="7512" y="6806"/>
                    <a:pt x="7396" y="7067"/>
                    <a:pt x="7403" y="7194"/>
                  </a:cubicBezTo>
                  <a:cubicBezTo>
                    <a:pt x="7354" y="7310"/>
                    <a:pt x="6561" y="7516"/>
                    <a:pt x="5150" y="7516"/>
                  </a:cubicBezTo>
                  <a:cubicBezTo>
                    <a:pt x="3738" y="7516"/>
                    <a:pt x="2945" y="7310"/>
                    <a:pt x="2898" y="7200"/>
                  </a:cubicBezTo>
                  <a:cubicBezTo>
                    <a:pt x="2898" y="7178"/>
                    <a:pt x="2891" y="7157"/>
                    <a:pt x="2877" y="7141"/>
                  </a:cubicBezTo>
                  <a:cubicBezTo>
                    <a:pt x="2851" y="7110"/>
                    <a:pt x="177" y="4116"/>
                    <a:pt x="439" y="2006"/>
                  </a:cubicBezTo>
                  <a:cubicBezTo>
                    <a:pt x="510" y="1426"/>
                    <a:pt x="801" y="961"/>
                    <a:pt x="1305" y="623"/>
                  </a:cubicBezTo>
                  <a:cubicBezTo>
                    <a:pt x="1756" y="321"/>
                    <a:pt x="2194" y="172"/>
                    <a:pt x="2643" y="172"/>
                  </a:cubicBezTo>
                  <a:close/>
                  <a:moveTo>
                    <a:pt x="2642" y="1"/>
                  </a:moveTo>
                  <a:cubicBezTo>
                    <a:pt x="2155" y="1"/>
                    <a:pt x="1686" y="157"/>
                    <a:pt x="1206" y="480"/>
                  </a:cubicBezTo>
                  <a:cubicBezTo>
                    <a:pt x="658" y="847"/>
                    <a:pt x="341" y="1355"/>
                    <a:pt x="263" y="1989"/>
                  </a:cubicBezTo>
                  <a:cubicBezTo>
                    <a:pt x="1" y="4111"/>
                    <a:pt x="2474" y="6956"/>
                    <a:pt x="2728" y="7240"/>
                  </a:cubicBezTo>
                  <a:cubicBezTo>
                    <a:pt x="2849" y="7689"/>
                    <a:pt x="5052" y="7694"/>
                    <a:pt x="5150" y="7694"/>
                  </a:cubicBezTo>
                  <a:cubicBezTo>
                    <a:pt x="5247" y="7694"/>
                    <a:pt x="7576" y="7688"/>
                    <a:pt x="7576" y="7198"/>
                  </a:cubicBezTo>
                  <a:cubicBezTo>
                    <a:pt x="7571" y="7101"/>
                    <a:pt x="7729" y="6753"/>
                    <a:pt x="7914" y="6351"/>
                  </a:cubicBezTo>
                  <a:cubicBezTo>
                    <a:pt x="8462" y="5151"/>
                    <a:pt x="9379" y="3144"/>
                    <a:pt x="9107" y="1468"/>
                  </a:cubicBezTo>
                  <a:cubicBezTo>
                    <a:pt x="9006" y="851"/>
                    <a:pt x="8786" y="457"/>
                    <a:pt x="8431" y="266"/>
                  </a:cubicBezTo>
                  <a:cubicBezTo>
                    <a:pt x="8262" y="174"/>
                    <a:pt x="8074" y="136"/>
                    <a:pt x="7875" y="136"/>
                  </a:cubicBezTo>
                  <a:cubicBezTo>
                    <a:pt x="7345" y="136"/>
                    <a:pt x="6740" y="402"/>
                    <a:pt x="6226" y="628"/>
                  </a:cubicBezTo>
                  <a:cubicBezTo>
                    <a:pt x="5982" y="735"/>
                    <a:pt x="5751" y="837"/>
                    <a:pt x="5559" y="897"/>
                  </a:cubicBezTo>
                  <a:cubicBezTo>
                    <a:pt x="5494" y="917"/>
                    <a:pt x="5428" y="926"/>
                    <a:pt x="5359" y="926"/>
                  </a:cubicBezTo>
                  <a:cubicBezTo>
                    <a:pt x="5060" y="926"/>
                    <a:pt x="4726" y="750"/>
                    <a:pt x="4350" y="552"/>
                  </a:cubicBezTo>
                  <a:cubicBezTo>
                    <a:pt x="3859" y="294"/>
                    <a:pt x="3305" y="1"/>
                    <a:pt x="2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2453425" y="927625"/>
              <a:ext cx="18100" cy="15850"/>
            </a:xfrm>
            <a:custGeom>
              <a:avLst/>
              <a:gdLst/>
              <a:ahLst/>
              <a:cxnLst/>
              <a:rect l="l" t="t" r="r" b="b"/>
              <a:pathLst>
                <a:path w="724" h="634" extrusionOk="0">
                  <a:moveTo>
                    <a:pt x="1" y="317"/>
                  </a:moveTo>
                  <a:cubicBezTo>
                    <a:pt x="1" y="141"/>
                    <a:pt x="161" y="1"/>
                    <a:pt x="362" y="1"/>
                  </a:cubicBezTo>
                  <a:cubicBezTo>
                    <a:pt x="562" y="1"/>
                    <a:pt x="724" y="141"/>
                    <a:pt x="724" y="317"/>
                  </a:cubicBezTo>
                  <a:cubicBezTo>
                    <a:pt x="724" y="492"/>
                    <a:pt x="562" y="634"/>
                    <a:pt x="362" y="634"/>
                  </a:cubicBezTo>
                  <a:cubicBezTo>
                    <a:pt x="161" y="632"/>
                    <a:pt x="1" y="490"/>
                    <a:pt x="1" y="3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2451250" y="925425"/>
              <a:ext cx="22475" cy="20225"/>
            </a:xfrm>
            <a:custGeom>
              <a:avLst/>
              <a:gdLst/>
              <a:ahLst/>
              <a:cxnLst/>
              <a:rect l="l" t="t" r="r" b="b"/>
              <a:pathLst>
                <a:path w="899" h="809" extrusionOk="0">
                  <a:moveTo>
                    <a:pt x="449" y="176"/>
                  </a:moveTo>
                  <a:cubicBezTo>
                    <a:pt x="602" y="176"/>
                    <a:pt x="723" y="278"/>
                    <a:pt x="723" y="405"/>
                  </a:cubicBezTo>
                  <a:cubicBezTo>
                    <a:pt x="723" y="530"/>
                    <a:pt x="602" y="634"/>
                    <a:pt x="449" y="634"/>
                  </a:cubicBezTo>
                  <a:cubicBezTo>
                    <a:pt x="298" y="634"/>
                    <a:pt x="175" y="530"/>
                    <a:pt x="175" y="405"/>
                  </a:cubicBezTo>
                  <a:cubicBezTo>
                    <a:pt x="175" y="278"/>
                    <a:pt x="297" y="176"/>
                    <a:pt x="449" y="176"/>
                  </a:cubicBezTo>
                  <a:close/>
                  <a:moveTo>
                    <a:pt x="449" y="0"/>
                  </a:moveTo>
                  <a:cubicBezTo>
                    <a:pt x="202" y="0"/>
                    <a:pt x="0" y="183"/>
                    <a:pt x="0" y="405"/>
                  </a:cubicBezTo>
                  <a:cubicBezTo>
                    <a:pt x="0" y="627"/>
                    <a:pt x="202" y="809"/>
                    <a:pt x="449" y="809"/>
                  </a:cubicBezTo>
                  <a:cubicBezTo>
                    <a:pt x="698" y="809"/>
                    <a:pt x="898" y="629"/>
                    <a:pt x="898" y="405"/>
                  </a:cubicBezTo>
                  <a:cubicBezTo>
                    <a:pt x="898" y="182"/>
                    <a:pt x="696" y="0"/>
                    <a:pt x="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2435425" y="949750"/>
              <a:ext cx="19675" cy="27700"/>
            </a:xfrm>
            <a:custGeom>
              <a:avLst/>
              <a:gdLst/>
              <a:ahLst/>
              <a:cxnLst/>
              <a:rect l="l" t="t" r="r" b="b"/>
              <a:pathLst>
                <a:path w="787" h="1108" extrusionOk="0">
                  <a:moveTo>
                    <a:pt x="78" y="466"/>
                  </a:moveTo>
                  <a:cubicBezTo>
                    <a:pt x="155" y="187"/>
                    <a:pt x="359" y="1"/>
                    <a:pt x="535" y="49"/>
                  </a:cubicBezTo>
                  <a:cubicBezTo>
                    <a:pt x="708" y="98"/>
                    <a:pt x="787" y="363"/>
                    <a:pt x="709" y="642"/>
                  </a:cubicBezTo>
                  <a:cubicBezTo>
                    <a:pt x="633" y="921"/>
                    <a:pt x="429" y="1107"/>
                    <a:pt x="253" y="1058"/>
                  </a:cubicBezTo>
                  <a:cubicBezTo>
                    <a:pt x="79" y="1008"/>
                    <a:pt x="1" y="744"/>
                    <a:pt x="78" y="4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2433925" y="948575"/>
              <a:ext cx="22725" cy="29975"/>
            </a:xfrm>
            <a:custGeom>
              <a:avLst/>
              <a:gdLst/>
              <a:ahLst/>
              <a:cxnLst/>
              <a:rect l="l" t="t" r="r" b="b"/>
              <a:pathLst>
                <a:path w="909" h="1199" extrusionOk="0">
                  <a:moveTo>
                    <a:pt x="537" y="175"/>
                  </a:moveTo>
                  <a:cubicBezTo>
                    <a:pt x="550" y="175"/>
                    <a:pt x="560" y="176"/>
                    <a:pt x="570" y="181"/>
                  </a:cubicBezTo>
                  <a:cubicBezTo>
                    <a:pt x="606" y="191"/>
                    <a:pt x="638" y="218"/>
                    <a:pt x="665" y="262"/>
                  </a:cubicBezTo>
                  <a:cubicBezTo>
                    <a:pt x="718" y="360"/>
                    <a:pt x="726" y="516"/>
                    <a:pt x="683" y="666"/>
                  </a:cubicBezTo>
                  <a:cubicBezTo>
                    <a:pt x="652" y="782"/>
                    <a:pt x="590" y="888"/>
                    <a:pt x="517" y="955"/>
                  </a:cubicBezTo>
                  <a:cubicBezTo>
                    <a:pt x="487" y="983"/>
                    <a:pt x="432" y="1025"/>
                    <a:pt x="372" y="1025"/>
                  </a:cubicBezTo>
                  <a:cubicBezTo>
                    <a:pt x="360" y="1025"/>
                    <a:pt x="349" y="1023"/>
                    <a:pt x="337" y="1020"/>
                  </a:cubicBezTo>
                  <a:cubicBezTo>
                    <a:pt x="300" y="1010"/>
                    <a:pt x="268" y="982"/>
                    <a:pt x="244" y="938"/>
                  </a:cubicBezTo>
                  <a:cubicBezTo>
                    <a:pt x="188" y="841"/>
                    <a:pt x="181" y="687"/>
                    <a:pt x="222" y="537"/>
                  </a:cubicBezTo>
                  <a:lnTo>
                    <a:pt x="222" y="534"/>
                  </a:lnTo>
                  <a:cubicBezTo>
                    <a:pt x="263" y="384"/>
                    <a:pt x="351" y="258"/>
                    <a:pt x="450" y="202"/>
                  </a:cubicBezTo>
                  <a:cubicBezTo>
                    <a:pt x="480" y="184"/>
                    <a:pt x="510" y="175"/>
                    <a:pt x="537" y="175"/>
                  </a:cubicBezTo>
                  <a:close/>
                  <a:moveTo>
                    <a:pt x="539" y="0"/>
                  </a:moveTo>
                  <a:cubicBezTo>
                    <a:pt x="481" y="0"/>
                    <a:pt x="421" y="16"/>
                    <a:pt x="364" y="48"/>
                  </a:cubicBezTo>
                  <a:cubicBezTo>
                    <a:pt x="294" y="88"/>
                    <a:pt x="231" y="148"/>
                    <a:pt x="178" y="224"/>
                  </a:cubicBezTo>
                  <a:cubicBezTo>
                    <a:pt x="124" y="298"/>
                    <a:pt x="82" y="390"/>
                    <a:pt x="54" y="488"/>
                  </a:cubicBezTo>
                  <a:cubicBezTo>
                    <a:pt x="1" y="685"/>
                    <a:pt x="13" y="885"/>
                    <a:pt x="92" y="1022"/>
                  </a:cubicBezTo>
                  <a:cubicBezTo>
                    <a:pt x="139" y="1107"/>
                    <a:pt x="208" y="1164"/>
                    <a:pt x="290" y="1187"/>
                  </a:cubicBezTo>
                  <a:cubicBezTo>
                    <a:pt x="317" y="1196"/>
                    <a:pt x="344" y="1199"/>
                    <a:pt x="371" y="1199"/>
                  </a:cubicBezTo>
                  <a:cubicBezTo>
                    <a:pt x="460" y="1199"/>
                    <a:pt x="553" y="1158"/>
                    <a:pt x="636" y="1083"/>
                  </a:cubicBezTo>
                  <a:cubicBezTo>
                    <a:pt x="734" y="992"/>
                    <a:pt x="811" y="861"/>
                    <a:pt x="852" y="710"/>
                  </a:cubicBezTo>
                  <a:cubicBezTo>
                    <a:pt x="908" y="516"/>
                    <a:pt x="894" y="315"/>
                    <a:pt x="817" y="175"/>
                  </a:cubicBezTo>
                  <a:cubicBezTo>
                    <a:pt x="768" y="91"/>
                    <a:pt x="701" y="33"/>
                    <a:pt x="618" y="10"/>
                  </a:cubicBezTo>
                  <a:cubicBezTo>
                    <a:pt x="592" y="4"/>
                    <a:pt x="56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2496950" y="918975"/>
              <a:ext cx="81225" cy="20675"/>
            </a:xfrm>
            <a:custGeom>
              <a:avLst/>
              <a:gdLst/>
              <a:ahLst/>
              <a:cxnLst/>
              <a:rect l="l" t="t" r="r" b="b"/>
              <a:pathLst>
                <a:path w="3249" h="827" extrusionOk="0">
                  <a:moveTo>
                    <a:pt x="3149" y="1"/>
                  </a:moveTo>
                  <a:cubicBezTo>
                    <a:pt x="3134" y="1"/>
                    <a:pt x="3118" y="5"/>
                    <a:pt x="3104" y="13"/>
                  </a:cubicBezTo>
                  <a:cubicBezTo>
                    <a:pt x="2242" y="535"/>
                    <a:pt x="1394" y="648"/>
                    <a:pt x="824" y="648"/>
                  </a:cubicBezTo>
                  <a:cubicBezTo>
                    <a:pt x="395" y="648"/>
                    <a:pt x="123" y="584"/>
                    <a:pt x="116" y="583"/>
                  </a:cubicBezTo>
                  <a:cubicBezTo>
                    <a:pt x="110" y="581"/>
                    <a:pt x="103" y="581"/>
                    <a:pt x="96" y="581"/>
                  </a:cubicBezTo>
                  <a:cubicBezTo>
                    <a:pt x="57" y="581"/>
                    <a:pt x="20" y="607"/>
                    <a:pt x="11" y="648"/>
                  </a:cubicBezTo>
                  <a:cubicBezTo>
                    <a:pt x="1" y="693"/>
                    <a:pt x="29" y="742"/>
                    <a:pt x="75" y="752"/>
                  </a:cubicBezTo>
                  <a:cubicBezTo>
                    <a:pt x="102" y="758"/>
                    <a:pt x="391" y="826"/>
                    <a:pt x="834" y="826"/>
                  </a:cubicBezTo>
                  <a:cubicBezTo>
                    <a:pt x="1426" y="826"/>
                    <a:pt x="2297" y="706"/>
                    <a:pt x="3193" y="164"/>
                  </a:cubicBezTo>
                  <a:cubicBezTo>
                    <a:pt x="3236" y="139"/>
                    <a:pt x="3249" y="85"/>
                    <a:pt x="3223" y="43"/>
                  </a:cubicBezTo>
                  <a:cubicBezTo>
                    <a:pt x="3207" y="15"/>
                    <a:pt x="3178" y="1"/>
                    <a:pt x="3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2487250" y="1305625"/>
              <a:ext cx="110075" cy="77450"/>
            </a:xfrm>
            <a:custGeom>
              <a:avLst/>
              <a:gdLst/>
              <a:ahLst/>
              <a:cxnLst/>
              <a:rect l="l" t="t" r="r" b="b"/>
              <a:pathLst>
                <a:path w="4403" h="3098" extrusionOk="0">
                  <a:moveTo>
                    <a:pt x="1" y="1"/>
                  </a:moveTo>
                  <a:lnTo>
                    <a:pt x="1" y="2728"/>
                  </a:lnTo>
                  <a:cubicBezTo>
                    <a:pt x="1" y="2918"/>
                    <a:pt x="519" y="3011"/>
                    <a:pt x="1069" y="3056"/>
                  </a:cubicBezTo>
                  <a:cubicBezTo>
                    <a:pt x="1097" y="3057"/>
                    <a:pt x="1127" y="3061"/>
                    <a:pt x="1156" y="3063"/>
                  </a:cubicBezTo>
                  <a:cubicBezTo>
                    <a:pt x="1184" y="3064"/>
                    <a:pt x="1215" y="3066"/>
                    <a:pt x="1245" y="3068"/>
                  </a:cubicBezTo>
                  <a:cubicBezTo>
                    <a:pt x="1628" y="3093"/>
                    <a:pt x="2003" y="3097"/>
                    <a:pt x="2202" y="3097"/>
                  </a:cubicBezTo>
                  <a:cubicBezTo>
                    <a:pt x="2401" y="3097"/>
                    <a:pt x="2775" y="3093"/>
                    <a:pt x="3160" y="3068"/>
                  </a:cubicBezTo>
                  <a:cubicBezTo>
                    <a:pt x="3189" y="3066"/>
                    <a:pt x="3219" y="3064"/>
                    <a:pt x="3249" y="3063"/>
                  </a:cubicBezTo>
                  <a:cubicBezTo>
                    <a:pt x="3279" y="3061"/>
                    <a:pt x="3307" y="3057"/>
                    <a:pt x="3336" y="3056"/>
                  </a:cubicBezTo>
                  <a:cubicBezTo>
                    <a:pt x="3886" y="3008"/>
                    <a:pt x="4403" y="2918"/>
                    <a:pt x="4403" y="2728"/>
                  </a:cubicBezTo>
                  <a:lnTo>
                    <a:pt x="4403" y="1"/>
                  </a:lnTo>
                  <a:lnTo>
                    <a:pt x="4226" y="1"/>
                  </a:lnTo>
                  <a:lnTo>
                    <a:pt x="4226" y="2711"/>
                  </a:lnTo>
                  <a:cubicBezTo>
                    <a:pt x="4158" y="2768"/>
                    <a:pt x="3844" y="2835"/>
                    <a:pt x="3336" y="2878"/>
                  </a:cubicBezTo>
                  <a:cubicBezTo>
                    <a:pt x="3307" y="2882"/>
                    <a:pt x="3277" y="2884"/>
                    <a:pt x="3249" y="2885"/>
                  </a:cubicBezTo>
                  <a:cubicBezTo>
                    <a:pt x="3220" y="2890"/>
                    <a:pt x="3190" y="2891"/>
                    <a:pt x="3160" y="2892"/>
                  </a:cubicBezTo>
                  <a:cubicBezTo>
                    <a:pt x="2887" y="2911"/>
                    <a:pt x="2564" y="2922"/>
                    <a:pt x="2202" y="2922"/>
                  </a:cubicBezTo>
                  <a:cubicBezTo>
                    <a:pt x="1840" y="2922"/>
                    <a:pt x="1519" y="2911"/>
                    <a:pt x="1245" y="2892"/>
                  </a:cubicBezTo>
                  <a:cubicBezTo>
                    <a:pt x="1213" y="2891"/>
                    <a:pt x="1184" y="2890"/>
                    <a:pt x="1156" y="2885"/>
                  </a:cubicBezTo>
                  <a:cubicBezTo>
                    <a:pt x="1127" y="2884"/>
                    <a:pt x="1097" y="2879"/>
                    <a:pt x="1069" y="2878"/>
                  </a:cubicBezTo>
                  <a:cubicBezTo>
                    <a:pt x="559" y="2835"/>
                    <a:pt x="245" y="2768"/>
                    <a:pt x="175" y="2711"/>
                  </a:cubicBezTo>
                  <a:lnTo>
                    <a:pt x="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2460525" y="1288800"/>
              <a:ext cx="163475" cy="21300"/>
            </a:xfrm>
            <a:custGeom>
              <a:avLst/>
              <a:gdLst/>
              <a:ahLst/>
              <a:cxnLst/>
              <a:rect l="l" t="t" r="r" b="b"/>
              <a:pathLst>
                <a:path w="6539" h="852" extrusionOk="0">
                  <a:moveTo>
                    <a:pt x="6232" y="178"/>
                  </a:moveTo>
                  <a:cubicBezTo>
                    <a:pt x="6303" y="178"/>
                    <a:pt x="6362" y="236"/>
                    <a:pt x="6362" y="307"/>
                  </a:cubicBezTo>
                  <a:lnTo>
                    <a:pt x="6362" y="545"/>
                  </a:lnTo>
                  <a:cubicBezTo>
                    <a:pt x="6362" y="616"/>
                    <a:pt x="6303" y="675"/>
                    <a:pt x="6232" y="675"/>
                  </a:cubicBezTo>
                  <a:lnTo>
                    <a:pt x="307" y="675"/>
                  </a:lnTo>
                  <a:cubicBezTo>
                    <a:pt x="235" y="675"/>
                    <a:pt x="176" y="616"/>
                    <a:pt x="176" y="545"/>
                  </a:cubicBezTo>
                  <a:lnTo>
                    <a:pt x="176" y="307"/>
                  </a:lnTo>
                  <a:cubicBezTo>
                    <a:pt x="176" y="236"/>
                    <a:pt x="235" y="178"/>
                    <a:pt x="307" y="178"/>
                  </a:cubicBezTo>
                  <a:close/>
                  <a:moveTo>
                    <a:pt x="307" y="1"/>
                  </a:moveTo>
                  <a:cubicBezTo>
                    <a:pt x="139" y="1"/>
                    <a:pt x="0" y="138"/>
                    <a:pt x="0" y="307"/>
                  </a:cubicBezTo>
                  <a:lnTo>
                    <a:pt x="0" y="545"/>
                  </a:lnTo>
                  <a:cubicBezTo>
                    <a:pt x="0" y="714"/>
                    <a:pt x="139" y="851"/>
                    <a:pt x="307" y="851"/>
                  </a:cubicBezTo>
                  <a:lnTo>
                    <a:pt x="6232" y="851"/>
                  </a:lnTo>
                  <a:cubicBezTo>
                    <a:pt x="6399" y="851"/>
                    <a:pt x="6538" y="714"/>
                    <a:pt x="6538" y="545"/>
                  </a:cubicBezTo>
                  <a:lnTo>
                    <a:pt x="6538" y="307"/>
                  </a:lnTo>
                  <a:cubicBezTo>
                    <a:pt x="6538" y="138"/>
                    <a:pt x="6401" y="1"/>
                    <a:pt x="6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2464925" y="1293250"/>
              <a:ext cx="154650" cy="12450"/>
            </a:xfrm>
            <a:custGeom>
              <a:avLst/>
              <a:gdLst/>
              <a:ahLst/>
              <a:cxnLst/>
              <a:rect l="l" t="t" r="r" b="b"/>
              <a:pathLst>
                <a:path w="6186" h="498" extrusionOk="0">
                  <a:moveTo>
                    <a:pt x="131" y="0"/>
                  </a:moveTo>
                  <a:cubicBezTo>
                    <a:pt x="59" y="0"/>
                    <a:pt x="0" y="58"/>
                    <a:pt x="0" y="129"/>
                  </a:cubicBezTo>
                  <a:lnTo>
                    <a:pt x="0" y="367"/>
                  </a:lnTo>
                  <a:cubicBezTo>
                    <a:pt x="0" y="438"/>
                    <a:pt x="59" y="497"/>
                    <a:pt x="131" y="497"/>
                  </a:cubicBezTo>
                  <a:lnTo>
                    <a:pt x="6056" y="497"/>
                  </a:lnTo>
                  <a:cubicBezTo>
                    <a:pt x="6127" y="497"/>
                    <a:pt x="6186" y="438"/>
                    <a:pt x="6186" y="367"/>
                  </a:cubicBezTo>
                  <a:lnTo>
                    <a:pt x="6186" y="129"/>
                  </a:lnTo>
                  <a:cubicBezTo>
                    <a:pt x="6186" y="58"/>
                    <a:pt x="6127" y="0"/>
                    <a:pt x="60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Unica One"/>
              <a:buNone/>
              <a:defRPr sz="3000" b="1">
                <a:solidFill>
                  <a:schemeClr val="dk1"/>
                </a:solidFill>
                <a:latin typeface="Unica One"/>
                <a:ea typeface="Unica One"/>
                <a:cs typeface="Unica One"/>
                <a:sym typeface="Unica One"/>
              </a:defRPr>
            </a:lvl1pPr>
            <a:lvl2pPr lvl="1" rtl="0">
              <a:spcBef>
                <a:spcPts val="0"/>
              </a:spcBef>
              <a:spcAft>
                <a:spcPts val="0"/>
              </a:spcAft>
              <a:buClr>
                <a:schemeClr val="dk1"/>
              </a:buClr>
              <a:buSzPts val="3000"/>
              <a:buFont typeface="Unica One"/>
              <a:buNone/>
              <a:defRPr sz="3000" b="1">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b="1">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b="1">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b="1">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b="1">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b="1">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b="1">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b="1">
                <a:solidFill>
                  <a:schemeClr val="dk1"/>
                </a:solidFill>
                <a:latin typeface="Unica One"/>
                <a:ea typeface="Unica One"/>
                <a:cs typeface="Unica One"/>
                <a:sym typeface="Unica One"/>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8" r:id="rId3"/>
    <p:sldLayoutId id="2147483659" r:id="rId4"/>
    <p:sldLayoutId id="2147483663" r:id="rId5"/>
    <p:sldLayoutId id="2147483668" r:id="rId6"/>
    <p:sldLayoutId id="2147483675" r:id="rId7"/>
    <p:sldLayoutId id="2147483676" r:id="rId8"/>
    <p:sldLayoutId id="214748367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3" name="Título 2">
            <a:extLst>
              <a:ext uri="{FF2B5EF4-FFF2-40B4-BE49-F238E27FC236}">
                <a16:creationId xmlns:a16="http://schemas.microsoft.com/office/drawing/2014/main" id="{479487CF-5AEB-0694-3C9C-658F3F7A20CC}"/>
              </a:ext>
            </a:extLst>
          </p:cNvPr>
          <p:cNvSpPr>
            <a:spLocks noGrp="1"/>
          </p:cNvSpPr>
          <p:nvPr>
            <p:ph type="title"/>
          </p:nvPr>
        </p:nvSpPr>
        <p:spPr>
          <a:xfrm>
            <a:off x="1337316" y="828916"/>
            <a:ext cx="6469365" cy="877739"/>
          </a:xfrm>
        </p:spPr>
        <p:txBody>
          <a:bodyPr/>
          <a:lstStyle/>
          <a:p>
            <a:r>
              <a:rPr lang="es-PE" sz="5400" dirty="0">
                <a:solidFill>
                  <a:srgbClr val="FF0000"/>
                </a:solidFill>
              </a:rPr>
              <a:t>Business Case - </a:t>
            </a:r>
            <a:r>
              <a:rPr lang="es-PE" sz="5400" dirty="0" err="1">
                <a:solidFill>
                  <a:srgbClr val="FF0000"/>
                </a:solidFill>
              </a:rPr>
              <a:t>Auna</a:t>
            </a:r>
            <a:endParaRPr lang="es-PE" sz="5400" dirty="0">
              <a:solidFill>
                <a:srgbClr val="FF0000"/>
              </a:solidFill>
            </a:endParaRPr>
          </a:p>
        </p:txBody>
      </p:sp>
      <p:sp>
        <p:nvSpPr>
          <p:cNvPr id="4" name="Título 2">
            <a:extLst>
              <a:ext uri="{FF2B5EF4-FFF2-40B4-BE49-F238E27FC236}">
                <a16:creationId xmlns:a16="http://schemas.microsoft.com/office/drawing/2014/main" id="{095B5862-530D-55B0-DD5F-7929B5CA34A1}"/>
              </a:ext>
            </a:extLst>
          </p:cNvPr>
          <p:cNvSpPr txBox="1">
            <a:spLocks/>
          </p:cNvSpPr>
          <p:nvPr/>
        </p:nvSpPr>
        <p:spPr>
          <a:xfrm>
            <a:off x="1337315" y="2328252"/>
            <a:ext cx="6469365" cy="1648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1pPr>
            <a:lvl2pPr marR="0" lvl="1"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9pPr>
          </a:lstStyle>
          <a:p>
            <a:pPr algn="ctr"/>
            <a:r>
              <a:rPr lang="es-PE" sz="3200" dirty="0">
                <a:solidFill>
                  <a:schemeClr val="bg1">
                    <a:lumMod val="50000"/>
                  </a:schemeClr>
                </a:solidFill>
              </a:rPr>
              <a:t>CARLOS RICARDO</a:t>
            </a:r>
          </a:p>
          <a:p>
            <a:pPr algn="ctr"/>
            <a:r>
              <a:rPr lang="es-PE" sz="3200" dirty="0">
                <a:solidFill>
                  <a:schemeClr val="bg1">
                    <a:lumMod val="50000"/>
                  </a:schemeClr>
                </a:solidFill>
              </a:rPr>
              <a:t> VILLENA CABREJOS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9" name="Título 6">
            <a:extLst>
              <a:ext uri="{FF2B5EF4-FFF2-40B4-BE49-F238E27FC236}">
                <a16:creationId xmlns:a16="http://schemas.microsoft.com/office/drawing/2014/main" id="{7E157976-0881-CB27-EFCF-FCA09137D93F}"/>
              </a:ext>
            </a:extLst>
          </p:cNvPr>
          <p:cNvSpPr txBox="1">
            <a:spLocks/>
          </p:cNvSpPr>
          <p:nvPr/>
        </p:nvSpPr>
        <p:spPr>
          <a:xfrm>
            <a:off x="1278106" y="281608"/>
            <a:ext cx="6587788"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1pPr>
            <a:lvl2pPr marR="0" lvl="1"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9pPr>
          </a:lstStyle>
          <a:p>
            <a:pPr algn="ctr"/>
            <a:r>
              <a:rPr lang="es-PE" dirty="0"/>
              <a:t>ANALISIS DE GASTOS DE DELIVERY POR WAREHOUSE , MES Y DISTANCIA</a:t>
            </a:r>
          </a:p>
        </p:txBody>
      </p:sp>
      <p:pic>
        <p:nvPicPr>
          <p:cNvPr id="4" name="Imagen 3">
            <a:extLst>
              <a:ext uri="{FF2B5EF4-FFF2-40B4-BE49-F238E27FC236}">
                <a16:creationId xmlns:a16="http://schemas.microsoft.com/office/drawing/2014/main" id="{D586E526-958B-7E66-09C4-999D93FC0689}"/>
              </a:ext>
            </a:extLst>
          </p:cNvPr>
          <p:cNvPicPr>
            <a:picLocks noChangeAspect="1"/>
          </p:cNvPicPr>
          <p:nvPr/>
        </p:nvPicPr>
        <p:blipFill>
          <a:blip r:embed="rId3"/>
          <a:stretch>
            <a:fillRect/>
          </a:stretch>
        </p:blipFill>
        <p:spPr>
          <a:xfrm>
            <a:off x="492783" y="1495121"/>
            <a:ext cx="8158434" cy="3144115"/>
          </a:xfrm>
          <a:prstGeom prst="rect">
            <a:avLst/>
          </a:prstGeom>
          <a:ln>
            <a:solidFill>
              <a:srgbClr val="002060"/>
            </a:solidFill>
          </a:ln>
        </p:spPr>
      </p:pic>
    </p:spTree>
    <p:extLst>
      <p:ext uri="{BB962C8B-B14F-4D97-AF65-F5344CB8AC3E}">
        <p14:creationId xmlns:p14="http://schemas.microsoft.com/office/powerpoint/2010/main" val="46424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pic>
        <p:nvPicPr>
          <p:cNvPr id="3" name="Imagen 2">
            <a:extLst>
              <a:ext uri="{FF2B5EF4-FFF2-40B4-BE49-F238E27FC236}">
                <a16:creationId xmlns:a16="http://schemas.microsoft.com/office/drawing/2014/main" id="{62EBDA8C-04E6-8B20-2A70-B6554869A15C}"/>
              </a:ext>
            </a:extLst>
          </p:cNvPr>
          <p:cNvPicPr>
            <a:picLocks noChangeAspect="1"/>
          </p:cNvPicPr>
          <p:nvPr/>
        </p:nvPicPr>
        <p:blipFill rotWithShape="1">
          <a:blip r:embed="rId3"/>
          <a:srcRect b="19249"/>
          <a:stretch/>
        </p:blipFill>
        <p:spPr>
          <a:xfrm>
            <a:off x="198043" y="1124134"/>
            <a:ext cx="4268853" cy="3237469"/>
          </a:xfrm>
          <a:prstGeom prst="rect">
            <a:avLst/>
          </a:prstGeom>
          <a:ln>
            <a:solidFill>
              <a:srgbClr val="002060"/>
            </a:solidFill>
          </a:ln>
        </p:spPr>
      </p:pic>
      <p:pic>
        <p:nvPicPr>
          <p:cNvPr id="6" name="Imagen 5">
            <a:extLst>
              <a:ext uri="{FF2B5EF4-FFF2-40B4-BE49-F238E27FC236}">
                <a16:creationId xmlns:a16="http://schemas.microsoft.com/office/drawing/2014/main" id="{3CFF96B6-C73A-2B7E-E7CD-509E2E3871F7}"/>
              </a:ext>
            </a:extLst>
          </p:cNvPr>
          <p:cNvPicPr>
            <a:picLocks noChangeAspect="1"/>
          </p:cNvPicPr>
          <p:nvPr/>
        </p:nvPicPr>
        <p:blipFill>
          <a:blip r:embed="rId4"/>
          <a:stretch>
            <a:fillRect/>
          </a:stretch>
        </p:blipFill>
        <p:spPr>
          <a:xfrm>
            <a:off x="4572000" y="1598180"/>
            <a:ext cx="4489574" cy="2763423"/>
          </a:xfrm>
          <a:prstGeom prst="rect">
            <a:avLst/>
          </a:prstGeom>
          <a:ln>
            <a:solidFill>
              <a:srgbClr val="002060"/>
            </a:solidFill>
          </a:ln>
        </p:spPr>
      </p:pic>
      <p:sp>
        <p:nvSpPr>
          <p:cNvPr id="10" name="Título 6">
            <a:extLst>
              <a:ext uri="{FF2B5EF4-FFF2-40B4-BE49-F238E27FC236}">
                <a16:creationId xmlns:a16="http://schemas.microsoft.com/office/drawing/2014/main" id="{CFDE622C-915B-0F5D-FF54-7CC0EDFB52A7}"/>
              </a:ext>
            </a:extLst>
          </p:cNvPr>
          <p:cNvSpPr txBox="1">
            <a:spLocks/>
          </p:cNvSpPr>
          <p:nvPr/>
        </p:nvSpPr>
        <p:spPr>
          <a:xfrm>
            <a:off x="1278106" y="0"/>
            <a:ext cx="6587788"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1pPr>
            <a:lvl2pPr marR="0" lvl="1"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9pPr>
          </a:lstStyle>
          <a:p>
            <a:pPr algn="ctr"/>
            <a:r>
              <a:rPr lang="es-PE" dirty="0"/>
              <a:t>ANALISIS DE GASTOS DE DELIVERY POR WAREHOUSE , MES Y DISTANCIA</a:t>
            </a:r>
          </a:p>
        </p:txBody>
      </p:sp>
    </p:spTree>
    <p:extLst>
      <p:ext uri="{BB962C8B-B14F-4D97-AF65-F5344CB8AC3E}">
        <p14:creationId xmlns:p14="http://schemas.microsoft.com/office/powerpoint/2010/main" val="421018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pic>
        <p:nvPicPr>
          <p:cNvPr id="4" name="Imagen 3">
            <a:extLst>
              <a:ext uri="{FF2B5EF4-FFF2-40B4-BE49-F238E27FC236}">
                <a16:creationId xmlns:a16="http://schemas.microsoft.com/office/drawing/2014/main" id="{9BE84E79-96DB-3C0B-8D66-E036E668EB55}"/>
              </a:ext>
            </a:extLst>
          </p:cNvPr>
          <p:cNvPicPr>
            <a:picLocks noChangeAspect="1"/>
          </p:cNvPicPr>
          <p:nvPr/>
        </p:nvPicPr>
        <p:blipFill>
          <a:blip r:embed="rId3"/>
          <a:stretch>
            <a:fillRect/>
          </a:stretch>
        </p:blipFill>
        <p:spPr>
          <a:xfrm>
            <a:off x="1634916" y="333062"/>
            <a:ext cx="5874168" cy="4477375"/>
          </a:xfrm>
          <a:prstGeom prst="rect">
            <a:avLst/>
          </a:prstGeom>
        </p:spPr>
      </p:pic>
    </p:spTree>
    <p:extLst>
      <p:ext uri="{BB962C8B-B14F-4D97-AF65-F5344CB8AC3E}">
        <p14:creationId xmlns:p14="http://schemas.microsoft.com/office/powerpoint/2010/main" val="360504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pic>
        <p:nvPicPr>
          <p:cNvPr id="3" name="Imagen 2">
            <a:extLst>
              <a:ext uri="{FF2B5EF4-FFF2-40B4-BE49-F238E27FC236}">
                <a16:creationId xmlns:a16="http://schemas.microsoft.com/office/drawing/2014/main" id="{07791011-785A-F64F-14AE-E6BA5D568A09}"/>
              </a:ext>
            </a:extLst>
          </p:cNvPr>
          <p:cNvPicPr>
            <a:picLocks noChangeAspect="1"/>
          </p:cNvPicPr>
          <p:nvPr/>
        </p:nvPicPr>
        <p:blipFill>
          <a:blip r:embed="rId3"/>
          <a:stretch>
            <a:fillRect/>
          </a:stretch>
        </p:blipFill>
        <p:spPr>
          <a:xfrm>
            <a:off x="2180035" y="1146288"/>
            <a:ext cx="4783929" cy="1345480"/>
          </a:xfrm>
          <a:prstGeom prst="rect">
            <a:avLst/>
          </a:prstGeom>
        </p:spPr>
      </p:pic>
      <p:pic>
        <p:nvPicPr>
          <p:cNvPr id="6" name="Imagen 5">
            <a:extLst>
              <a:ext uri="{FF2B5EF4-FFF2-40B4-BE49-F238E27FC236}">
                <a16:creationId xmlns:a16="http://schemas.microsoft.com/office/drawing/2014/main" id="{172E1982-BD0B-DCDA-27B7-460BC289C92D}"/>
              </a:ext>
            </a:extLst>
          </p:cNvPr>
          <p:cNvPicPr>
            <a:picLocks noChangeAspect="1"/>
          </p:cNvPicPr>
          <p:nvPr/>
        </p:nvPicPr>
        <p:blipFill rotWithShape="1">
          <a:blip r:embed="rId4"/>
          <a:srcRect l="1641"/>
          <a:stretch/>
        </p:blipFill>
        <p:spPr>
          <a:xfrm>
            <a:off x="2180034" y="2571750"/>
            <a:ext cx="4783929" cy="2534525"/>
          </a:xfrm>
          <a:prstGeom prst="rect">
            <a:avLst/>
          </a:prstGeom>
        </p:spPr>
      </p:pic>
      <p:sp>
        <p:nvSpPr>
          <p:cNvPr id="8" name="Título 6">
            <a:extLst>
              <a:ext uri="{FF2B5EF4-FFF2-40B4-BE49-F238E27FC236}">
                <a16:creationId xmlns:a16="http://schemas.microsoft.com/office/drawing/2014/main" id="{8DED5D4E-C8D1-E252-F9F6-0125DEDA5ED2}"/>
              </a:ext>
            </a:extLst>
          </p:cNvPr>
          <p:cNvSpPr txBox="1">
            <a:spLocks/>
          </p:cNvSpPr>
          <p:nvPr/>
        </p:nvSpPr>
        <p:spPr>
          <a:xfrm>
            <a:off x="1278106" y="266700"/>
            <a:ext cx="6587788"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1pPr>
            <a:lvl2pPr marR="0" lvl="1"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9pPr>
          </a:lstStyle>
          <a:p>
            <a:pPr algn="ctr"/>
            <a:r>
              <a:rPr lang="es-PE" sz="2400" dirty="0"/>
              <a:t>ANALISIS DEL PROMEDIO EN KILIMETROS E INGRESOS POR CADA WAREHOUSE</a:t>
            </a:r>
          </a:p>
        </p:txBody>
      </p:sp>
    </p:spTree>
    <p:extLst>
      <p:ext uri="{BB962C8B-B14F-4D97-AF65-F5344CB8AC3E}">
        <p14:creationId xmlns:p14="http://schemas.microsoft.com/office/powerpoint/2010/main" val="207759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2" name="Google Shape;1607;p40">
            <a:extLst>
              <a:ext uri="{FF2B5EF4-FFF2-40B4-BE49-F238E27FC236}">
                <a16:creationId xmlns:a16="http://schemas.microsoft.com/office/drawing/2014/main" id="{A07213AD-7C52-40A6-F142-775C1F942D05}"/>
              </a:ext>
            </a:extLst>
          </p:cNvPr>
          <p:cNvSpPr txBox="1">
            <a:spLocks noGrp="1"/>
          </p:cNvSpPr>
          <p:nvPr>
            <p:ph type="subTitle" idx="1"/>
          </p:nvPr>
        </p:nvSpPr>
        <p:spPr>
          <a:xfrm>
            <a:off x="1229756" y="1324877"/>
            <a:ext cx="6684487" cy="3563511"/>
          </a:xfrm>
          <a:prstGeom prst="rect">
            <a:avLst/>
          </a:prstGeom>
        </p:spPr>
        <p:txBody>
          <a:bodyPr spcFirstLastPara="1" wrap="square" lIns="91425" tIns="91425" rIns="91425" bIns="91425" anchor="t" anchorCtr="0">
            <a:noAutofit/>
          </a:bodyPr>
          <a:lstStyle/>
          <a:p>
            <a:pPr marL="0" lvl="0" indent="0" algn="just">
              <a:buSzPts val="1100"/>
            </a:pPr>
            <a:r>
              <a:rPr lang="es-ES" sz="1600" b="1" dirty="0">
                <a:sym typeface="Anaheim"/>
              </a:rPr>
              <a:t>Con el objetivo de mantener o incrementar el volumen de transacciones posibles minimizando el costo por orden, en un comité se plantea la optimización de las coberturas de los </a:t>
            </a:r>
            <a:r>
              <a:rPr lang="es-ES" sz="1600" b="1" dirty="0" err="1">
                <a:sym typeface="Anaheim"/>
              </a:rPr>
              <a:t>warehouses</a:t>
            </a:r>
            <a:r>
              <a:rPr lang="es-ES" sz="1600" b="1" dirty="0">
                <a:sym typeface="Anaheim"/>
              </a:rPr>
              <a:t>. ¿Qué método propondrías para la elaboración de la propuesta? ¿Qué variables utilizarías? Presente la lógica de la solución (no se brindará una BBDD, por lo que es necesario que los pasos a seguir para el planteamiento y el desarrollo de la solución sean específicos). </a:t>
            </a:r>
          </a:p>
          <a:p>
            <a:pPr marL="0" lvl="0" indent="0" algn="just">
              <a:buSzPts val="1100"/>
            </a:pPr>
            <a:r>
              <a:rPr lang="es-ES" sz="1600" b="1" dirty="0">
                <a:sym typeface="Anaheim"/>
              </a:rPr>
              <a:t>Fórmula del costo por orden: CPO = Kilómetros * CPK; en donde el CPK es el costo por kilómetro y depende del proveedor (no es negociable)</a:t>
            </a:r>
          </a:p>
          <a:p>
            <a:pPr marL="0" lvl="0" indent="0" algn="just">
              <a:buSzPts val="1100"/>
            </a:pPr>
            <a:endParaRPr lang="es-ES" sz="1600" b="1" dirty="0">
              <a:sym typeface="Anaheim"/>
            </a:endParaRPr>
          </a:p>
          <a:p>
            <a:pPr marL="0" lvl="0" indent="0" algn="l" rtl="0">
              <a:spcBef>
                <a:spcPts val="0"/>
              </a:spcBef>
              <a:spcAft>
                <a:spcPts val="0"/>
              </a:spcAft>
              <a:buNone/>
            </a:pPr>
            <a:endParaRPr lang="es-PE" dirty="0">
              <a:solidFill>
                <a:srgbClr val="595959"/>
              </a:solidFill>
              <a:latin typeface="Anaheim"/>
              <a:ea typeface="Anaheim"/>
              <a:cs typeface="Anaheim"/>
              <a:sym typeface="Anaheim"/>
            </a:endParaRPr>
          </a:p>
        </p:txBody>
      </p:sp>
      <p:sp>
        <p:nvSpPr>
          <p:cNvPr id="3" name="Google Shape;1606;p40">
            <a:extLst>
              <a:ext uri="{FF2B5EF4-FFF2-40B4-BE49-F238E27FC236}">
                <a16:creationId xmlns:a16="http://schemas.microsoft.com/office/drawing/2014/main" id="{70DA8C2B-649B-46BB-B943-44DDC0A218AC}"/>
              </a:ext>
            </a:extLst>
          </p:cNvPr>
          <p:cNvSpPr txBox="1">
            <a:spLocks noGrp="1"/>
          </p:cNvSpPr>
          <p:nvPr>
            <p:ph type="title"/>
          </p:nvPr>
        </p:nvSpPr>
        <p:spPr>
          <a:xfrm>
            <a:off x="336637" y="255112"/>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PREGUNTA 2</a:t>
            </a:r>
            <a:endParaRPr sz="4000" dirty="0"/>
          </a:p>
        </p:txBody>
      </p:sp>
    </p:spTree>
    <p:extLst>
      <p:ext uri="{BB962C8B-B14F-4D97-AF65-F5344CB8AC3E}">
        <p14:creationId xmlns:p14="http://schemas.microsoft.com/office/powerpoint/2010/main" val="1168498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3" name="Google Shape;1606;p40">
            <a:extLst>
              <a:ext uri="{FF2B5EF4-FFF2-40B4-BE49-F238E27FC236}">
                <a16:creationId xmlns:a16="http://schemas.microsoft.com/office/drawing/2014/main" id="{70DA8C2B-649B-46BB-B943-44DDC0A218AC}"/>
              </a:ext>
            </a:extLst>
          </p:cNvPr>
          <p:cNvSpPr txBox="1">
            <a:spLocks noGrp="1"/>
          </p:cNvSpPr>
          <p:nvPr>
            <p:ph type="title"/>
          </p:nvPr>
        </p:nvSpPr>
        <p:spPr>
          <a:xfrm>
            <a:off x="336637" y="255112"/>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PREGUNTA 2</a:t>
            </a:r>
            <a:endParaRPr sz="4000" dirty="0"/>
          </a:p>
        </p:txBody>
      </p:sp>
      <p:sp>
        <p:nvSpPr>
          <p:cNvPr id="7" name="CuadroTexto 6">
            <a:extLst>
              <a:ext uri="{FF2B5EF4-FFF2-40B4-BE49-F238E27FC236}">
                <a16:creationId xmlns:a16="http://schemas.microsoft.com/office/drawing/2014/main" id="{3B6FF3E2-0E68-B472-19B4-CB03BBE9B959}"/>
              </a:ext>
            </a:extLst>
          </p:cNvPr>
          <p:cNvSpPr txBox="1"/>
          <p:nvPr/>
        </p:nvSpPr>
        <p:spPr>
          <a:xfrm>
            <a:off x="1144313" y="1104161"/>
            <a:ext cx="7044560" cy="1077218"/>
          </a:xfrm>
          <a:prstGeom prst="rect">
            <a:avLst/>
          </a:prstGeom>
          <a:solidFill>
            <a:schemeClr val="accent4">
              <a:lumMod val="90000"/>
            </a:schemeClr>
          </a:solidFill>
        </p:spPr>
        <p:txBody>
          <a:bodyPr wrap="square">
            <a:spAutoFit/>
          </a:bodyPr>
          <a:lstStyle/>
          <a:p>
            <a:pPr algn="ctr"/>
            <a:r>
              <a:rPr lang="es-PE" sz="1600" dirty="0"/>
              <a:t>Fórmula del costo por orden: </a:t>
            </a:r>
          </a:p>
          <a:p>
            <a:pPr algn="ctr"/>
            <a:r>
              <a:rPr lang="es-PE" sz="1600" b="1" dirty="0"/>
              <a:t>CPO = Kilómetros * CPK</a:t>
            </a:r>
          </a:p>
          <a:p>
            <a:pPr algn="ctr"/>
            <a:r>
              <a:rPr lang="es-PE" sz="1600" dirty="0"/>
              <a:t>CPK es  el costo por kilómetro y depende del proveedor (no es </a:t>
            </a:r>
          </a:p>
          <a:p>
            <a:pPr algn="ctr"/>
            <a:r>
              <a:rPr lang="es-PE" sz="1600" dirty="0"/>
              <a:t>negociable)</a:t>
            </a:r>
          </a:p>
        </p:txBody>
      </p:sp>
      <p:sp>
        <p:nvSpPr>
          <p:cNvPr id="8" name="Google Shape;1607;p40">
            <a:extLst>
              <a:ext uri="{FF2B5EF4-FFF2-40B4-BE49-F238E27FC236}">
                <a16:creationId xmlns:a16="http://schemas.microsoft.com/office/drawing/2014/main" id="{87E711BA-9B04-E219-4BB1-0309E09AE97D}"/>
              </a:ext>
            </a:extLst>
          </p:cNvPr>
          <p:cNvSpPr txBox="1">
            <a:spLocks noGrp="1"/>
          </p:cNvSpPr>
          <p:nvPr>
            <p:ph type="subTitle" idx="1"/>
          </p:nvPr>
        </p:nvSpPr>
        <p:spPr>
          <a:xfrm>
            <a:off x="1229756" y="2470504"/>
            <a:ext cx="6684487" cy="2322213"/>
          </a:xfrm>
          <a:prstGeom prst="rect">
            <a:avLst/>
          </a:prstGeom>
        </p:spPr>
        <p:txBody>
          <a:bodyPr spcFirstLastPara="1" wrap="square" lIns="91425" tIns="91425" rIns="91425" bIns="91425" anchor="t" anchorCtr="0">
            <a:noAutofit/>
          </a:bodyPr>
          <a:lstStyle/>
          <a:p>
            <a:pPr marL="0" lvl="0" indent="0" algn="just">
              <a:buSzPts val="1100"/>
            </a:pPr>
            <a:r>
              <a:rPr lang="es-ES" sz="1600" dirty="0">
                <a:solidFill>
                  <a:srgbClr val="595959"/>
                </a:solidFill>
                <a:latin typeface="+mn-lt"/>
                <a:sym typeface="Anaheim"/>
              </a:rPr>
              <a:t>C</a:t>
            </a:r>
            <a:r>
              <a:rPr lang="es-PE" sz="1600" dirty="0">
                <a:solidFill>
                  <a:srgbClr val="595959"/>
                </a:solidFill>
                <a:latin typeface="+mn-lt"/>
                <a:sym typeface="Anaheim"/>
              </a:rPr>
              <a:t>PK=es constante debido a que depende del proveedor y no es negociable </a:t>
            </a:r>
          </a:p>
          <a:p>
            <a:pPr marL="0" lvl="0" indent="0" algn="just">
              <a:buSzPts val="1100"/>
            </a:pPr>
            <a:endParaRPr lang="es-PE" sz="1600" dirty="0">
              <a:solidFill>
                <a:srgbClr val="595959"/>
              </a:solidFill>
              <a:latin typeface="+mn-lt"/>
              <a:sym typeface="Anaheim"/>
            </a:endParaRPr>
          </a:p>
          <a:p>
            <a:pPr marL="0" lvl="0" indent="0" algn="just">
              <a:buSzPts val="1100"/>
            </a:pPr>
            <a:r>
              <a:rPr lang="es-PE" sz="1600" dirty="0">
                <a:solidFill>
                  <a:srgbClr val="595959"/>
                </a:solidFill>
                <a:latin typeface="+mn-lt"/>
                <a:sym typeface="Anaheim"/>
              </a:rPr>
              <a:t>Kilómetros= Es una variable que influye en el costo por orden y tiene una relación directamente proporcional con el CPO</a:t>
            </a:r>
          </a:p>
          <a:p>
            <a:pPr marL="0" lvl="0" indent="0" algn="just">
              <a:buSzPts val="1100"/>
            </a:pPr>
            <a:endParaRPr lang="es-PE" sz="1600" dirty="0">
              <a:solidFill>
                <a:srgbClr val="595959"/>
              </a:solidFill>
              <a:latin typeface="+mn-lt"/>
              <a:sym typeface="Anaheim"/>
            </a:endParaRPr>
          </a:p>
          <a:p>
            <a:pPr marL="0" lvl="0" indent="0" algn="just">
              <a:buSzPts val="1100"/>
            </a:pPr>
            <a:r>
              <a:rPr lang="es-PE" sz="1600" dirty="0">
                <a:solidFill>
                  <a:srgbClr val="595959"/>
                </a:solidFill>
                <a:latin typeface="+mn-lt"/>
                <a:sym typeface="Anaheim"/>
              </a:rPr>
              <a:t>La solución es asignar  el almacén más cercano a cada orden</a:t>
            </a:r>
            <a:endParaRPr lang="es-ES" sz="1600" dirty="0">
              <a:latin typeface="+mn-lt"/>
              <a:sym typeface="Anaheim"/>
            </a:endParaRPr>
          </a:p>
        </p:txBody>
      </p:sp>
    </p:spTree>
    <p:extLst>
      <p:ext uri="{BB962C8B-B14F-4D97-AF65-F5344CB8AC3E}">
        <p14:creationId xmlns:p14="http://schemas.microsoft.com/office/powerpoint/2010/main" val="69342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7" name="Título 6">
            <a:extLst>
              <a:ext uri="{FF2B5EF4-FFF2-40B4-BE49-F238E27FC236}">
                <a16:creationId xmlns:a16="http://schemas.microsoft.com/office/drawing/2014/main" id="{78C454D2-09CD-B748-C5B4-DC37D3F9BDA9}"/>
              </a:ext>
            </a:extLst>
          </p:cNvPr>
          <p:cNvSpPr>
            <a:spLocks noGrp="1"/>
          </p:cNvSpPr>
          <p:nvPr>
            <p:ph type="title"/>
          </p:nvPr>
        </p:nvSpPr>
        <p:spPr>
          <a:xfrm rot="2960">
            <a:off x="1991387" y="371953"/>
            <a:ext cx="5749803" cy="878100"/>
          </a:xfrm>
        </p:spPr>
        <p:txBody>
          <a:bodyPr/>
          <a:lstStyle/>
          <a:p>
            <a:r>
              <a:rPr lang="es-ES" dirty="0"/>
              <a:t>METODO DE VORONOI</a:t>
            </a:r>
            <a:endParaRPr lang="es-PE" dirty="0"/>
          </a:p>
        </p:txBody>
      </p:sp>
      <p:pic>
        <p:nvPicPr>
          <p:cNvPr id="1034" name="Picture 10" descr="El diagrama de Voronoi, la forma matemática de dividir el mundo">
            <a:extLst>
              <a:ext uri="{FF2B5EF4-FFF2-40B4-BE49-F238E27FC236}">
                <a16:creationId xmlns:a16="http://schemas.microsoft.com/office/drawing/2014/main" id="{3528FCAC-54EA-D53D-91A8-F52430C77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728" y="1704818"/>
            <a:ext cx="3513866" cy="2186153"/>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1607;p40">
            <a:extLst>
              <a:ext uri="{FF2B5EF4-FFF2-40B4-BE49-F238E27FC236}">
                <a16:creationId xmlns:a16="http://schemas.microsoft.com/office/drawing/2014/main" id="{416C1458-25F7-B6FB-53F5-309DA58BB7EB}"/>
              </a:ext>
            </a:extLst>
          </p:cNvPr>
          <p:cNvSpPr txBox="1">
            <a:spLocks noGrp="1"/>
          </p:cNvSpPr>
          <p:nvPr>
            <p:ph type="subTitle" idx="1"/>
          </p:nvPr>
        </p:nvSpPr>
        <p:spPr>
          <a:xfrm>
            <a:off x="845432" y="1130693"/>
            <a:ext cx="3513867" cy="2322213"/>
          </a:xfrm>
          <a:prstGeom prst="rect">
            <a:avLst/>
          </a:prstGeom>
        </p:spPr>
        <p:txBody>
          <a:bodyPr spcFirstLastPara="1" wrap="square" lIns="91425" tIns="91425" rIns="91425" bIns="91425" anchor="t" anchorCtr="0">
            <a:noAutofit/>
          </a:bodyPr>
          <a:lstStyle/>
          <a:p>
            <a:pPr marL="0" lvl="0" indent="0" algn="just">
              <a:buSzPts val="1100"/>
            </a:pPr>
            <a:endParaRPr lang="es-ES" dirty="0">
              <a:latin typeface="+mn-lt"/>
              <a:sym typeface="Anaheim"/>
            </a:endParaRPr>
          </a:p>
          <a:p>
            <a:pPr marL="0" lvl="0" indent="0" algn="just">
              <a:buSzPts val="1100"/>
            </a:pPr>
            <a:r>
              <a:rPr lang="es-ES" dirty="0">
                <a:latin typeface="+mn-lt"/>
                <a:sym typeface="Anaheim"/>
              </a:rPr>
              <a:t>El diagrama de </a:t>
            </a:r>
            <a:r>
              <a:rPr lang="es-ES" dirty="0" err="1">
                <a:latin typeface="+mn-lt"/>
                <a:sym typeface="Anaheim"/>
              </a:rPr>
              <a:t>Voronoi</a:t>
            </a:r>
            <a:r>
              <a:rPr lang="es-ES" dirty="0">
                <a:latin typeface="+mn-lt"/>
                <a:sym typeface="Anaheim"/>
              </a:rPr>
              <a:t>, permite la división del plano en regiones, en tantos puntos como se tengan, de tal forma que a cada un se le asigna la región formada entre ellos, generado a partir de las mediatrices de los puntos.</a:t>
            </a:r>
          </a:p>
        </p:txBody>
      </p:sp>
      <p:sp>
        <p:nvSpPr>
          <p:cNvPr id="16" name="Título 6">
            <a:extLst>
              <a:ext uri="{FF2B5EF4-FFF2-40B4-BE49-F238E27FC236}">
                <a16:creationId xmlns:a16="http://schemas.microsoft.com/office/drawing/2014/main" id="{04024FBB-C451-4062-AA7A-CA444CD72113}"/>
              </a:ext>
            </a:extLst>
          </p:cNvPr>
          <p:cNvSpPr txBox="1">
            <a:spLocks/>
          </p:cNvSpPr>
          <p:nvPr/>
        </p:nvSpPr>
        <p:spPr>
          <a:xfrm rot="2960">
            <a:off x="1210564" y="3013856"/>
            <a:ext cx="2690402" cy="87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Unica One"/>
              <a:buNone/>
              <a:defRPr sz="5000" b="1" i="0" u="none" strike="noStrike" cap="none">
                <a:solidFill>
                  <a:schemeClr val="dk2"/>
                </a:solidFill>
                <a:latin typeface="Unica One"/>
                <a:ea typeface="Unica One"/>
                <a:cs typeface="Unica One"/>
                <a:sym typeface="Unica One"/>
              </a:defRPr>
            </a:lvl1pPr>
            <a:lvl2pPr marR="0" lvl="1" algn="ctr"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2pPr>
            <a:lvl3pPr marR="0" lvl="2" algn="ctr"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3pPr>
            <a:lvl4pPr marR="0" lvl="3" algn="ctr"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4pPr>
            <a:lvl5pPr marR="0" lvl="4" algn="ctr"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5pPr>
            <a:lvl6pPr marR="0" lvl="5" algn="ctr"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6pPr>
            <a:lvl7pPr marR="0" lvl="6" algn="ctr"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7pPr>
            <a:lvl8pPr marR="0" lvl="7" algn="ctr"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8pPr>
            <a:lvl9pPr marR="0" lvl="8" algn="ctr"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9pPr>
          </a:lstStyle>
          <a:p>
            <a:r>
              <a:rPr lang="es-ES" sz="4400" dirty="0"/>
              <a:t>VARIABLES</a:t>
            </a:r>
            <a:endParaRPr lang="es-PE" sz="4400" dirty="0"/>
          </a:p>
        </p:txBody>
      </p:sp>
      <p:sp>
        <p:nvSpPr>
          <p:cNvPr id="18" name="Google Shape;1607;p40">
            <a:extLst>
              <a:ext uri="{FF2B5EF4-FFF2-40B4-BE49-F238E27FC236}">
                <a16:creationId xmlns:a16="http://schemas.microsoft.com/office/drawing/2014/main" id="{D6F66DD3-543B-B37B-353F-0A73F9103FE6}"/>
              </a:ext>
            </a:extLst>
          </p:cNvPr>
          <p:cNvSpPr txBox="1">
            <a:spLocks/>
          </p:cNvSpPr>
          <p:nvPr/>
        </p:nvSpPr>
        <p:spPr>
          <a:xfrm>
            <a:off x="815669" y="3802227"/>
            <a:ext cx="3513867" cy="8152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285750" indent="-285750" algn="just">
              <a:buSzPts val="1100"/>
              <a:buFont typeface="Arial" panose="020B0604020202020204" pitchFamily="34" charset="0"/>
              <a:buChar char="•"/>
            </a:pPr>
            <a:r>
              <a:rPr lang="es-ES" dirty="0">
                <a:latin typeface="+mn-lt"/>
                <a:sym typeface="Anaheim"/>
              </a:rPr>
              <a:t>Ubicación del </a:t>
            </a:r>
            <a:r>
              <a:rPr lang="es-ES" dirty="0" err="1">
                <a:latin typeface="+mn-lt"/>
                <a:sym typeface="Anaheim"/>
              </a:rPr>
              <a:t>warehouse</a:t>
            </a:r>
            <a:endParaRPr lang="es-ES" dirty="0">
              <a:latin typeface="+mn-lt"/>
              <a:sym typeface="Anaheim"/>
            </a:endParaRPr>
          </a:p>
          <a:p>
            <a:pPr marL="285750" indent="-285750" algn="just">
              <a:buSzPts val="1100"/>
              <a:buFont typeface="Arial" panose="020B0604020202020204" pitchFamily="34" charset="0"/>
              <a:buChar char="•"/>
            </a:pPr>
            <a:r>
              <a:rPr lang="es-ES" dirty="0">
                <a:latin typeface="+mn-lt"/>
                <a:sym typeface="Anaheim"/>
              </a:rPr>
              <a:t>Ubicación del destino </a:t>
            </a:r>
          </a:p>
          <a:p>
            <a:pPr marL="285750" indent="-285750" algn="just">
              <a:buSzPts val="1100"/>
              <a:buFont typeface="Arial" panose="020B0604020202020204" pitchFamily="34" charset="0"/>
              <a:buChar char="•"/>
            </a:pPr>
            <a:r>
              <a:rPr lang="es-ES" dirty="0">
                <a:latin typeface="+mn-lt"/>
                <a:sym typeface="Anaheim"/>
              </a:rPr>
              <a:t>Distancias entre almacén y destino</a:t>
            </a:r>
          </a:p>
        </p:txBody>
      </p:sp>
    </p:spTree>
    <p:extLst>
      <p:ext uri="{BB962C8B-B14F-4D97-AF65-F5344CB8AC3E}">
        <p14:creationId xmlns:p14="http://schemas.microsoft.com/office/powerpoint/2010/main" val="3832055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pic>
        <p:nvPicPr>
          <p:cNvPr id="4" name="Picture 8" descr="Guia de Calles de Chincha">
            <a:extLst>
              <a:ext uri="{FF2B5EF4-FFF2-40B4-BE49-F238E27FC236}">
                <a16:creationId xmlns:a16="http://schemas.microsoft.com/office/drawing/2014/main" id="{CB5E1E0B-805A-53A7-838E-C570E12029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17" r="17816" b="2076"/>
          <a:stretch/>
        </p:blipFill>
        <p:spPr bwMode="auto">
          <a:xfrm rot="16200000">
            <a:off x="2597691" y="-1198185"/>
            <a:ext cx="4089185" cy="818755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6;p40">
            <a:extLst>
              <a:ext uri="{FF2B5EF4-FFF2-40B4-BE49-F238E27FC236}">
                <a16:creationId xmlns:a16="http://schemas.microsoft.com/office/drawing/2014/main" id="{70DA8C2B-649B-46BB-B943-44DDC0A218AC}"/>
              </a:ext>
            </a:extLst>
          </p:cNvPr>
          <p:cNvSpPr txBox="1">
            <a:spLocks noGrp="1"/>
          </p:cNvSpPr>
          <p:nvPr>
            <p:ph type="title"/>
          </p:nvPr>
        </p:nvSpPr>
        <p:spPr>
          <a:xfrm>
            <a:off x="126434" y="163502"/>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PREGUNTA 2</a:t>
            </a:r>
            <a:endParaRPr sz="4000" dirty="0"/>
          </a:p>
        </p:txBody>
      </p:sp>
      <p:sp>
        <p:nvSpPr>
          <p:cNvPr id="7" name="CuadroTexto 6">
            <a:extLst>
              <a:ext uri="{FF2B5EF4-FFF2-40B4-BE49-F238E27FC236}">
                <a16:creationId xmlns:a16="http://schemas.microsoft.com/office/drawing/2014/main" id="{DDC51975-1D66-4066-D5C3-F4F8B0873E3A}"/>
              </a:ext>
            </a:extLst>
          </p:cNvPr>
          <p:cNvSpPr txBox="1"/>
          <p:nvPr/>
        </p:nvSpPr>
        <p:spPr>
          <a:xfrm>
            <a:off x="893379" y="3384331"/>
            <a:ext cx="662152" cy="646331"/>
          </a:xfrm>
          <a:prstGeom prst="rect">
            <a:avLst/>
          </a:prstGeom>
          <a:noFill/>
        </p:spPr>
        <p:txBody>
          <a:bodyPr wrap="square" rtlCol="0">
            <a:spAutoFit/>
          </a:bodyPr>
          <a:lstStyle/>
          <a:p>
            <a:r>
              <a:rPr lang="es-ES" sz="3600" dirty="0">
                <a:solidFill>
                  <a:srgbClr val="C00000"/>
                </a:solidFill>
              </a:rPr>
              <a:t>A</a:t>
            </a:r>
            <a:endParaRPr lang="es-PE" sz="3600" dirty="0">
              <a:solidFill>
                <a:srgbClr val="C00000"/>
              </a:solidFill>
            </a:endParaRPr>
          </a:p>
        </p:txBody>
      </p:sp>
      <p:sp>
        <p:nvSpPr>
          <p:cNvPr id="12" name="CuadroTexto 11">
            <a:extLst>
              <a:ext uri="{FF2B5EF4-FFF2-40B4-BE49-F238E27FC236}">
                <a16:creationId xmlns:a16="http://schemas.microsoft.com/office/drawing/2014/main" id="{0FF37D63-6027-2505-F15C-265CC33F1271}"/>
              </a:ext>
            </a:extLst>
          </p:cNvPr>
          <p:cNvSpPr txBox="1"/>
          <p:nvPr/>
        </p:nvSpPr>
        <p:spPr>
          <a:xfrm>
            <a:off x="2170298" y="1952140"/>
            <a:ext cx="662152" cy="646331"/>
          </a:xfrm>
          <a:prstGeom prst="rect">
            <a:avLst/>
          </a:prstGeom>
          <a:noFill/>
        </p:spPr>
        <p:txBody>
          <a:bodyPr wrap="square" rtlCol="0">
            <a:spAutoFit/>
          </a:bodyPr>
          <a:lstStyle/>
          <a:p>
            <a:r>
              <a:rPr lang="es-ES" sz="3600" dirty="0">
                <a:solidFill>
                  <a:srgbClr val="C00000"/>
                </a:solidFill>
              </a:rPr>
              <a:t>B</a:t>
            </a:r>
            <a:endParaRPr lang="es-PE" sz="3600" dirty="0">
              <a:solidFill>
                <a:srgbClr val="C00000"/>
              </a:solidFill>
            </a:endParaRPr>
          </a:p>
        </p:txBody>
      </p:sp>
      <p:sp>
        <p:nvSpPr>
          <p:cNvPr id="16" name="CuadroTexto 15">
            <a:extLst>
              <a:ext uri="{FF2B5EF4-FFF2-40B4-BE49-F238E27FC236}">
                <a16:creationId xmlns:a16="http://schemas.microsoft.com/office/drawing/2014/main" id="{883D1C3D-4112-E52C-5284-D888BEF2B9E7}"/>
              </a:ext>
            </a:extLst>
          </p:cNvPr>
          <p:cNvSpPr txBox="1"/>
          <p:nvPr/>
        </p:nvSpPr>
        <p:spPr>
          <a:xfrm>
            <a:off x="3909848" y="1431759"/>
            <a:ext cx="662152" cy="646331"/>
          </a:xfrm>
          <a:prstGeom prst="rect">
            <a:avLst/>
          </a:prstGeom>
          <a:noFill/>
        </p:spPr>
        <p:txBody>
          <a:bodyPr wrap="square" rtlCol="0">
            <a:spAutoFit/>
          </a:bodyPr>
          <a:lstStyle/>
          <a:p>
            <a:r>
              <a:rPr lang="es-ES" sz="3600" dirty="0">
                <a:solidFill>
                  <a:srgbClr val="C00000"/>
                </a:solidFill>
              </a:rPr>
              <a:t>C</a:t>
            </a:r>
            <a:endParaRPr lang="es-PE" sz="3600" dirty="0">
              <a:solidFill>
                <a:srgbClr val="C00000"/>
              </a:solidFill>
            </a:endParaRPr>
          </a:p>
        </p:txBody>
      </p:sp>
      <p:sp>
        <p:nvSpPr>
          <p:cNvPr id="22" name="CuadroTexto 21">
            <a:extLst>
              <a:ext uri="{FF2B5EF4-FFF2-40B4-BE49-F238E27FC236}">
                <a16:creationId xmlns:a16="http://schemas.microsoft.com/office/drawing/2014/main" id="{FEE0052C-1FD8-B629-CC50-684A649CEB36}"/>
              </a:ext>
            </a:extLst>
          </p:cNvPr>
          <p:cNvSpPr txBox="1"/>
          <p:nvPr/>
        </p:nvSpPr>
        <p:spPr>
          <a:xfrm>
            <a:off x="5701369" y="1601954"/>
            <a:ext cx="662152" cy="646331"/>
          </a:xfrm>
          <a:prstGeom prst="rect">
            <a:avLst/>
          </a:prstGeom>
          <a:noFill/>
        </p:spPr>
        <p:txBody>
          <a:bodyPr wrap="square" rtlCol="0">
            <a:spAutoFit/>
          </a:bodyPr>
          <a:lstStyle/>
          <a:p>
            <a:r>
              <a:rPr lang="es-ES" sz="3600" dirty="0">
                <a:solidFill>
                  <a:srgbClr val="C00000"/>
                </a:solidFill>
              </a:rPr>
              <a:t>D</a:t>
            </a:r>
            <a:endParaRPr lang="es-PE" sz="3600" dirty="0">
              <a:solidFill>
                <a:srgbClr val="C00000"/>
              </a:solidFill>
            </a:endParaRPr>
          </a:p>
        </p:txBody>
      </p:sp>
      <p:sp>
        <p:nvSpPr>
          <p:cNvPr id="24" name="CuadroTexto 23">
            <a:extLst>
              <a:ext uri="{FF2B5EF4-FFF2-40B4-BE49-F238E27FC236}">
                <a16:creationId xmlns:a16="http://schemas.microsoft.com/office/drawing/2014/main" id="{27291CBE-3642-66D2-A182-165E7F14F8EC}"/>
              </a:ext>
            </a:extLst>
          </p:cNvPr>
          <p:cNvSpPr txBox="1"/>
          <p:nvPr/>
        </p:nvSpPr>
        <p:spPr>
          <a:xfrm>
            <a:off x="7002946" y="858290"/>
            <a:ext cx="662152" cy="646331"/>
          </a:xfrm>
          <a:prstGeom prst="rect">
            <a:avLst/>
          </a:prstGeom>
          <a:noFill/>
        </p:spPr>
        <p:txBody>
          <a:bodyPr wrap="square" rtlCol="0">
            <a:spAutoFit/>
          </a:bodyPr>
          <a:lstStyle/>
          <a:p>
            <a:r>
              <a:rPr lang="es-ES" sz="3600" dirty="0">
                <a:solidFill>
                  <a:srgbClr val="C00000"/>
                </a:solidFill>
              </a:rPr>
              <a:t>E</a:t>
            </a:r>
            <a:endParaRPr lang="es-PE" sz="3600" dirty="0">
              <a:solidFill>
                <a:srgbClr val="C00000"/>
              </a:solidFill>
            </a:endParaRPr>
          </a:p>
        </p:txBody>
      </p:sp>
      <p:sp>
        <p:nvSpPr>
          <p:cNvPr id="26" name="CuadroTexto 25">
            <a:extLst>
              <a:ext uri="{FF2B5EF4-FFF2-40B4-BE49-F238E27FC236}">
                <a16:creationId xmlns:a16="http://schemas.microsoft.com/office/drawing/2014/main" id="{9962FA1F-70B6-D671-0D05-43B09E390C9F}"/>
              </a:ext>
            </a:extLst>
          </p:cNvPr>
          <p:cNvSpPr txBox="1"/>
          <p:nvPr/>
        </p:nvSpPr>
        <p:spPr>
          <a:xfrm>
            <a:off x="7702331" y="2827437"/>
            <a:ext cx="662152" cy="646331"/>
          </a:xfrm>
          <a:prstGeom prst="rect">
            <a:avLst/>
          </a:prstGeom>
          <a:noFill/>
        </p:spPr>
        <p:txBody>
          <a:bodyPr wrap="square" rtlCol="0">
            <a:spAutoFit/>
          </a:bodyPr>
          <a:lstStyle/>
          <a:p>
            <a:r>
              <a:rPr lang="es-ES" sz="3600" dirty="0">
                <a:solidFill>
                  <a:srgbClr val="C00000"/>
                </a:solidFill>
              </a:rPr>
              <a:t>F</a:t>
            </a:r>
            <a:endParaRPr lang="es-PE" sz="3600" dirty="0">
              <a:solidFill>
                <a:srgbClr val="C00000"/>
              </a:solidFill>
            </a:endParaRPr>
          </a:p>
        </p:txBody>
      </p:sp>
      <p:sp>
        <p:nvSpPr>
          <p:cNvPr id="28" name="CuadroTexto 27">
            <a:extLst>
              <a:ext uri="{FF2B5EF4-FFF2-40B4-BE49-F238E27FC236}">
                <a16:creationId xmlns:a16="http://schemas.microsoft.com/office/drawing/2014/main" id="{A7618D6E-5748-0289-6ABF-97CB2EFC7475}"/>
              </a:ext>
            </a:extLst>
          </p:cNvPr>
          <p:cNvSpPr txBox="1"/>
          <p:nvPr/>
        </p:nvSpPr>
        <p:spPr>
          <a:xfrm>
            <a:off x="6267200" y="3422609"/>
            <a:ext cx="662152" cy="646331"/>
          </a:xfrm>
          <a:prstGeom prst="rect">
            <a:avLst/>
          </a:prstGeom>
          <a:noFill/>
        </p:spPr>
        <p:txBody>
          <a:bodyPr wrap="square" rtlCol="0">
            <a:spAutoFit/>
          </a:bodyPr>
          <a:lstStyle/>
          <a:p>
            <a:r>
              <a:rPr lang="es-ES" sz="3600" dirty="0">
                <a:solidFill>
                  <a:srgbClr val="C00000"/>
                </a:solidFill>
              </a:rPr>
              <a:t>H</a:t>
            </a:r>
            <a:endParaRPr lang="es-PE" sz="3600" dirty="0">
              <a:solidFill>
                <a:srgbClr val="C00000"/>
              </a:solidFill>
            </a:endParaRPr>
          </a:p>
        </p:txBody>
      </p:sp>
      <p:sp>
        <p:nvSpPr>
          <p:cNvPr id="30" name="CuadroTexto 29">
            <a:extLst>
              <a:ext uri="{FF2B5EF4-FFF2-40B4-BE49-F238E27FC236}">
                <a16:creationId xmlns:a16="http://schemas.microsoft.com/office/drawing/2014/main" id="{7E7A2012-4B0C-FF19-D6AC-8EACCD3BD92D}"/>
              </a:ext>
            </a:extLst>
          </p:cNvPr>
          <p:cNvSpPr txBox="1"/>
          <p:nvPr/>
        </p:nvSpPr>
        <p:spPr>
          <a:xfrm>
            <a:off x="4811734" y="3906391"/>
            <a:ext cx="662152" cy="646331"/>
          </a:xfrm>
          <a:prstGeom prst="rect">
            <a:avLst/>
          </a:prstGeom>
          <a:noFill/>
        </p:spPr>
        <p:txBody>
          <a:bodyPr wrap="square" rtlCol="0">
            <a:spAutoFit/>
          </a:bodyPr>
          <a:lstStyle/>
          <a:p>
            <a:r>
              <a:rPr lang="es-ES" sz="3600" dirty="0">
                <a:solidFill>
                  <a:schemeClr val="bg1"/>
                </a:solidFill>
              </a:rPr>
              <a:t>I</a:t>
            </a:r>
            <a:endParaRPr lang="es-PE" sz="3600" dirty="0">
              <a:solidFill>
                <a:schemeClr val="bg1"/>
              </a:solidFill>
            </a:endParaRPr>
          </a:p>
        </p:txBody>
      </p:sp>
      <p:sp>
        <p:nvSpPr>
          <p:cNvPr id="32" name="CuadroTexto 31">
            <a:extLst>
              <a:ext uri="{FF2B5EF4-FFF2-40B4-BE49-F238E27FC236}">
                <a16:creationId xmlns:a16="http://schemas.microsoft.com/office/drawing/2014/main" id="{4980C943-83D5-AAE0-338A-2801B21CA106}"/>
              </a:ext>
            </a:extLst>
          </p:cNvPr>
          <p:cNvSpPr txBox="1"/>
          <p:nvPr/>
        </p:nvSpPr>
        <p:spPr>
          <a:xfrm>
            <a:off x="3001563" y="4115076"/>
            <a:ext cx="662152" cy="646331"/>
          </a:xfrm>
          <a:prstGeom prst="rect">
            <a:avLst/>
          </a:prstGeom>
          <a:noFill/>
        </p:spPr>
        <p:txBody>
          <a:bodyPr wrap="square" rtlCol="0">
            <a:spAutoFit/>
          </a:bodyPr>
          <a:lstStyle/>
          <a:p>
            <a:r>
              <a:rPr lang="es-ES" sz="3600" dirty="0">
                <a:solidFill>
                  <a:srgbClr val="C00000"/>
                </a:solidFill>
              </a:rPr>
              <a:t>J</a:t>
            </a:r>
            <a:endParaRPr lang="es-PE" sz="3600" dirty="0">
              <a:solidFill>
                <a:srgbClr val="C00000"/>
              </a:solidFill>
            </a:endParaRPr>
          </a:p>
        </p:txBody>
      </p:sp>
      <p:sp>
        <p:nvSpPr>
          <p:cNvPr id="33" name="Elipse 32">
            <a:extLst>
              <a:ext uri="{FF2B5EF4-FFF2-40B4-BE49-F238E27FC236}">
                <a16:creationId xmlns:a16="http://schemas.microsoft.com/office/drawing/2014/main" id="{59B4AB13-5D25-E6DB-9737-7CFEE5BC117B}"/>
              </a:ext>
            </a:extLst>
          </p:cNvPr>
          <p:cNvSpPr/>
          <p:nvPr/>
        </p:nvSpPr>
        <p:spPr>
          <a:xfrm>
            <a:off x="1040524" y="3906391"/>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5" name="Elipse 34">
            <a:extLst>
              <a:ext uri="{FF2B5EF4-FFF2-40B4-BE49-F238E27FC236}">
                <a16:creationId xmlns:a16="http://schemas.microsoft.com/office/drawing/2014/main" id="{62768D8D-8316-E8E5-D323-A34D4B91FE9B}"/>
              </a:ext>
            </a:extLst>
          </p:cNvPr>
          <p:cNvSpPr/>
          <p:nvPr/>
        </p:nvSpPr>
        <p:spPr>
          <a:xfrm>
            <a:off x="2035526" y="2425548"/>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7" name="Elipse 36">
            <a:extLst>
              <a:ext uri="{FF2B5EF4-FFF2-40B4-BE49-F238E27FC236}">
                <a16:creationId xmlns:a16="http://schemas.microsoft.com/office/drawing/2014/main" id="{3D941D05-0E13-58DA-84A3-A4AF1EAACF00}"/>
              </a:ext>
            </a:extLst>
          </p:cNvPr>
          <p:cNvSpPr/>
          <p:nvPr/>
        </p:nvSpPr>
        <p:spPr>
          <a:xfrm>
            <a:off x="3979606" y="2007297"/>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Elipse 38">
            <a:extLst>
              <a:ext uri="{FF2B5EF4-FFF2-40B4-BE49-F238E27FC236}">
                <a16:creationId xmlns:a16="http://schemas.microsoft.com/office/drawing/2014/main" id="{9D59B54F-C48B-4A6F-6B0D-46429506B56B}"/>
              </a:ext>
            </a:extLst>
          </p:cNvPr>
          <p:cNvSpPr/>
          <p:nvPr/>
        </p:nvSpPr>
        <p:spPr>
          <a:xfrm>
            <a:off x="3431628" y="4552722"/>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Elipse 40">
            <a:extLst>
              <a:ext uri="{FF2B5EF4-FFF2-40B4-BE49-F238E27FC236}">
                <a16:creationId xmlns:a16="http://schemas.microsoft.com/office/drawing/2014/main" id="{FE0F108E-E5CC-2130-70F2-6A4B30252C06}"/>
              </a:ext>
            </a:extLst>
          </p:cNvPr>
          <p:cNvSpPr/>
          <p:nvPr/>
        </p:nvSpPr>
        <p:spPr>
          <a:xfrm>
            <a:off x="5715939" y="2187104"/>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Elipse 42">
            <a:extLst>
              <a:ext uri="{FF2B5EF4-FFF2-40B4-BE49-F238E27FC236}">
                <a16:creationId xmlns:a16="http://schemas.microsoft.com/office/drawing/2014/main" id="{B132391F-233A-2688-1B56-A2C67104F659}"/>
              </a:ext>
            </a:extLst>
          </p:cNvPr>
          <p:cNvSpPr/>
          <p:nvPr/>
        </p:nvSpPr>
        <p:spPr>
          <a:xfrm>
            <a:off x="7477775" y="1443440"/>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Elipse 44">
            <a:extLst>
              <a:ext uri="{FF2B5EF4-FFF2-40B4-BE49-F238E27FC236}">
                <a16:creationId xmlns:a16="http://schemas.microsoft.com/office/drawing/2014/main" id="{23442D52-6D87-C902-98C0-A5A66FDABC8A}"/>
              </a:ext>
            </a:extLst>
          </p:cNvPr>
          <p:cNvSpPr/>
          <p:nvPr/>
        </p:nvSpPr>
        <p:spPr>
          <a:xfrm>
            <a:off x="6226887" y="3992715"/>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7" name="Elipse 46">
            <a:extLst>
              <a:ext uri="{FF2B5EF4-FFF2-40B4-BE49-F238E27FC236}">
                <a16:creationId xmlns:a16="http://schemas.microsoft.com/office/drawing/2014/main" id="{619B1A5F-DC48-41B4-3992-C163C477F20B}"/>
              </a:ext>
            </a:extLst>
          </p:cNvPr>
          <p:cNvSpPr/>
          <p:nvPr/>
        </p:nvSpPr>
        <p:spPr>
          <a:xfrm>
            <a:off x="7764390" y="3351407"/>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Elipse 9">
            <a:extLst>
              <a:ext uri="{FF2B5EF4-FFF2-40B4-BE49-F238E27FC236}">
                <a16:creationId xmlns:a16="http://schemas.microsoft.com/office/drawing/2014/main" id="{2CB9343D-46C7-A0F7-12AC-AA5423B2848B}"/>
              </a:ext>
            </a:extLst>
          </p:cNvPr>
          <p:cNvSpPr/>
          <p:nvPr/>
        </p:nvSpPr>
        <p:spPr>
          <a:xfrm>
            <a:off x="5006176" y="4315880"/>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CuadroTexto 12">
            <a:extLst>
              <a:ext uri="{FF2B5EF4-FFF2-40B4-BE49-F238E27FC236}">
                <a16:creationId xmlns:a16="http://schemas.microsoft.com/office/drawing/2014/main" id="{8F9EC0AD-2C2B-81A4-AC5C-74A771E60F77}"/>
              </a:ext>
            </a:extLst>
          </p:cNvPr>
          <p:cNvSpPr txBox="1"/>
          <p:nvPr/>
        </p:nvSpPr>
        <p:spPr>
          <a:xfrm>
            <a:off x="5074493" y="3749094"/>
            <a:ext cx="662152" cy="646331"/>
          </a:xfrm>
          <a:prstGeom prst="rect">
            <a:avLst/>
          </a:prstGeom>
          <a:noFill/>
        </p:spPr>
        <p:txBody>
          <a:bodyPr wrap="square" rtlCol="0">
            <a:spAutoFit/>
          </a:bodyPr>
          <a:lstStyle/>
          <a:p>
            <a:r>
              <a:rPr lang="es-ES" sz="3600" dirty="0">
                <a:solidFill>
                  <a:srgbClr val="C00000"/>
                </a:solidFill>
              </a:rPr>
              <a:t>I</a:t>
            </a:r>
            <a:endParaRPr lang="es-PE" sz="3600" dirty="0">
              <a:solidFill>
                <a:srgbClr val="C00000"/>
              </a:solidFill>
            </a:endParaRPr>
          </a:p>
        </p:txBody>
      </p:sp>
    </p:spTree>
    <p:extLst>
      <p:ext uri="{BB962C8B-B14F-4D97-AF65-F5344CB8AC3E}">
        <p14:creationId xmlns:p14="http://schemas.microsoft.com/office/powerpoint/2010/main" val="267179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pic>
        <p:nvPicPr>
          <p:cNvPr id="4" name="Picture 8" descr="Guia de Calles de Chincha">
            <a:extLst>
              <a:ext uri="{FF2B5EF4-FFF2-40B4-BE49-F238E27FC236}">
                <a16:creationId xmlns:a16="http://schemas.microsoft.com/office/drawing/2014/main" id="{CB5E1E0B-805A-53A7-838E-C570E12029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17" r="17816" b="2076"/>
          <a:stretch/>
        </p:blipFill>
        <p:spPr bwMode="auto">
          <a:xfrm rot="16200000">
            <a:off x="2597691" y="-1198185"/>
            <a:ext cx="4089185" cy="818755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6;p40">
            <a:extLst>
              <a:ext uri="{FF2B5EF4-FFF2-40B4-BE49-F238E27FC236}">
                <a16:creationId xmlns:a16="http://schemas.microsoft.com/office/drawing/2014/main" id="{70DA8C2B-649B-46BB-B943-44DDC0A218AC}"/>
              </a:ext>
            </a:extLst>
          </p:cNvPr>
          <p:cNvSpPr txBox="1">
            <a:spLocks noGrp="1"/>
          </p:cNvSpPr>
          <p:nvPr>
            <p:ph type="title"/>
          </p:nvPr>
        </p:nvSpPr>
        <p:spPr>
          <a:xfrm>
            <a:off x="126434" y="163502"/>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PREGUNTA 2</a:t>
            </a:r>
            <a:endParaRPr sz="4000" dirty="0"/>
          </a:p>
        </p:txBody>
      </p:sp>
      <p:sp>
        <p:nvSpPr>
          <p:cNvPr id="7" name="CuadroTexto 6">
            <a:extLst>
              <a:ext uri="{FF2B5EF4-FFF2-40B4-BE49-F238E27FC236}">
                <a16:creationId xmlns:a16="http://schemas.microsoft.com/office/drawing/2014/main" id="{DDC51975-1D66-4066-D5C3-F4F8B0873E3A}"/>
              </a:ext>
            </a:extLst>
          </p:cNvPr>
          <p:cNvSpPr txBox="1"/>
          <p:nvPr/>
        </p:nvSpPr>
        <p:spPr>
          <a:xfrm>
            <a:off x="893379" y="3384331"/>
            <a:ext cx="662152" cy="646331"/>
          </a:xfrm>
          <a:prstGeom prst="rect">
            <a:avLst/>
          </a:prstGeom>
          <a:noFill/>
        </p:spPr>
        <p:txBody>
          <a:bodyPr wrap="square" rtlCol="0">
            <a:spAutoFit/>
          </a:bodyPr>
          <a:lstStyle/>
          <a:p>
            <a:r>
              <a:rPr lang="es-ES" sz="3600" dirty="0">
                <a:solidFill>
                  <a:srgbClr val="C00000"/>
                </a:solidFill>
              </a:rPr>
              <a:t>A</a:t>
            </a:r>
            <a:endParaRPr lang="es-PE" sz="3600" dirty="0">
              <a:solidFill>
                <a:srgbClr val="C00000"/>
              </a:solidFill>
            </a:endParaRPr>
          </a:p>
        </p:txBody>
      </p:sp>
      <p:sp>
        <p:nvSpPr>
          <p:cNvPr id="12" name="CuadroTexto 11">
            <a:extLst>
              <a:ext uri="{FF2B5EF4-FFF2-40B4-BE49-F238E27FC236}">
                <a16:creationId xmlns:a16="http://schemas.microsoft.com/office/drawing/2014/main" id="{0FF37D63-6027-2505-F15C-265CC33F1271}"/>
              </a:ext>
            </a:extLst>
          </p:cNvPr>
          <p:cNvSpPr txBox="1"/>
          <p:nvPr/>
        </p:nvSpPr>
        <p:spPr>
          <a:xfrm>
            <a:off x="2170298" y="1952140"/>
            <a:ext cx="662152" cy="646331"/>
          </a:xfrm>
          <a:prstGeom prst="rect">
            <a:avLst/>
          </a:prstGeom>
          <a:noFill/>
        </p:spPr>
        <p:txBody>
          <a:bodyPr wrap="square" rtlCol="0">
            <a:spAutoFit/>
          </a:bodyPr>
          <a:lstStyle/>
          <a:p>
            <a:r>
              <a:rPr lang="es-ES" sz="3600" dirty="0">
                <a:solidFill>
                  <a:srgbClr val="C00000"/>
                </a:solidFill>
              </a:rPr>
              <a:t>B</a:t>
            </a:r>
            <a:endParaRPr lang="es-PE" sz="3600" dirty="0">
              <a:solidFill>
                <a:srgbClr val="C00000"/>
              </a:solidFill>
            </a:endParaRPr>
          </a:p>
        </p:txBody>
      </p:sp>
      <p:sp>
        <p:nvSpPr>
          <p:cNvPr id="16" name="CuadroTexto 15">
            <a:extLst>
              <a:ext uri="{FF2B5EF4-FFF2-40B4-BE49-F238E27FC236}">
                <a16:creationId xmlns:a16="http://schemas.microsoft.com/office/drawing/2014/main" id="{883D1C3D-4112-E52C-5284-D888BEF2B9E7}"/>
              </a:ext>
            </a:extLst>
          </p:cNvPr>
          <p:cNvSpPr txBox="1"/>
          <p:nvPr/>
        </p:nvSpPr>
        <p:spPr>
          <a:xfrm>
            <a:off x="3909848" y="1431759"/>
            <a:ext cx="662152" cy="646331"/>
          </a:xfrm>
          <a:prstGeom prst="rect">
            <a:avLst/>
          </a:prstGeom>
          <a:noFill/>
        </p:spPr>
        <p:txBody>
          <a:bodyPr wrap="square" rtlCol="0">
            <a:spAutoFit/>
          </a:bodyPr>
          <a:lstStyle/>
          <a:p>
            <a:r>
              <a:rPr lang="es-ES" sz="3600" dirty="0">
                <a:solidFill>
                  <a:srgbClr val="C00000"/>
                </a:solidFill>
              </a:rPr>
              <a:t>C</a:t>
            </a:r>
            <a:endParaRPr lang="es-PE" sz="3600" dirty="0">
              <a:solidFill>
                <a:srgbClr val="C00000"/>
              </a:solidFill>
            </a:endParaRPr>
          </a:p>
        </p:txBody>
      </p:sp>
      <p:sp>
        <p:nvSpPr>
          <p:cNvPr id="22" name="CuadroTexto 21">
            <a:extLst>
              <a:ext uri="{FF2B5EF4-FFF2-40B4-BE49-F238E27FC236}">
                <a16:creationId xmlns:a16="http://schemas.microsoft.com/office/drawing/2014/main" id="{FEE0052C-1FD8-B629-CC50-684A649CEB36}"/>
              </a:ext>
            </a:extLst>
          </p:cNvPr>
          <p:cNvSpPr txBox="1"/>
          <p:nvPr/>
        </p:nvSpPr>
        <p:spPr>
          <a:xfrm>
            <a:off x="5701369" y="1601954"/>
            <a:ext cx="662152" cy="646331"/>
          </a:xfrm>
          <a:prstGeom prst="rect">
            <a:avLst/>
          </a:prstGeom>
          <a:noFill/>
        </p:spPr>
        <p:txBody>
          <a:bodyPr wrap="square" rtlCol="0">
            <a:spAutoFit/>
          </a:bodyPr>
          <a:lstStyle/>
          <a:p>
            <a:r>
              <a:rPr lang="es-ES" sz="3600" dirty="0">
                <a:solidFill>
                  <a:srgbClr val="C00000"/>
                </a:solidFill>
              </a:rPr>
              <a:t>D</a:t>
            </a:r>
            <a:endParaRPr lang="es-PE" sz="3600" dirty="0">
              <a:solidFill>
                <a:srgbClr val="C00000"/>
              </a:solidFill>
            </a:endParaRPr>
          </a:p>
        </p:txBody>
      </p:sp>
      <p:sp>
        <p:nvSpPr>
          <p:cNvPr id="24" name="CuadroTexto 23">
            <a:extLst>
              <a:ext uri="{FF2B5EF4-FFF2-40B4-BE49-F238E27FC236}">
                <a16:creationId xmlns:a16="http://schemas.microsoft.com/office/drawing/2014/main" id="{27291CBE-3642-66D2-A182-165E7F14F8EC}"/>
              </a:ext>
            </a:extLst>
          </p:cNvPr>
          <p:cNvSpPr txBox="1"/>
          <p:nvPr/>
        </p:nvSpPr>
        <p:spPr>
          <a:xfrm>
            <a:off x="7002946" y="858290"/>
            <a:ext cx="662152" cy="646331"/>
          </a:xfrm>
          <a:prstGeom prst="rect">
            <a:avLst/>
          </a:prstGeom>
          <a:noFill/>
        </p:spPr>
        <p:txBody>
          <a:bodyPr wrap="square" rtlCol="0">
            <a:spAutoFit/>
          </a:bodyPr>
          <a:lstStyle/>
          <a:p>
            <a:r>
              <a:rPr lang="es-ES" sz="3600" dirty="0">
                <a:solidFill>
                  <a:srgbClr val="C00000"/>
                </a:solidFill>
              </a:rPr>
              <a:t>E</a:t>
            </a:r>
            <a:endParaRPr lang="es-PE" sz="3600" dirty="0">
              <a:solidFill>
                <a:srgbClr val="C00000"/>
              </a:solidFill>
            </a:endParaRPr>
          </a:p>
        </p:txBody>
      </p:sp>
      <p:sp>
        <p:nvSpPr>
          <p:cNvPr id="26" name="CuadroTexto 25">
            <a:extLst>
              <a:ext uri="{FF2B5EF4-FFF2-40B4-BE49-F238E27FC236}">
                <a16:creationId xmlns:a16="http://schemas.microsoft.com/office/drawing/2014/main" id="{9962FA1F-70B6-D671-0D05-43B09E390C9F}"/>
              </a:ext>
            </a:extLst>
          </p:cNvPr>
          <p:cNvSpPr txBox="1"/>
          <p:nvPr/>
        </p:nvSpPr>
        <p:spPr>
          <a:xfrm>
            <a:off x="7702331" y="2827437"/>
            <a:ext cx="662152" cy="646331"/>
          </a:xfrm>
          <a:prstGeom prst="rect">
            <a:avLst/>
          </a:prstGeom>
          <a:noFill/>
        </p:spPr>
        <p:txBody>
          <a:bodyPr wrap="square" rtlCol="0">
            <a:spAutoFit/>
          </a:bodyPr>
          <a:lstStyle/>
          <a:p>
            <a:r>
              <a:rPr lang="es-ES" sz="3600" dirty="0">
                <a:solidFill>
                  <a:srgbClr val="C00000"/>
                </a:solidFill>
              </a:rPr>
              <a:t>F</a:t>
            </a:r>
            <a:endParaRPr lang="es-PE" sz="3600" dirty="0">
              <a:solidFill>
                <a:srgbClr val="C00000"/>
              </a:solidFill>
            </a:endParaRPr>
          </a:p>
        </p:txBody>
      </p:sp>
      <p:sp>
        <p:nvSpPr>
          <p:cNvPr id="28" name="CuadroTexto 27">
            <a:extLst>
              <a:ext uri="{FF2B5EF4-FFF2-40B4-BE49-F238E27FC236}">
                <a16:creationId xmlns:a16="http://schemas.microsoft.com/office/drawing/2014/main" id="{A7618D6E-5748-0289-6ABF-97CB2EFC7475}"/>
              </a:ext>
            </a:extLst>
          </p:cNvPr>
          <p:cNvSpPr txBox="1"/>
          <p:nvPr/>
        </p:nvSpPr>
        <p:spPr>
          <a:xfrm>
            <a:off x="6267200" y="3422609"/>
            <a:ext cx="662152" cy="646331"/>
          </a:xfrm>
          <a:prstGeom prst="rect">
            <a:avLst/>
          </a:prstGeom>
          <a:noFill/>
        </p:spPr>
        <p:txBody>
          <a:bodyPr wrap="square" rtlCol="0">
            <a:spAutoFit/>
          </a:bodyPr>
          <a:lstStyle/>
          <a:p>
            <a:r>
              <a:rPr lang="es-ES" sz="3600" dirty="0">
                <a:solidFill>
                  <a:srgbClr val="C00000"/>
                </a:solidFill>
              </a:rPr>
              <a:t>H</a:t>
            </a:r>
            <a:endParaRPr lang="es-PE" sz="3600" dirty="0">
              <a:solidFill>
                <a:srgbClr val="C00000"/>
              </a:solidFill>
            </a:endParaRPr>
          </a:p>
        </p:txBody>
      </p:sp>
      <p:sp>
        <p:nvSpPr>
          <p:cNvPr id="30" name="CuadroTexto 29">
            <a:extLst>
              <a:ext uri="{FF2B5EF4-FFF2-40B4-BE49-F238E27FC236}">
                <a16:creationId xmlns:a16="http://schemas.microsoft.com/office/drawing/2014/main" id="{7E7A2012-4B0C-FF19-D6AC-8EACCD3BD92D}"/>
              </a:ext>
            </a:extLst>
          </p:cNvPr>
          <p:cNvSpPr txBox="1"/>
          <p:nvPr/>
        </p:nvSpPr>
        <p:spPr>
          <a:xfrm>
            <a:off x="4811734" y="3906391"/>
            <a:ext cx="662152" cy="646331"/>
          </a:xfrm>
          <a:prstGeom prst="rect">
            <a:avLst/>
          </a:prstGeom>
          <a:noFill/>
        </p:spPr>
        <p:txBody>
          <a:bodyPr wrap="square" rtlCol="0">
            <a:spAutoFit/>
          </a:bodyPr>
          <a:lstStyle/>
          <a:p>
            <a:r>
              <a:rPr lang="es-ES" sz="3600" dirty="0">
                <a:solidFill>
                  <a:schemeClr val="bg1"/>
                </a:solidFill>
              </a:rPr>
              <a:t>I</a:t>
            </a:r>
            <a:endParaRPr lang="es-PE" sz="3600" dirty="0">
              <a:solidFill>
                <a:schemeClr val="bg1"/>
              </a:solidFill>
            </a:endParaRPr>
          </a:p>
        </p:txBody>
      </p:sp>
      <p:sp>
        <p:nvSpPr>
          <p:cNvPr id="32" name="CuadroTexto 31">
            <a:extLst>
              <a:ext uri="{FF2B5EF4-FFF2-40B4-BE49-F238E27FC236}">
                <a16:creationId xmlns:a16="http://schemas.microsoft.com/office/drawing/2014/main" id="{4980C943-83D5-AAE0-338A-2801B21CA106}"/>
              </a:ext>
            </a:extLst>
          </p:cNvPr>
          <p:cNvSpPr txBox="1"/>
          <p:nvPr/>
        </p:nvSpPr>
        <p:spPr>
          <a:xfrm>
            <a:off x="3001563" y="4115076"/>
            <a:ext cx="662152" cy="646331"/>
          </a:xfrm>
          <a:prstGeom prst="rect">
            <a:avLst/>
          </a:prstGeom>
          <a:noFill/>
        </p:spPr>
        <p:txBody>
          <a:bodyPr wrap="square" rtlCol="0">
            <a:spAutoFit/>
          </a:bodyPr>
          <a:lstStyle/>
          <a:p>
            <a:r>
              <a:rPr lang="es-ES" sz="3600" dirty="0">
                <a:solidFill>
                  <a:srgbClr val="C00000"/>
                </a:solidFill>
              </a:rPr>
              <a:t>J</a:t>
            </a:r>
            <a:endParaRPr lang="es-PE" sz="3600" dirty="0">
              <a:solidFill>
                <a:srgbClr val="C00000"/>
              </a:solidFill>
            </a:endParaRPr>
          </a:p>
        </p:txBody>
      </p:sp>
      <p:sp>
        <p:nvSpPr>
          <p:cNvPr id="33" name="Elipse 32">
            <a:extLst>
              <a:ext uri="{FF2B5EF4-FFF2-40B4-BE49-F238E27FC236}">
                <a16:creationId xmlns:a16="http://schemas.microsoft.com/office/drawing/2014/main" id="{59B4AB13-5D25-E6DB-9737-7CFEE5BC117B}"/>
              </a:ext>
            </a:extLst>
          </p:cNvPr>
          <p:cNvSpPr/>
          <p:nvPr/>
        </p:nvSpPr>
        <p:spPr>
          <a:xfrm>
            <a:off x="1040524" y="3906391"/>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5" name="Elipse 34">
            <a:extLst>
              <a:ext uri="{FF2B5EF4-FFF2-40B4-BE49-F238E27FC236}">
                <a16:creationId xmlns:a16="http://schemas.microsoft.com/office/drawing/2014/main" id="{62768D8D-8316-E8E5-D323-A34D4B91FE9B}"/>
              </a:ext>
            </a:extLst>
          </p:cNvPr>
          <p:cNvSpPr/>
          <p:nvPr/>
        </p:nvSpPr>
        <p:spPr>
          <a:xfrm>
            <a:off x="2035526" y="2425548"/>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7" name="Elipse 36">
            <a:extLst>
              <a:ext uri="{FF2B5EF4-FFF2-40B4-BE49-F238E27FC236}">
                <a16:creationId xmlns:a16="http://schemas.microsoft.com/office/drawing/2014/main" id="{3D941D05-0E13-58DA-84A3-A4AF1EAACF00}"/>
              </a:ext>
            </a:extLst>
          </p:cNvPr>
          <p:cNvSpPr/>
          <p:nvPr/>
        </p:nvSpPr>
        <p:spPr>
          <a:xfrm>
            <a:off x="3979606" y="2007297"/>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Elipse 38">
            <a:extLst>
              <a:ext uri="{FF2B5EF4-FFF2-40B4-BE49-F238E27FC236}">
                <a16:creationId xmlns:a16="http://schemas.microsoft.com/office/drawing/2014/main" id="{9D59B54F-C48B-4A6F-6B0D-46429506B56B}"/>
              </a:ext>
            </a:extLst>
          </p:cNvPr>
          <p:cNvSpPr/>
          <p:nvPr/>
        </p:nvSpPr>
        <p:spPr>
          <a:xfrm>
            <a:off x="3431628" y="4552722"/>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Elipse 40">
            <a:extLst>
              <a:ext uri="{FF2B5EF4-FFF2-40B4-BE49-F238E27FC236}">
                <a16:creationId xmlns:a16="http://schemas.microsoft.com/office/drawing/2014/main" id="{FE0F108E-E5CC-2130-70F2-6A4B30252C06}"/>
              </a:ext>
            </a:extLst>
          </p:cNvPr>
          <p:cNvSpPr/>
          <p:nvPr/>
        </p:nvSpPr>
        <p:spPr>
          <a:xfrm>
            <a:off x="5715939" y="2187104"/>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Elipse 42">
            <a:extLst>
              <a:ext uri="{FF2B5EF4-FFF2-40B4-BE49-F238E27FC236}">
                <a16:creationId xmlns:a16="http://schemas.microsoft.com/office/drawing/2014/main" id="{B132391F-233A-2688-1B56-A2C67104F659}"/>
              </a:ext>
            </a:extLst>
          </p:cNvPr>
          <p:cNvSpPr/>
          <p:nvPr/>
        </p:nvSpPr>
        <p:spPr>
          <a:xfrm>
            <a:off x="7477775" y="1443440"/>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Elipse 44">
            <a:extLst>
              <a:ext uri="{FF2B5EF4-FFF2-40B4-BE49-F238E27FC236}">
                <a16:creationId xmlns:a16="http://schemas.microsoft.com/office/drawing/2014/main" id="{23442D52-6D87-C902-98C0-A5A66FDABC8A}"/>
              </a:ext>
            </a:extLst>
          </p:cNvPr>
          <p:cNvSpPr/>
          <p:nvPr/>
        </p:nvSpPr>
        <p:spPr>
          <a:xfrm>
            <a:off x="6226887" y="3992715"/>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7" name="Elipse 46">
            <a:extLst>
              <a:ext uri="{FF2B5EF4-FFF2-40B4-BE49-F238E27FC236}">
                <a16:creationId xmlns:a16="http://schemas.microsoft.com/office/drawing/2014/main" id="{619B1A5F-DC48-41B4-3992-C163C477F20B}"/>
              </a:ext>
            </a:extLst>
          </p:cNvPr>
          <p:cNvSpPr/>
          <p:nvPr/>
        </p:nvSpPr>
        <p:spPr>
          <a:xfrm>
            <a:off x="7764390" y="3351407"/>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Picture 2" descr="Almacén - Iconos gratis de diverso">
            <a:extLst>
              <a:ext uri="{FF2B5EF4-FFF2-40B4-BE49-F238E27FC236}">
                <a16:creationId xmlns:a16="http://schemas.microsoft.com/office/drawing/2014/main" id="{CD7EDB85-5D92-C792-4E4D-46FC946E17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440" y="2682278"/>
            <a:ext cx="348966" cy="3489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lmacén - Iconos gratis de diverso">
            <a:extLst>
              <a:ext uri="{FF2B5EF4-FFF2-40B4-BE49-F238E27FC236}">
                <a16:creationId xmlns:a16="http://schemas.microsoft.com/office/drawing/2014/main" id="{FA4C0885-29B6-9DA9-7A3C-5EAA3F6EE7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213" y="3606879"/>
            <a:ext cx="348966" cy="348966"/>
          </a:xfrm>
          <a:prstGeom prst="rect">
            <a:avLst/>
          </a:prstGeom>
          <a:noFill/>
          <a:extLst>
            <a:ext uri="{909E8E84-426E-40DD-AFC4-6F175D3DCCD1}">
              <a14:hiddenFill xmlns:a14="http://schemas.microsoft.com/office/drawing/2010/main">
                <a:solidFill>
                  <a:srgbClr val="FFFFFF"/>
                </a:solidFill>
              </a14:hiddenFill>
            </a:ext>
          </a:extLst>
        </p:spPr>
      </p:pic>
      <p:sp>
        <p:nvSpPr>
          <p:cNvPr id="10" name="Elipse 9">
            <a:extLst>
              <a:ext uri="{FF2B5EF4-FFF2-40B4-BE49-F238E27FC236}">
                <a16:creationId xmlns:a16="http://schemas.microsoft.com/office/drawing/2014/main" id="{2CB9343D-46C7-A0F7-12AC-AA5423B2848B}"/>
              </a:ext>
            </a:extLst>
          </p:cNvPr>
          <p:cNvSpPr/>
          <p:nvPr/>
        </p:nvSpPr>
        <p:spPr>
          <a:xfrm>
            <a:off x="5006176" y="4315880"/>
            <a:ext cx="136634" cy="122361"/>
          </a:xfrm>
          <a:prstGeom prst="ellipse">
            <a:avLst/>
          </a:prstGeom>
          <a:solidFill>
            <a:schemeClr val="bg1">
              <a:lumMod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CuadroTexto 12">
            <a:extLst>
              <a:ext uri="{FF2B5EF4-FFF2-40B4-BE49-F238E27FC236}">
                <a16:creationId xmlns:a16="http://schemas.microsoft.com/office/drawing/2014/main" id="{8F9EC0AD-2C2B-81A4-AC5C-74A771E60F77}"/>
              </a:ext>
            </a:extLst>
          </p:cNvPr>
          <p:cNvSpPr txBox="1"/>
          <p:nvPr/>
        </p:nvSpPr>
        <p:spPr>
          <a:xfrm>
            <a:off x="5074493" y="3749094"/>
            <a:ext cx="662152" cy="646331"/>
          </a:xfrm>
          <a:prstGeom prst="rect">
            <a:avLst/>
          </a:prstGeom>
          <a:noFill/>
        </p:spPr>
        <p:txBody>
          <a:bodyPr wrap="square" rtlCol="0">
            <a:spAutoFit/>
          </a:bodyPr>
          <a:lstStyle/>
          <a:p>
            <a:r>
              <a:rPr lang="es-ES" sz="3600" dirty="0">
                <a:solidFill>
                  <a:srgbClr val="C00000"/>
                </a:solidFill>
              </a:rPr>
              <a:t>I</a:t>
            </a:r>
            <a:endParaRPr lang="es-PE" sz="3600" dirty="0">
              <a:solidFill>
                <a:srgbClr val="C00000"/>
              </a:solidFill>
            </a:endParaRPr>
          </a:p>
        </p:txBody>
      </p:sp>
    </p:spTree>
    <p:extLst>
      <p:ext uri="{BB962C8B-B14F-4D97-AF65-F5344CB8AC3E}">
        <p14:creationId xmlns:p14="http://schemas.microsoft.com/office/powerpoint/2010/main" val="264735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pic>
        <p:nvPicPr>
          <p:cNvPr id="4" name="Picture 8" descr="Guia de Calles de Chincha">
            <a:extLst>
              <a:ext uri="{FF2B5EF4-FFF2-40B4-BE49-F238E27FC236}">
                <a16:creationId xmlns:a16="http://schemas.microsoft.com/office/drawing/2014/main" id="{CB5E1E0B-805A-53A7-838E-C570E12029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17" r="17816" b="2076"/>
          <a:stretch/>
        </p:blipFill>
        <p:spPr bwMode="auto">
          <a:xfrm rot="16200000">
            <a:off x="2545307" y="-1250569"/>
            <a:ext cx="4193953" cy="8187558"/>
          </a:xfrm>
          <a:prstGeom prst="rect">
            <a:avLst/>
          </a:prstGeom>
          <a:noFill/>
          <a:extLst>
            <a:ext uri="{909E8E84-426E-40DD-AFC4-6F175D3DCCD1}">
              <a14:hiddenFill xmlns:a14="http://schemas.microsoft.com/office/drawing/2010/main">
                <a:solidFill>
                  <a:srgbClr val="FFFFFF"/>
                </a:solidFill>
              </a14:hiddenFill>
            </a:ext>
          </a:extLst>
        </p:spPr>
      </p:pic>
      <p:sp>
        <p:nvSpPr>
          <p:cNvPr id="19" name="Rectángulo 18">
            <a:extLst>
              <a:ext uri="{FF2B5EF4-FFF2-40B4-BE49-F238E27FC236}">
                <a16:creationId xmlns:a16="http://schemas.microsoft.com/office/drawing/2014/main" id="{C21AED59-1F3D-BB10-5874-0C84A750A2F4}"/>
              </a:ext>
            </a:extLst>
          </p:cNvPr>
          <p:cNvSpPr/>
          <p:nvPr/>
        </p:nvSpPr>
        <p:spPr>
          <a:xfrm rot="19607826">
            <a:off x="6516854" y="840832"/>
            <a:ext cx="1432160" cy="192803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Google Shape;1606;p40">
            <a:extLst>
              <a:ext uri="{FF2B5EF4-FFF2-40B4-BE49-F238E27FC236}">
                <a16:creationId xmlns:a16="http://schemas.microsoft.com/office/drawing/2014/main" id="{70DA8C2B-649B-46BB-B943-44DDC0A218AC}"/>
              </a:ext>
            </a:extLst>
          </p:cNvPr>
          <p:cNvSpPr txBox="1">
            <a:spLocks noGrp="1"/>
          </p:cNvSpPr>
          <p:nvPr>
            <p:ph type="title"/>
          </p:nvPr>
        </p:nvSpPr>
        <p:spPr>
          <a:xfrm>
            <a:off x="126434" y="163502"/>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PREGUNTA 2</a:t>
            </a:r>
            <a:endParaRPr sz="4000" dirty="0"/>
          </a:p>
        </p:txBody>
      </p:sp>
      <p:sp>
        <p:nvSpPr>
          <p:cNvPr id="5" name="Rectángulo: esquinas superiores cortadas 4">
            <a:extLst>
              <a:ext uri="{FF2B5EF4-FFF2-40B4-BE49-F238E27FC236}">
                <a16:creationId xmlns:a16="http://schemas.microsoft.com/office/drawing/2014/main" id="{37EFF197-3F2B-80DC-04BF-6E1574FF87C7}"/>
              </a:ext>
            </a:extLst>
          </p:cNvPr>
          <p:cNvSpPr/>
          <p:nvPr/>
        </p:nvSpPr>
        <p:spPr>
          <a:xfrm>
            <a:off x="2208263" y="3285971"/>
            <a:ext cx="2153534" cy="1602368"/>
          </a:xfrm>
          <a:prstGeom prst="snip2Same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ombo 5">
            <a:extLst>
              <a:ext uri="{FF2B5EF4-FFF2-40B4-BE49-F238E27FC236}">
                <a16:creationId xmlns:a16="http://schemas.microsoft.com/office/drawing/2014/main" id="{AD8B9ABE-598E-706C-741B-D38A73C8D72B}"/>
              </a:ext>
            </a:extLst>
          </p:cNvPr>
          <p:cNvSpPr/>
          <p:nvPr/>
        </p:nvSpPr>
        <p:spPr>
          <a:xfrm rot="20668785">
            <a:off x="465484" y="1994831"/>
            <a:ext cx="2697796" cy="290184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Flecha: pentágono 8">
            <a:extLst>
              <a:ext uri="{FF2B5EF4-FFF2-40B4-BE49-F238E27FC236}">
                <a16:creationId xmlns:a16="http://schemas.microsoft.com/office/drawing/2014/main" id="{45912550-EAE9-78E0-B805-89B1C2C580F8}"/>
              </a:ext>
            </a:extLst>
          </p:cNvPr>
          <p:cNvSpPr/>
          <p:nvPr/>
        </p:nvSpPr>
        <p:spPr>
          <a:xfrm rot="11290714">
            <a:off x="1337400" y="1177230"/>
            <a:ext cx="2242567" cy="2105344"/>
          </a:xfrm>
          <a:prstGeom prst="homePlate">
            <a:avLst>
              <a:gd name="adj" fmla="val 5210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esquinas superiores cortadas 9">
            <a:extLst>
              <a:ext uri="{FF2B5EF4-FFF2-40B4-BE49-F238E27FC236}">
                <a16:creationId xmlns:a16="http://schemas.microsoft.com/office/drawing/2014/main" id="{0F421B4B-F934-0109-F2B9-71A510C4783B}"/>
              </a:ext>
            </a:extLst>
          </p:cNvPr>
          <p:cNvSpPr/>
          <p:nvPr/>
        </p:nvSpPr>
        <p:spPr>
          <a:xfrm>
            <a:off x="4130568" y="3203996"/>
            <a:ext cx="2522483" cy="1684342"/>
          </a:xfrm>
          <a:prstGeom prst="snip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esquinas superiores cortadas 10">
            <a:extLst>
              <a:ext uri="{FF2B5EF4-FFF2-40B4-BE49-F238E27FC236}">
                <a16:creationId xmlns:a16="http://schemas.microsoft.com/office/drawing/2014/main" id="{AAA9B8A5-0D79-0937-D04E-9D9A6F116E27}"/>
              </a:ext>
            </a:extLst>
          </p:cNvPr>
          <p:cNvSpPr/>
          <p:nvPr/>
        </p:nvSpPr>
        <p:spPr>
          <a:xfrm rot="5003279">
            <a:off x="4935184" y="1284793"/>
            <a:ext cx="2076202" cy="1970503"/>
          </a:xfrm>
          <a:prstGeom prst="snip2Same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Rectángulo 12">
            <a:extLst>
              <a:ext uri="{FF2B5EF4-FFF2-40B4-BE49-F238E27FC236}">
                <a16:creationId xmlns:a16="http://schemas.microsoft.com/office/drawing/2014/main" id="{998F8B2D-F0B6-E2A8-E1EE-709C8EFA914B}"/>
              </a:ext>
            </a:extLst>
          </p:cNvPr>
          <p:cNvSpPr/>
          <p:nvPr/>
        </p:nvSpPr>
        <p:spPr>
          <a:xfrm>
            <a:off x="3403781" y="1321807"/>
            <a:ext cx="1823569" cy="210023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Rectángulo: esquinas superiores cortadas 13">
            <a:extLst>
              <a:ext uri="{FF2B5EF4-FFF2-40B4-BE49-F238E27FC236}">
                <a16:creationId xmlns:a16="http://schemas.microsoft.com/office/drawing/2014/main" id="{2F19537C-EB4B-EE18-9D23-C78DAA769FEF}"/>
              </a:ext>
            </a:extLst>
          </p:cNvPr>
          <p:cNvSpPr/>
          <p:nvPr/>
        </p:nvSpPr>
        <p:spPr>
          <a:xfrm rot="19611797">
            <a:off x="6025752" y="2800989"/>
            <a:ext cx="1954389" cy="1744531"/>
          </a:xfrm>
          <a:prstGeom prst="snip2Same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Rectángulo 16">
            <a:extLst>
              <a:ext uri="{FF2B5EF4-FFF2-40B4-BE49-F238E27FC236}">
                <a16:creationId xmlns:a16="http://schemas.microsoft.com/office/drawing/2014/main" id="{5F63A375-258C-55D8-332A-883F1AAD9FA8}"/>
              </a:ext>
            </a:extLst>
          </p:cNvPr>
          <p:cNvSpPr/>
          <p:nvPr/>
        </p:nvSpPr>
        <p:spPr>
          <a:xfrm rot="20500931">
            <a:off x="7280760" y="2369464"/>
            <a:ext cx="1358860" cy="175393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a:extLst>
              <a:ext uri="{FF2B5EF4-FFF2-40B4-BE49-F238E27FC236}">
                <a16:creationId xmlns:a16="http://schemas.microsoft.com/office/drawing/2014/main" id="{DDC51975-1D66-4066-D5C3-F4F8B0873E3A}"/>
              </a:ext>
            </a:extLst>
          </p:cNvPr>
          <p:cNvSpPr txBox="1"/>
          <p:nvPr/>
        </p:nvSpPr>
        <p:spPr>
          <a:xfrm>
            <a:off x="1105467" y="3285971"/>
            <a:ext cx="662152" cy="646331"/>
          </a:xfrm>
          <a:prstGeom prst="rect">
            <a:avLst/>
          </a:prstGeom>
          <a:noFill/>
        </p:spPr>
        <p:txBody>
          <a:bodyPr wrap="square" rtlCol="0">
            <a:spAutoFit/>
          </a:bodyPr>
          <a:lstStyle/>
          <a:p>
            <a:r>
              <a:rPr lang="es-ES" sz="3600" dirty="0">
                <a:solidFill>
                  <a:srgbClr val="C00000"/>
                </a:solidFill>
              </a:rPr>
              <a:t>A</a:t>
            </a:r>
            <a:endParaRPr lang="es-PE" sz="3600" dirty="0">
              <a:solidFill>
                <a:srgbClr val="C00000"/>
              </a:solidFill>
            </a:endParaRPr>
          </a:p>
        </p:txBody>
      </p:sp>
      <p:sp>
        <p:nvSpPr>
          <p:cNvPr id="12" name="CuadroTexto 11">
            <a:extLst>
              <a:ext uri="{FF2B5EF4-FFF2-40B4-BE49-F238E27FC236}">
                <a16:creationId xmlns:a16="http://schemas.microsoft.com/office/drawing/2014/main" id="{0FF37D63-6027-2505-F15C-265CC33F1271}"/>
              </a:ext>
            </a:extLst>
          </p:cNvPr>
          <p:cNvSpPr txBox="1"/>
          <p:nvPr/>
        </p:nvSpPr>
        <p:spPr>
          <a:xfrm>
            <a:off x="2170298" y="1952140"/>
            <a:ext cx="662152" cy="646331"/>
          </a:xfrm>
          <a:prstGeom prst="rect">
            <a:avLst/>
          </a:prstGeom>
          <a:noFill/>
        </p:spPr>
        <p:txBody>
          <a:bodyPr wrap="square" rtlCol="0">
            <a:spAutoFit/>
          </a:bodyPr>
          <a:lstStyle/>
          <a:p>
            <a:r>
              <a:rPr lang="es-ES" sz="3600" dirty="0">
                <a:solidFill>
                  <a:srgbClr val="C00000"/>
                </a:solidFill>
              </a:rPr>
              <a:t>B</a:t>
            </a:r>
            <a:endParaRPr lang="es-PE" sz="3600" dirty="0">
              <a:solidFill>
                <a:srgbClr val="C00000"/>
              </a:solidFill>
            </a:endParaRPr>
          </a:p>
        </p:txBody>
      </p:sp>
      <p:sp>
        <p:nvSpPr>
          <p:cNvPr id="16" name="CuadroTexto 15">
            <a:extLst>
              <a:ext uri="{FF2B5EF4-FFF2-40B4-BE49-F238E27FC236}">
                <a16:creationId xmlns:a16="http://schemas.microsoft.com/office/drawing/2014/main" id="{883D1C3D-4112-E52C-5284-D888BEF2B9E7}"/>
              </a:ext>
            </a:extLst>
          </p:cNvPr>
          <p:cNvSpPr txBox="1"/>
          <p:nvPr/>
        </p:nvSpPr>
        <p:spPr>
          <a:xfrm>
            <a:off x="3982840" y="1804849"/>
            <a:ext cx="662152" cy="646331"/>
          </a:xfrm>
          <a:prstGeom prst="rect">
            <a:avLst/>
          </a:prstGeom>
          <a:noFill/>
        </p:spPr>
        <p:txBody>
          <a:bodyPr wrap="square" rtlCol="0">
            <a:spAutoFit/>
          </a:bodyPr>
          <a:lstStyle/>
          <a:p>
            <a:r>
              <a:rPr lang="es-ES" sz="3600" dirty="0">
                <a:solidFill>
                  <a:srgbClr val="C00000"/>
                </a:solidFill>
              </a:rPr>
              <a:t>C</a:t>
            </a:r>
            <a:endParaRPr lang="es-PE" sz="3600" dirty="0">
              <a:solidFill>
                <a:srgbClr val="C00000"/>
              </a:solidFill>
            </a:endParaRPr>
          </a:p>
        </p:txBody>
      </p:sp>
      <p:sp>
        <p:nvSpPr>
          <p:cNvPr id="22" name="CuadroTexto 21">
            <a:extLst>
              <a:ext uri="{FF2B5EF4-FFF2-40B4-BE49-F238E27FC236}">
                <a16:creationId xmlns:a16="http://schemas.microsoft.com/office/drawing/2014/main" id="{FEE0052C-1FD8-B629-CC50-684A649CEB36}"/>
              </a:ext>
            </a:extLst>
          </p:cNvPr>
          <p:cNvSpPr txBox="1"/>
          <p:nvPr/>
        </p:nvSpPr>
        <p:spPr>
          <a:xfrm>
            <a:off x="5701369" y="1601954"/>
            <a:ext cx="662152" cy="646331"/>
          </a:xfrm>
          <a:prstGeom prst="rect">
            <a:avLst/>
          </a:prstGeom>
          <a:noFill/>
        </p:spPr>
        <p:txBody>
          <a:bodyPr wrap="square" rtlCol="0">
            <a:spAutoFit/>
          </a:bodyPr>
          <a:lstStyle/>
          <a:p>
            <a:r>
              <a:rPr lang="es-ES" sz="3600" dirty="0">
                <a:solidFill>
                  <a:srgbClr val="C00000"/>
                </a:solidFill>
              </a:rPr>
              <a:t>D</a:t>
            </a:r>
            <a:endParaRPr lang="es-PE" sz="3600" dirty="0">
              <a:solidFill>
                <a:srgbClr val="C00000"/>
              </a:solidFill>
            </a:endParaRPr>
          </a:p>
        </p:txBody>
      </p:sp>
      <p:sp>
        <p:nvSpPr>
          <p:cNvPr id="24" name="CuadroTexto 23">
            <a:extLst>
              <a:ext uri="{FF2B5EF4-FFF2-40B4-BE49-F238E27FC236}">
                <a16:creationId xmlns:a16="http://schemas.microsoft.com/office/drawing/2014/main" id="{27291CBE-3642-66D2-A182-165E7F14F8EC}"/>
              </a:ext>
            </a:extLst>
          </p:cNvPr>
          <p:cNvSpPr txBox="1"/>
          <p:nvPr/>
        </p:nvSpPr>
        <p:spPr>
          <a:xfrm>
            <a:off x="6987524" y="935039"/>
            <a:ext cx="662152" cy="646331"/>
          </a:xfrm>
          <a:prstGeom prst="rect">
            <a:avLst/>
          </a:prstGeom>
          <a:noFill/>
        </p:spPr>
        <p:txBody>
          <a:bodyPr wrap="square" rtlCol="0">
            <a:spAutoFit/>
          </a:bodyPr>
          <a:lstStyle/>
          <a:p>
            <a:r>
              <a:rPr lang="es-ES" sz="3600" dirty="0">
                <a:solidFill>
                  <a:srgbClr val="C00000"/>
                </a:solidFill>
              </a:rPr>
              <a:t>E</a:t>
            </a:r>
            <a:endParaRPr lang="es-PE" sz="3600" dirty="0">
              <a:solidFill>
                <a:srgbClr val="C00000"/>
              </a:solidFill>
            </a:endParaRPr>
          </a:p>
        </p:txBody>
      </p:sp>
      <p:sp>
        <p:nvSpPr>
          <p:cNvPr id="26" name="CuadroTexto 25">
            <a:extLst>
              <a:ext uri="{FF2B5EF4-FFF2-40B4-BE49-F238E27FC236}">
                <a16:creationId xmlns:a16="http://schemas.microsoft.com/office/drawing/2014/main" id="{9962FA1F-70B6-D671-0D05-43B09E390C9F}"/>
              </a:ext>
            </a:extLst>
          </p:cNvPr>
          <p:cNvSpPr txBox="1"/>
          <p:nvPr/>
        </p:nvSpPr>
        <p:spPr>
          <a:xfrm>
            <a:off x="7702331" y="2827437"/>
            <a:ext cx="662152" cy="646331"/>
          </a:xfrm>
          <a:prstGeom prst="rect">
            <a:avLst/>
          </a:prstGeom>
          <a:noFill/>
        </p:spPr>
        <p:txBody>
          <a:bodyPr wrap="square" rtlCol="0">
            <a:spAutoFit/>
          </a:bodyPr>
          <a:lstStyle/>
          <a:p>
            <a:r>
              <a:rPr lang="es-ES" sz="3600" dirty="0">
                <a:solidFill>
                  <a:srgbClr val="C00000"/>
                </a:solidFill>
              </a:rPr>
              <a:t>F</a:t>
            </a:r>
            <a:endParaRPr lang="es-PE" sz="3600" dirty="0">
              <a:solidFill>
                <a:srgbClr val="C00000"/>
              </a:solidFill>
            </a:endParaRPr>
          </a:p>
        </p:txBody>
      </p:sp>
      <p:sp>
        <p:nvSpPr>
          <p:cNvPr id="28" name="CuadroTexto 27">
            <a:extLst>
              <a:ext uri="{FF2B5EF4-FFF2-40B4-BE49-F238E27FC236}">
                <a16:creationId xmlns:a16="http://schemas.microsoft.com/office/drawing/2014/main" id="{A7618D6E-5748-0289-6ABF-97CB2EFC7475}"/>
              </a:ext>
            </a:extLst>
          </p:cNvPr>
          <p:cNvSpPr txBox="1"/>
          <p:nvPr/>
        </p:nvSpPr>
        <p:spPr>
          <a:xfrm>
            <a:off x="6267200" y="3422609"/>
            <a:ext cx="662152" cy="646331"/>
          </a:xfrm>
          <a:prstGeom prst="rect">
            <a:avLst/>
          </a:prstGeom>
          <a:noFill/>
        </p:spPr>
        <p:txBody>
          <a:bodyPr wrap="square" rtlCol="0">
            <a:spAutoFit/>
          </a:bodyPr>
          <a:lstStyle/>
          <a:p>
            <a:r>
              <a:rPr lang="es-ES" sz="3600" dirty="0">
                <a:solidFill>
                  <a:srgbClr val="C00000"/>
                </a:solidFill>
              </a:rPr>
              <a:t>H</a:t>
            </a:r>
            <a:endParaRPr lang="es-PE" sz="3600" dirty="0">
              <a:solidFill>
                <a:srgbClr val="C00000"/>
              </a:solidFill>
            </a:endParaRPr>
          </a:p>
        </p:txBody>
      </p:sp>
      <p:sp>
        <p:nvSpPr>
          <p:cNvPr id="30" name="CuadroTexto 29">
            <a:extLst>
              <a:ext uri="{FF2B5EF4-FFF2-40B4-BE49-F238E27FC236}">
                <a16:creationId xmlns:a16="http://schemas.microsoft.com/office/drawing/2014/main" id="{7E7A2012-4B0C-FF19-D6AC-8EACCD3BD92D}"/>
              </a:ext>
            </a:extLst>
          </p:cNvPr>
          <p:cNvSpPr txBox="1"/>
          <p:nvPr/>
        </p:nvSpPr>
        <p:spPr>
          <a:xfrm>
            <a:off x="4811734" y="3906391"/>
            <a:ext cx="662152" cy="646331"/>
          </a:xfrm>
          <a:prstGeom prst="rect">
            <a:avLst/>
          </a:prstGeom>
          <a:noFill/>
        </p:spPr>
        <p:txBody>
          <a:bodyPr wrap="square" rtlCol="0">
            <a:spAutoFit/>
          </a:bodyPr>
          <a:lstStyle/>
          <a:p>
            <a:r>
              <a:rPr lang="es-ES" sz="3600" dirty="0">
                <a:solidFill>
                  <a:schemeClr val="bg1"/>
                </a:solidFill>
              </a:rPr>
              <a:t>I</a:t>
            </a:r>
            <a:endParaRPr lang="es-PE" sz="3600" dirty="0">
              <a:solidFill>
                <a:schemeClr val="bg1"/>
              </a:solidFill>
            </a:endParaRPr>
          </a:p>
        </p:txBody>
      </p:sp>
      <p:sp>
        <p:nvSpPr>
          <p:cNvPr id="32" name="CuadroTexto 31">
            <a:extLst>
              <a:ext uri="{FF2B5EF4-FFF2-40B4-BE49-F238E27FC236}">
                <a16:creationId xmlns:a16="http://schemas.microsoft.com/office/drawing/2014/main" id="{4980C943-83D5-AAE0-338A-2801B21CA106}"/>
              </a:ext>
            </a:extLst>
          </p:cNvPr>
          <p:cNvSpPr txBox="1"/>
          <p:nvPr/>
        </p:nvSpPr>
        <p:spPr>
          <a:xfrm>
            <a:off x="3001563" y="4115076"/>
            <a:ext cx="662152" cy="646331"/>
          </a:xfrm>
          <a:prstGeom prst="rect">
            <a:avLst/>
          </a:prstGeom>
          <a:noFill/>
        </p:spPr>
        <p:txBody>
          <a:bodyPr wrap="square" rtlCol="0">
            <a:spAutoFit/>
          </a:bodyPr>
          <a:lstStyle/>
          <a:p>
            <a:r>
              <a:rPr lang="es-ES" sz="3600" dirty="0">
                <a:solidFill>
                  <a:srgbClr val="C00000"/>
                </a:solidFill>
              </a:rPr>
              <a:t>J</a:t>
            </a:r>
            <a:endParaRPr lang="es-PE" sz="3600" dirty="0">
              <a:solidFill>
                <a:srgbClr val="C00000"/>
              </a:solidFill>
            </a:endParaRPr>
          </a:p>
        </p:txBody>
      </p:sp>
    </p:spTree>
    <p:extLst>
      <p:ext uri="{BB962C8B-B14F-4D97-AF65-F5344CB8AC3E}">
        <p14:creationId xmlns:p14="http://schemas.microsoft.com/office/powerpoint/2010/main" val="134860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2" name="Google Shape;1607;p40">
            <a:extLst>
              <a:ext uri="{FF2B5EF4-FFF2-40B4-BE49-F238E27FC236}">
                <a16:creationId xmlns:a16="http://schemas.microsoft.com/office/drawing/2014/main" id="{A07213AD-7C52-40A6-F142-775C1F942D05}"/>
              </a:ext>
            </a:extLst>
          </p:cNvPr>
          <p:cNvSpPr txBox="1">
            <a:spLocks noGrp="1"/>
          </p:cNvSpPr>
          <p:nvPr>
            <p:ph type="subTitle" idx="1"/>
          </p:nvPr>
        </p:nvSpPr>
        <p:spPr>
          <a:xfrm>
            <a:off x="1397968" y="1231427"/>
            <a:ext cx="6348064" cy="3563511"/>
          </a:xfrm>
          <a:prstGeom prst="rect">
            <a:avLst/>
          </a:prstGeom>
        </p:spPr>
        <p:txBody>
          <a:bodyPr spcFirstLastPara="1" wrap="square" lIns="91425" tIns="91425" rIns="91425" bIns="91425" anchor="t" anchorCtr="0">
            <a:noAutofit/>
          </a:bodyPr>
          <a:lstStyle/>
          <a:p>
            <a:pPr marL="0" indent="0" algn="just">
              <a:buSzPts val="1100"/>
            </a:pPr>
            <a:r>
              <a:rPr lang="es-PE" sz="1600" b="1" dirty="0">
                <a:solidFill>
                  <a:schemeClr val="accent1">
                    <a:lumMod val="50000"/>
                  </a:schemeClr>
                </a:solidFill>
              </a:rPr>
              <a:t>Se tienen tres tablas:</a:t>
            </a:r>
          </a:p>
          <a:p>
            <a:pPr marL="0" indent="0" algn="just">
              <a:buSzPts val="1100"/>
            </a:pPr>
            <a:r>
              <a:rPr lang="es-PE" sz="1600" b="1" dirty="0"/>
              <a:t> </a:t>
            </a:r>
          </a:p>
          <a:p>
            <a:pPr marL="0" indent="0" algn="just">
              <a:buSzPts val="1100"/>
            </a:pPr>
            <a:r>
              <a:rPr lang="es-PE" sz="1600" b="1" dirty="0"/>
              <a:t>Una con los registros de las transacciones realizadas en la compañía XYZ con las coordenadas de destino (desde donde el usuario pidió la orden) y el detalle del ingreso del </a:t>
            </a:r>
            <a:r>
              <a:rPr lang="es-PE" sz="1600" b="1" dirty="0" err="1"/>
              <a:t>delivery</a:t>
            </a:r>
            <a:r>
              <a:rPr lang="es-PE" sz="1600" b="1" dirty="0"/>
              <a:t> generado por la orden, otra con las coordenadas de los </a:t>
            </a:r>
            <a:r>
              <a:rPr lang="es-PE" sz="1600" b="1" dirty="0" err="1"/>
              <a:t>warehouses</a:t>
            </a:r>
            <a:r>
              <a:rPr lang="es-PE" sz="1600" b="1" dirty="0"/>
              <a:t> (almacenes) desde donde salen los pedidos.</a:t>
            </a:r>
          </a:p>
          <a:p>
            <a:pPr marL="0" indent="0" algn="just">
              <a:buSzPts val="1100"/>
            </a:pPr>
            <a:endParaRPr lang="es-PE" sz="1600" b="1" dirty="0"/>
          </a:p>
          <a:p>
            <a:pPr marL="0" lvl="0" indent="0" algn="just">
              <a:buSzPts val="1100"/>
            </a:pPr>
            <a:r>
              <a:rPr lang="es-ES" sz="1600" b="1" dirty="0">
                <a:sym typeface="Anaheim"/>
              </a:rPr>
              <a:t>Se desea visualizar la evolución del </a:t>
            </a:r>
            <a:r>
              <a:rPr lang="es-ES" sz="1600" b="1" dirty="0" err="1">
                <a:sym typeface="Anaheim"/>
              </a:rPr>
              <a:t>dropoff</a:t>
            </a:r>
            <a:r>
              <a:rPr lang="es-ES" sz="1600" b="1" dirty="0">
                <a:sym typeface="Anaheim"/>
              </a:rPr>
              <a:t>  </a:t>
            </a:r>
            <a:r>
              <a:rPr lang="es-ES" sz="1600" b="1" dirty="0" err="1">
                <a:sym typeface="Anaheim"/>
              </a:rPr>
              <a:t>distance</a:t>
            </a:r>
            <a:r>
              <a:rPr lang="es-ES" sz="1600" b="1" dirty="0">
                <a:sym typeface="Anaheim"/>
              </a:rPr>
              <a:t> (distancia del </a:t>
            </a:r>
            <a:r>
              <a:rPr lang="es-ES" sz="1600" b="1" dirty="0" err="1">
                <a:sym typeface="Anaheim"/>
              </a:rPr>
              <a:t>almacen</a:t>
            </a:r>
            <a:r>
              <a:rPr lang="es-ES" sz="1600" b="1" dirty="0">
                <a:sym typeface="Anaheim"/>
              </a:rPr>
              <a:t> al punto de entrega) y del ingreso del </a:t>
            </a:r>
            <a:r>
              <a:rPr lang="es-ES" sz="1600" b="1" dirty="0" err="1">
                <a:sym typeface="Anaheim"/>
              </a:rPr>
              <a:t>delivery</a:t>
            </a:r>
            <a:r>
              <a:rPr lang="es-ES" sz="1600" b="1" dirty="0">
                <a:sym typeface="Anaheim"/>
              </a:rPr>
              <a:t> mensual </a:t>
            </a:r>
          </a:p>
          <a:p>
            <a:pPr marL="0" lvl="0" indent="0" algn="just">
              <a:buSzPts val="1100"/>
            </a:pPr>
            <a:r>
              <a:rPr lang="es-ES" sz="1600" b="1" dirty="0">
                <a:sym typeface="Anaheim"/>
              </a:rPr>
              <a:t>que hay por cada </a:t>
            </a:r>
            <a:r>
              <a:rPr lang="es-ES" sz="1600" b="1" dirty="0" err="1">
                <a:sym typeface="Anaheim"/>
              </a:rPr>
              <a:t>warehouse</a:t>
            </a:r>
            <a:r>
              <a:rPr lang="es-ES" sz="1600" b="1" dirty="0">
                <a:sym typeface="Anaheim"/>
              </a:rPr>
              <a:t> para  identificar potenciales oportunidades.</a:t>
            </a:r>
          </a:p>
          <a:p>
            <a:pPr marL="0" lvl="0" indent="0" algn="just">
              <a:buSzPts val="1100"/>
            </a:pPr>
            <a:endParaRPr lang="es-ES" sz="1600" b="1" dirty="0">
              <a:sym typeface="Anaheim"/>
            </a:endParaRPr>
          </a:p>
          <a:p>
            <a:pPr marL="0" lvl="0" indent="0" algn="l" rtl="0">
              <a:spcBef>
                <a:spcPts val="0"/>
              </a:spcBef>
              <a:spcAft>
                <a:spcPts val="0"/>
              </a:spcAft>
              <a:buNone/>
            </a:pPr>
            <a:endParaRPr lang="es-PE" dirty="0">
              <a:solidFill>
                <a:srgbClr val="595959"/>
              </a:solidFill>
              <a:latin typeface="Anaheim"/>
              <a:ea typeface="Anaheim"/>
              <a:cs typeface="Anaheim"/>
              <a:sym typeface="Anaheim"/>
            </a:endParaRPr>
          </a:p>
        </p:txBody>
      </p:sp>
      <p:sp>
        <p:nvSpPr>
          <p:cNvPr id="3" name="Google Shape;1606;p40">
            <a:extLst>
              <a:ext uri="{FF2B5EF4-FFF2-40B4-BE49-F238E27FC236}">
                <a16:creationId xmlns:a16="http://schemas.microsoft.com/office/drawing/2014/main" id="{70DA8C2B-649B-46BB-B943-44DDC0A218AC}"/>
              </a:ext>
            </a:extLst>
          </p:cNvPr>
          <p:cNvSpPr txBox="1">
            <a:spLocks noGrp="1"/>
          </p:cNvSpPr>
          <p:nvPr>
            <p:ph type="title"/>
          </p:nvPr>
        </p:nvSpPr>
        <p:spPr>
          <a:xfrm>
            <a:off x="336637" y="255112"/>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PREGUNTA 1</a:t>
            </a:r>
            <a:endParaRPr sz="4000" dirty="0"/>
          </a:p>
        </p:txBody>
      </p:sp>
    </p:spTree>
    <p:extLst>
      <p:ext uri="{BB962C8B-B14F-4D97-AF65-F5344CB8AC3E}">
        <p14:creationId xmlns:p14="http://schemas.microsoft.com/office/powerpoint/2010/main" val="744217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pic>
        <p:nvPicPr>
          <p:cNvPr id="4" name="Picture 8" descr="Guia de Calles de Chincha">
            <a:extLst>
              <a:ext uri="{FF2B5EF4-FFF2-40B4-BE49-F238E27FC236}">
                <a16:creationId xmlns:a16="http://schemas.microsoft.com/office/drawing/2014/main" id="{CB5E1E0B-805A-53A7-838E-C570E12029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17" r="17816" b="2076"/>
          <a:stretch/>
        </p:blipFill>
        <p:spPr bwMode="auto">
          <a:xfrm rot="16200000">
            <a:off x="2597691" y="-1198185"/>
            <a:ext cx="4089185" cy="8187558"/>
          </a:xfrm>
          <a:prstGeom prst="rect">
            <a:avLst/>
          </a:prstGeom>
          <a:noFill/>
          <a:extLst>
            <a:ext uri="{909E8E84-426E-40DD-AFC4-6F175D3DCCD1}">
              <a14:hiddenFill xmlns:a14="http://schemas.microsoft.com/office/drawing/2010/main">
                <a:solidFill>
                  <a:srgbClr val="FFFFFF"/>
                </a:solidFill>
              </a14:hiddenFill>
            </a:ext>
          </a:extLst>
        </p:spPr>
      </p:pic>
      <p:sp>
        <p:nvSpPr>
          <p:cNvPr id="19" name="Rectángulo 18">
            <a:extLst>
              <a:ext uri="{FF2B5EF4-FFF2-40B4-BE49-F238E27FC236}">
                <a16:creationId xmlns:a16="http://schemas.microsoft.com/office/drawing/2014/main" id="{C21AED59-1F3D-BB10-5874-0C84A750A2F4}"/>
              </a:ext>
            </a:extLst>
          </p:cNvPr>
          <p:cNvSpPr/>
          <p:nvPr/>
        </p:nvSpPr>
        <p:spPr>
          <a:xfrm rot="19607826">
            <a:off x="6516854" y="840832"/>
            <a:ext cx="1432160" cy="192803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Google Shape;1606;p40">
            <a:extLst>
              <a:ext uri="{FF2B5EF4-FFF2-40B4-BE49-F238E27FC236}">
                <a16:creationId xmlns:a16="http://schemas.microsoft.com/office/drawing/2014/main" id="{70DA8C2B-649B-46BB-B943-44DDC0A218AC}"/>
              </a:ext>
            </a:extLst>
          </p:cNvPr>
          <p:cNvSpPr txBox="1">
            <a:spLocks noGrp="1"/>
          </p:cNvSpPr>
          <p:nvPr>
            <p:ph type="title"/>
          </p:nvPr>
        </p:nvSpPr>
        <p:spPr>
          <a:xfrm>
            <a:off x="126434" y="163502"/>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PREGUNTA 2</a:t>
            </a:r>
            <a:endParaRPr sz="4000" dirty="0"/>
          </a:p>
        </p:txBody>
      </p:sp>
      <p:sp>
        <p:nvSpPr>
          <p:cNvPr id="5" name="Rectángulo: esquinas superiores cortadas 4">
            <a:extLst>
              <a:ext uri="{FF2B5EF4-FFF2-40B4-BE49-F238E27FC236}">
                <a16:creationId xmlns:a16="http://schemas.microsoft.com/office/drawing/2014/main" id="{37EFF197-3F2B-80DC-04BF-6E1574FF87C7}"/>
              </a:ext>
            </a:extLst>
          </p:cNvPr>
          <p:cNvSpPr/>
          <p:nvPr/>
        </p:nvSpPr>
        <p:spPr>
          <a:xfrm>
            <a:off x="2208262" y="3285971"/>
            <a:ext cx="2295211" cy="1602368"/>
          </a:xfrm>
          <a:prstGeom prst="snip2Same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6" name="Rombo 5">
            <a:extLst>
              <a:ext uri="{FF2B5EF4-FFF2-40B4-BE49-F238E27FC236}">
                <a16:creationId xmlns:a16="http://schemas.microsoft.com/office/drawing/2014/main" id="{AD8B9ABE-598E-706C-741B-D38A73C8D72B}"/>
              </a:ext>
            </a:extLst>
          </p:cNvPr>
          <p:cNvSpPr/>
          <p:nvPr/>
        </p:nvSpPr>
        <p:spPr>
          <a:xfrm rot="20668785">
            <a:off x="465484" y="1994831"/>
            <a:ext cx="2697796" cy="290184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Flecha: pentágono 8">
            <a:extLst>
              <a:ext uri="{FF2B5EF4-FFF2-40B4-BE49-F238E27FC236}">
                <a16:creationId xmlns:a16="http://schemas.microsoft.com/office/drawing/2014/main" id="{45912550-EAE9-78E0-B805-89B1C2C580F8}"/>
              </a:ext>
            </a:extLst>
          </p:cNvPr>
          <p:cNvSpPr/>
          <p:nvPr/>
        </p:nvSpPr>
        <p:spPr>
          <a:xfrm rot="11290714">
            <a:off x="1337400" y="1177230"/>
            <a:ext cx="2242567" cy="2105344"/>
          </a:xfrm>
          <a:prstGeom prst="homePlate">
            <a:avLst>
              <a:gd name="adj" fmla="val 5210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esquinas superiores cortadas 9">
            <a:extLst>
              <a:ext uri="{FF2B5EF4-FFF2-40B4-BE49-F238E27FC236}">
                <a16:creationId xmlns:a16="http://schemas.microsoft.com/office/drawing/2014/main" id="{0F421B4B-F934-0109-F2B9-71A510C4783B}"/>
              </a:ext>
            </a:extLst>
          </p:cNvPr>
          <p:cNvSpPr/>
          <p:nvPr/>
        </p:nvSpPr>
        <p:spPr>
          <a:xfrm>
            <a:off x="4289646" y="3203996"/>
            <a:ext cx="2363405" cy="1684342"/>
          </a:xfrm>
          <a:prstGeom prst="snip2Same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esquinas superiores cortadas 10">
            <a:extLst>
              <a:ext uri="{FF2B5EF4-FFF2-40B4-BE49-F238E27FC236}">
                <a16:creationId xmlns:a16="http://schemas.microsoft.com/office/drawing/2014/main" id="{AAA9B8A5-0D79-0937-D04E-9D9A6F116E27}"/>
              </a:ext>
            </a:extLst>
          </p:cNvPr>
          <p:cNvSpPr/>
          <p:nvPr/>
        </p:nvSpPr>
        <p:spPr>
          <a:xfrm rot="5003279">
            <a:off x="4935184" y="1284793"/>
            <a:ext cx="2076202" cy="1970503"/>
          </a:xfrm>
          <a:prstGeom prst="snip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Rectángulo 12">
            <a:extLst>
              <a:ext uri="{FF2B5EF4-FFF2-40B4-BE49-F238E27FC236}">
                <a16:creationId xmlns:a16="http://schemas.microsoft.com/office/drawing/2014/main" id="{998F8B2D-F0B6-E2A8-E1EE-709C8EFA914B}"/>
              </a:ext>
            </a:extLst>
          </p:cNvPr>
          <p:cNvSpPr/>
          <p:nvPr/>
        </p:nvSpPr>
        <p:spPr>
          <a:xfrm>
            <a:off x="3403781" y="1321807"/>
            <a:ext cx="1823569" cy="210023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Rectángulo: esquinas superiores cortadas 13">
            <a:extLst>
              <a:ext uri="{FF2B5EF4-FFF2-40B4-BE49-F238E27FC236}">
                <a16:creationId xmlns:a16="http://schemas.microsoft.com/office/drawing/2014/main" id="{2F19537C-EB4B-EE18-9D23-C78DAA769FEF}"/>
              </a:ext>
            </a:extLst>
          </p:cNvPr>
          <p:cNvSpPr/>
          <p:nvPr/>
        </p:nvSpPr>
        <p:spPr>
          <a:xfrm rot="19611797">
            <a:off x="6025752" y="2800989"/>
            <a:ext cx="1954389" cy="1744531"/>
          </a:xfrm>
          <a:prstGeom prst="snip2Same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Rectángulo 16">
            <a:extLst>
              <a:ext uri="{FF2B5EF4-FFF2-40B4-BE49-F238E27FC236}">
                <a16:creationId xmlns:a16="http://schemas.microsoft.com/office/drawing/2014/main" id="{5F63A375-258C-55D8-332A-883F1AAD9FA8}"/>
              </a:ext>
            </a:extLst>
          </p:cNvPr>
          <p:cNvSpPr/>
          <p:nvPr/>
        </p:nvSpPr>
        <p:spPr>
          <a:xfrm rot="20500931">
            <a:off x="7280760" y="2369464"/>
            <a:ext cx="1358860" cy="175393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a:extLst>
              <a:ext uri="{FF2B5EF4-FFF2-40B4-BE49-F238E27FC236}">
                <a16:creationId xmlns:a16="http://schemas.microsoft.com/office/drawing/2014/main" id="{DDC51975-1D66-4066-D5C3-F4F8B0873E3A}"/>
              </a:ext>
            </a:extLst>
          </p:cNvPr>
          <p:cNvSpPr txBox="1"/>
          <p:nvPr/>
        </p:nvSpPr>
        <p:spPr>
          <a:xfrm>
            <a:off x="1105467" y="3285971"/>
            <a:ext cx="662152" cy="646331"/>
          </a:xfrm>
          <a:prstGeom prst="rect">
            <a:avLst/>
          </a:prstGeom>
          <a:noFill/>
        </p:spPr>
        <p:txBody>
          <a:bodyPr wrap="square" rtlCol="0">
            <a:spAutoFit/>
          </a:bodyPr>
          <a:lstStyle/>
          <a:p>
            <a:r>
              <a:rPr lang="es-ES" sz="3600" dirty="0">
                <a:solidFill>
                  <a:srgbClr val="C00000"/>
                </a:solidFill>
              </a:rPr>
              <a:t>A</a:t>
            </a:r>
            <a:endParaRPr lang="es-PE" sz="3600" dirty="0">
              <a:solidFill>
                <a:srgbClr val="C00000"/>
              </a:solidFill>
            </a:endParaRPr>
          </a:p>
        </p:txBody>
      </p:sp>
      <p:sp>
        <p:nvSpPr>
          <p:cNvPr id="12" name="CuadroTexto 11">
            <a:extLst>
              <a:ext uri="{FF2B5EF4-FFF2-40B4-BE49-F238E27FC236}">
                <a16:creationId xmlns:a16="http://schemas.microsoft.com/office/drawing/2014/main" id="{0FF37D63-6027-2505-F15C-265CC33F1271}"/>
              </a:ext>
            </a:extLst>
          </p:cNvPr>
          <p:cNvSpPr txBox="1"/>
          <p:nvPr/>
        </p:nvSpPr>
        <p:spPr>
          <a:xfrm>
            <a:off x="2170298" y="1952140"/>
            <a:ext cx="662152" cy="646331"/>
          </a:xfrm>
          <a:prstGeom prst="rect">
            <a:avLst/>
          </a:prstGeom>
          <a:noFill/>
        </p:spPr>
        <p:txBody>
          <a:bodyPr wrap="square" rtlCol="0">
            <a:spAutoFit/>
          </a:bodyPr>
          <a:lstStyle/>
          <a:p>
            <a:r>
              <a:rPr lang="es-ES" sz="3600" dirty="0">
                <a:solidFill>
                  <a:srgbClr val="C00000"/>
                </a:solidFill>
              </a:rPr>
              <a:t>B</a:t>
            </a:r>
            <a:endParaRPr lang="es-PE" sz="3600" dirty="0">
              <a:solidFill>
                <a:srgbClr val="C00000"/>
              </a:solidFill>
            </a:endParaRPr>
          </a:p>
        </p:txBody>
      </p:sp>
      <p:sp>
        <p:nvSpPr>
          <p:cNvPr id="16" name="CuadroTexto 15">
            <a:extLst>
              <a:ext uri="{FF2B5EF4-FFF2-40B4-BE49-F238E27FC236}">
                <a16:creationId xmlns:a16="http://schemas.microsoft.com/office/drawing/2014/main" id="{883D1C3D-4112-E52C-5284-D888BEF2B9E7}"/>
              </a:ext>
            </a:extLst>
          </p:cNvPr>
          <p:cNvSpPr txBox="1"/>
          <p:nvPr/>
        </p:nvSpPr>
        <p:spPr>
          <a:xfrm>
            <a:off x="3982840" y="1804849"/>
            <a:ext cx="662152" cy="646331"/>
          </a:xfrm>
          <a:prstGeom prst="rect">
            <a:avLst/>
          </a:prstGeom>
          <a:noFill/>
        </p:spPr>
        <p:txBody>
          <a:bodyPr wrap="square" rtlCol="0">
            <a:spAutoFit/>
          </a:bodyPr>
          <a:lstStyle/>
          <a:p>
            <a:r>
              <a:rPr lang="es-ES" sz="3600" dirty="0">
                <a:solidFill>
                  <a:srgbClr val="C00000"/>
                </a:solidFill>
              </a:rPr>
              <a:t>C</a:t>
            </a:r>
            <a:endParaRPr lang="es-PE" sz="3600" dirty="0">
              <a:solidFill>
                <a:srgbClr val="C00000"/>
              </a:solidFill>
            </a:endParaRPr>
          </a:p>
        </p:txBody>
      </p:sp>
      <p:sp>
        <p:nvSpPr>
          <p:cNvPr id="22" name="CuadroTexto 21">
            <a:extLst>
              <a:ext uri="{FF2B5EF4-FFF2-40B4-BE49-F238E27FC236}">
                <a16:creationId xmlns:a16="http://schemas.microsoft.com/office/drawing/2014/main" id="{FEE0052C-1FD8-B629-CC50-684A649CEB36}"/>
              </a:ext>
            </a:extLst>
          </p:cNvPr>
          <p:cNvSpPr txBox="1"/>
          <p:nvPr/>
        </p:nvSpPr>
        <p:spPr>
          <a:xfrm>
            <a:off x="5701369" y="1601954"/>
            <a:ext cx="662152" cy="646331"/>
          </a:xfrm>
          <a:prstGeom prst="rect">
            <a:avLst/>
          </a:prstGeom>
          <a:noFill/>
        </p:spPr>
        <p:txBody>
          <a:bodyPr wrap="square" rtlCol="0">
            <a:spAutoFit/>
          </a:bodyPr>
          <a:lstStyle/>
          <a:p>
            <a:r>
              <a:rPr lang="es-ES" sz="3600" dirty="0">
                <a:solidFill>
                  <a:schemeClr val="bg1"/>
                </a:solidFill>
              </a:rPr>
              <a:t>D</a:t>
            </a:r>
            <a:endParaRPr lang="es-PE" sz="3600" dirty="0">
              <a:solidFill>
                <a:schemeClr val="bg1"/>
              </a:solidFill>
            </a:endParaRPr>
          </a:p>
        </p:txBody>
      </p:sp>
      <p:sp>
        <p:nvSpPr>
          <p:cNvPr id="24" name="CuadroTexto 23">
            <a:extLst>
              <a:ext uri="{FF2B5EF4-FFF2-40B4-BE49-F238E27FC236}">
                <a16:creationId xmlns:a16="http://schemas.microsoft.com/office/drawing/2014/main" id="{27291CBE-3642-66D2-A182-165E7F14F8EC}"/>
              </a:ext>
            </a:extLst>
          </p:cNvPr>
          <p:cNvSpPr txBox="1"/>
          <p:nvPr/>
        </p:nvSpPr>
        <p:spPr>
          <a:xfrm>
            <a:off x="6987524" y="935039"/>
            <a:ext cx="662152" cy="646331"/>
          </a:xfrm>
          <a:prstGeom prst="rect">
            <a:avLst/>
          </a:prstGeom>
          <a:noFill/>
        </p:spPr>
        <p:txBody>
          <a:bodyPr wrap="square" rtlCol="0">
            <a:spAutoFit/>
          </a:bodyPr>
          <a:lstStyle/>
          <a:p>
            <a:r>
              <a:rPr lang="es-ES" sz="3600" dirty="0">
                <a:solidFill>
                  <a:srgbClr val="C00000"/>
                </a:solidFill>
              </a:rPr>
              <a:t>E</a:t>
            </a:r>
            <a:endParaRPr lang="es-PE" sz="3600" dirty="0">
              <a:solidFill>
                <a:srgbClr val="C00000"/>
              </a:solidFill>
            </a:endParaRPr>
          </a:p>
        </p:txBody>
      </p:sp>
      <p:sp>
        <p:nvSpPr>
          <p:cNvPr id="26" name="CuadroTexto 25">
            <a:extLst>
              <a:ext uri="{FF2B5EF4-FFF2-40B4-BE49-F238E27FC236}">
                <a16:creationId xmlns:a16="http://schemas.microsoft.com/office/drawing/2014/main" id="{9962FA1F-70B6-D671-0D05-43B09E390C9F}"/>
              </a:ext>
            </a:extLst>
          </p:cNvPr>
          <p:cNvSpPr txBox="1"/>
          <p:nvPr/>
        </p:nvSpPr>
        <p:spPr>
          <a:xfrm>
            <a:off x="7702331" y="2827437"/>
            <a:ext cx="662152" cy="646331"/>
          </a:xfrm>
          <a:prstGeom prst="rect">
            <a:avLst/>
          </a:prstGeom>
          <a:noFill/>
        </p:spPr>
        <p:txBody>
          <a:bodyPr wrap="square" rtlCol="0">
            <a:spAutoFit/>
          </a:bodyPr>
          <a:lstStyle/>
          <a:p>
            <a:r>
              <a:rPr lang="es-ES" sz="3600" dirty="0">
                <a:solidFill>
                  <a:srgbClr val="C00000"/>
                </a:solidFill>
              </a:rPr>
              <a:t>F</a:t>
            </a:r>
            <a:endParaRPr lang="es-PE" sz="3600" dirty="0">
              <a:solidFill>
                <a:srgbClr val="C00000"/>
              </a:solidFill>
            </a:endParaRPr>
          </a:p>
        </p:txBody>
      </p:sp>
      <p:sp>
        <p:nvSpPr>
          <p:cNvPr id="28" name="CuadroTexto 27">
            <a:extLst>
              <a:ext uri="{FF2B5EF4-FFF2-40B4-BE49-F238E27FC236}">
                <a16:creationId xmlns:a16="http://schemas.microsoft.com/office/drawing/2014/main" id="{A7618D6E-5748-0289-6ABF-97CB2EFC7475}"/>
              </a:ext>
            </a:extLst>
          </p:cNvPr>
          <p:cNvSpPr txBox="1"/>
          <p:nvPr/>
        </p:nvSpPr>
        <p:spPr>
          <a:xfrm>
            <a:off x="6267200" y="3422609"/>
            <a:ext cx="662152" cy="646331"/>
          </a:xfrm>
          <a:prstGeom prst="rect">
            <a:avLst/>
          </a:prstGeom>
          <a:noFill/>
        </p:spPr>
        <p:txBody>
          <a:bodyPr wrap="square" rtlCol="0">
            <a:spAutoFit/>
          </a:bodyPr>
          <a:lstStyle/>
          <a:p>
            <a:r>
              <a:rPr lang="es-ES" sz="3600" dirty="0">
                <a:solidFill>
                  <a:srgbClr val="C00000"/>
                </a:solidFill>
              </a:rPr>
              <a:t>H</a:t>
            </a:r>
            <a:endParaRPr lang="es-PE" sz="3600" dirty="0">
              <a:solidFill>
                <a:srgbClr val="C00000"/>
              </a:solidFill>
            </a:endParaRPr>
          </a:p>
        </p:txBody>
      </p:sp>
      <p:sp>
        <p:nvSpPr>
          <p:cNvPr id="30" name="CuadroTexto 29">
            <a:extLst>
              <a:ext uri="{FF2B5EF4-FFF2-40B4-BE49-F238E27FC236}">
                <a16:creationId xmlns:a16="http://schemas.microsoft.com/office/drawing/2014/main" id="{7E7A2012-4B0C-FF19-D6AC-8EACCD3BD92D}"/>
              </a:ext>
            </a:extLst>
          </p:cNvPr>
          <p:cNvSpPr txBox="1"/>
          <p:nvPr/>
        </p:nvSpPr>
        <p:spPr>
          <a:xfrm>
            <a:off x="5105263" y="3747207"/>
            <a:ext cx="662152" cy="646331"/>
          </a:xfrm>
          <a:prstGeom prst="rect">
            <a:avLst/>
          </a:prstGeom>
          <a:noFill/>
        </p:spPr>
        <p:txBody>
          <a:bodyPr wrap="square" rtlCol="0">
            <a:spAutoFit/>
          </a:bodyPr>
          <a:lstStyle/>
          <a:p>
            <a:r>
              <a:rPr lang="es-ES" sz="3600" dirty="0">
                <a:solidFill>
                  <a:schemeClr val="tx1"/>
                </a:solidFill>
              </a:rPr>
              <a:t>I</a:t>
            </a:r>
            <a:endParaRPr lang="es-PE" sz="3600" dirty="0">
              <a:solidFill>
                <a:schemeClr val="tx1"/>
              </a:solidFill>
            </a:endParaRPr>
          </a:p>
        </p:txBody>
      </p:sp>
      <p:sp>
        <p:nvSpPr>
          <p:cNvPr id="32" name="CuadroTexto 31">
            <a:extLst>
              <a:ext uri="{FF2B5EF4-FFF2-40B4-BE49-F238E27FC236}">
                <a16:creationId xmlns:a16="http://schemas.microsoft.com/office/drawing/2014/main" id="{4980C943-83D5-AAE0-338A-2801B21CA106}"/>
              </a:ext>
            </a:extLst>
          </p:cNvPr>
          <p:cNvSpPr txBox="1"/>
          <p:nvPr/>
        </p:nvSpPr>
        <p:spPr>
          <a:xfrm>
            <a:off x="3001563" y="4115076"/>
            <a:ext cx="662152" cy="646331"/>
          </a:xfrm>
          <a:prstGeom prst="rect">
            <a:avLst/>
          </a:prstGeom>
          <a:noFill/>
        </p:spPr>
        <p:txBody>
          <a:bodyPr wrap="square" rtlCol="0">
            <a:spAutoFit/>
          </a:bodyPr>
          <a:lstStyle/>
          <a:p>
            <a:r>
              <a:rPr lang="es-ES" sz="3600" dirty="0">
                <a:solidFill>
                  <a:srgbClr val="C00000"/>
                </a:solidFill>
              </a:rPr>
              <a:t>J</a:t>
            </a:r>
            <a:endParaRPr lang="es-PE" sz="3600" dirty="0">
              <a:solidFill>
                <a:srgbClr val="C00000"/>
              </a:solidFill>
            </a:endParaRPr>
          </a:p>
        </p:txBody>
      </p:sp>
      <p:pic>
        <p:nvPicPr>
          <p:cNvPr id="8" name="Picture 2" descr="Almacén - Iconos gratis de diverso">
            <a:extLst>
              <a:ext uri="{FF2B5EF4-FFF2-40B4-BE49-F238E27FC236}">
                <a16:creationId xmlns:a16="http://schemas.microsoft.com/office/drawing/2014/main" id="{D4EC16AB-F591-26EB-F57B-96614F8B0A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878" y="2739644"/>
            <a:ext cx="376579" cy="37657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Almacén - Iconos gratis de diverso">
            <a:extLst>
              <a:ext uri="{FF2B5EF4-FFF2-40B4-BE49-F238E27FC236}">
                <a16:creationId xmlns:a16="http://schemas.microsoft.com/office/drawing/2014/main" id="{81C01724-3EEF-D0A4-EFB4-DAB2165B6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203" y="3502966"/>
            <a:ext cx="331917" cy="331917"/>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66C93C55-B882-D5E8-9C2A-264940B27AB7}"/>
              </a:ext>
            </a:extLst>
          </p:cNvPr>
          <p:cNvSpPr txBox="1"/>
          <p:nvPr/>
        </p:nvSpPr>
        <p:spPr>
          <a:xfrm>
            <a:off x="3668242" y="3856753"/>
            <a:ext cx="998991" cy="307777"/>
          </a:xfrm>
          <a:prstGeom prst="rect">
            <a:avLst/>
          </a:prstGeom>
          <a:noFill/>
        </p:spPr>
        <p:txBody>
          <a:bodyPr wrap="none" rtlCol="0">
            <a:spAutoFit/>
          </a:bodyPr>
          <a:lstStyle/>
          <a:p>
            <a:r>
              <a:rPr lang="es-ES" b="1" dirty="0"/>
              <a:t>(9.5, 2.10)</a:t>
            </a:r>
            <a:endParaRPr lang="es-PE" b="1" dirty="0"/>
          </a:p>
        </p:txBody>
      </p:sp>
      <p:sp>
        <p:nvSpPr>
          <p:cNvPr id="23" name="CuadroTexto 22">
            <a:extLst>
              <a:ext uri="{FF2B5EF4-FFF2-40B4-BE49-F238E27FC236}">
                <a16:creationId xmlns:a16="http://schemas.microsoft.com/office/drawing/2014/main" id="{7EDDDEC9-CE06-E73C-1F84-17CFE8B76328}"/>
              </a:ext>
            </a:extLst>
          </p:cNvPr>
          <p:cNvSpPr txBox="1"/>
          <p:nvPr/>
        </p:nvSpPr>
        <p:spPr>
          <a:xfrm>
            <a:off x="4902257" y="4377750"/>
            <a:ext cx="1008609" cy="307777"/>
          </a:xfrm>
          <a:prstGeom prst="rect">
            <a:avLst/>
          </a:prstGeom>
          <a:noFill/>
        </p:spPr>
        <p:txBody>
          <a:bodyPr wrap="none" rtlCol="0">
            <a:spAutoFit/>
          </a:bodyPr>
          <a:lstStyle/>
          <a:p>
            <a:r>
              <a:rPr lang="es-ES" b="1" dirty="0">
                <a:solidFill>
                  <a:schemeClr val="tx1"/>
                </a:solidFill>
              </a:rPr>
              <a:t>(-54.2,5.5)</a:t>
            </a:r>
            <a:endParaRPr lang="es-PE" b="1" dirty="0">
              <a:solidFill>
                <a:schemeClr val="tx1"/>
              </a:solidFill>
            </a:endParaRPr>
          </a:p>
        </p:txBody>
      </p:sp>
      <p:sp>
        <p:nvSpPr>
          <p:cNvPr id="27" name="CuadroTexto 26">
            <a:extLst>
              <a:ext uri="{FF2B5EF4-FFF2-40B4-BE49-F238E27FC236}">
                <a16:creationId xmlns:a16="http://schemas.microsoft.com/office/drawing/2014/main" id="{C397DA0F-8AEB-663A-0F28-8B86B8CB7CF9}"/>
              </a:ext>
            </a:extLst>
          </p:cNvPr>
          <p:cNvSpPr txBox="1"/>
          <p:nvPr/>
        </p:nvSpPr>
        <p:spPr>
          <a:xfrm>
            <a:off x="3058235" y="4585888"/>
            <a:ext cx="1008609" cy="307777"/>
          </a:xfrm>
          <a:prstGeom prst="rect">
            <a:avLst/>
          </a:prstGeom>
          <a:noFill/>
        </p:spPr>
        <p:txBody>
          <a:bodyPr wrap="none" rtlCol="0">
            <a:spAutoFit/>
          </a:bodyPr>
          <a:lstStyle/>
          <a:p>
            <a:r>
              <a:rPr lang="es-PE" b="1" dirty="0"/>
              <a:t>(-5.2,25.5)</a:t>
            </a:r>
          </a:p>
        </p:txBody>
      </p:sp>
      <p:cxnSp>
        <p:nvCxnSpPr>
          <p:cNvPr id="31" name="Conector recto 30">
            <a:extLst>
              <a:ext uri="{FF2B5EF4-FFF2-40B4-BE49-F238E27FC236}">
                <a16:creationId xmlns:a16="http://schemas.microsoft.com/office/drawing/2014/main" id="{19076462-4A92-8F43-17D6-536C75391C79}"/>
              </a:ext>
            </a:extLst>
          </p:cNvPr>
          <p:cNvCxnSpPr>
            <a:cxnSpLocks/>
          </p:cNvCxnSpPr>
          <p:nvPr/>
        </p:nvCxnSpPr>
        <p:spPr>
          <a:xfrm flipH="1">
            <a:off x="3374445" y="3866095"/>
            <a:ext cx="370383" cy="412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C1AF1BE1-7F99-F157-8E8F-00D2146D394B}"/>
              </a:ext>
            </a:extLst>
          </p:cNvPr>
          <p:cNvCxnSpPr/>
          <p:nvPr/>
        </p:nvCxnSpPr>
        <p:spPr>
          <a:xfrm>
            <a:off x="4152878" y="3804904"/>
            <a:ext cx="808880" cy="1805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85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pic>
        <p:nvPicPr>
          <p:cNvPr id="6" name="Imagen 5">
            <a:extLst>
              <a:ext uri="{FF2B5EF4-FFF2-40B4-BE49-F238E27FC236}">
                <a16:creationId xmlns:a16="http://schemas.microsoft.com/office/drawing/2014/main" id="{F624EC21-BCC9-2B96-9A19-3B3179A0E6E2}"/>
              </a:ext>
            </a:extLst>
          </p:cNvPr>
          <p:cNvPicPr>
            <a:picLocks noChangeAspect="1"/>
          </p:cNvPicPr>
          <p:nvPr/>
        </p:nvPicPr>
        <p:blipFill>
          <a:blip r:embed="rId3"/>
          <a:stretch>
            <a:fillRect/>
          </a:stretch>
        </p:blipFill>
        <p:spPr>
          <a:xfrm>
            <a:off x="1030013" y="334961"/>
            <a:ext cx="6264166" cy="2255908"/>
          </a:xfrm>
          <a:prstGeom prst="rect">
            <a:avLst/>
          </a:prstGeom>
          <a:ln>
            <a:solidFill>
              <a:schemeClr val="bg1">
                <a:lumMod val="10000"/>
              </a:schemeClr>
            </a:solidFill>
          </a:ln>
        </p:spPr>
      </p:pic>
      <p:pic>
        <p:nvPicPr>
          <p:cNvPr id="9" name="Imagen 8">
            <a:extLst>
              <a:ext uri="{FF2B5EF4-FFF2-40B4-BE49-F238E27FC236}">
                <a16:creationId xmlns:a16="http://schemas.microsoft.com/office/drawing/2014/main" id="{2E194022-45F0-86F9-3B44-1016140DECD2}"/>
              </a:ext>
            </a:extLst>
          </p:cNvPr>
          <p:cNvPicPr>
            <a:picLocks noChangeAspect="1"/>
          </p:cNvPicPr>
          <p:nvPr/>
        </p:nvPicPr>
        <p:blipFill>
          <a:blip r:embed="rId4"/>
          <a:stretch>
            <a:fillRect/>
          </a:stretch>
        </p:blipFill>
        <p:spPr>
          <a:xfrm>
            <a:off x="4300236" y="3001291"/>
            <a:ext cx="3440535" cy="1497136"/>
          </a:xfrm>
          <a:prstGeom prst="rect">
            <a:avLst/>
          </a:prstGeom>
        </p:spPr>
      </p:pic>
      <p:sp>
        <p:nvSpPr>
          <p:cNvPr id="10" name="CuadroTexto 9">
            <a:extLst>
              <a:ext uri="{FF2B5EF4-FFF2-40B4-BE49-F238E27FC236}">
                <a16:creationId xmlns:a16="http://schemas.microsoft.com/office/drawing/2014/main" id="{8713E341-50E2-8891-A17A-DF61812D632A}"/>
              </a:ext>
            </a:extLst>
          </p:cNvPr>
          <p:cNvSpPr txBox="1"/>
          <p:nvPr/>
        </p:nvSpPr>
        <p:spPr>
          <a:xfrm>
            <a:off x="1030013" y="3457472"/>
            <a:ext cx="2922595" cy="584775"/>
          </a:xfrm>
          <a:prstGeom prst="rect">
            <a:avLst/>
          </a:prstGeom>
          <a:noFill/>
        </p:spPr>
        <p:txBody>
          <a:bodyPr wrap="none" rtlCol="0">
            <a:spAutoFit/>
          </a:bodyPr>
          <a:lstStyle/>
          <a:p>
            <a:r>
              <a:rPr lang="es-ES" sz="1600" dirty="0"/>
              <a:t>El </a:t>
            </a:r>
            <a:r>
              <a:rPr lang="es-ES" sz="1600" dirty="0" err="1"/>
              <a:t>almacen</a:t>
            </a:r>
            <a:r>
              <a:rPr lang="es-ES" sz="1600" dirty="0"/>
              <a:t> J es más cercano </a:t>
            </a:r>
          </a:p>
          <a:p>
            <a:r>
              <a:rPr lang="es-ES" sz="1600" dirty="0"/>
              <a:t>a la orden del cliente</a:t>
            </a:r>
            <a:endParaRPr lang="es-PE" sz="1600" dirty="0"/>
          </a:p>
        </p:txBody>
      </p:sp>
    </p:spTree>
    <p:extLst>
      <p:ext uri="{BB962C8B-B14F-4D97-AF65-F5344CB8AC3E}">
        <p14:creationId xmlns:p14="http://schemas.microsoft.com/office/powerpoint/2010/main" val="821672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3" name="Google Shape;1606;p40">
            <a:extLst>
              <a:ext uri="{FF2B5EF4-FFF2-40B4-BE49-F238E27FC236}">
                <a16:creationId xmlns:a16="http://schemas.microsoft.com/office/drawing/2014/main" id="{70DA8C2B-649B-46BB-B943-44DDC0A218AC}"/>
              </a:ext>
            </a:extLst>
          </p:cNvPr>
          <p:cNvSpPr txBox="1">
            <a:spLocks noGrp="1"/>
          </p:cNvSpPr>
          <p:nvPr>
            <p:ph type="title"/>
          </p:nvPr>
        </p:nvSpPr>
        <p:spPr>
          <a:xfrm>
            <a:off x="336637" y="255112"/>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PREGUNTA 3</a:t>
            </a:r>
            <a:endParaRPr sz="4000" dirty="0"/>
          </a:p>
        </p:txBody>
      </p:sp>
      <p:pic>
        <p:nvPicPr>
          <p:cNvPr id="7" name="Imagen 6">
            <a:extLst>
              <a:ext uri="{FF2B5EF4-FFF2-40B4-BE49-F238E27FC236}">
                <a16:creationId xmlns:a16="http://schemas.microsoft.com/office/drawing/2014/main" id="{2B830675-EFBB-7B4A-CEC4-E2496AE2E582}"/>
              </a:ext>
            </a:extLst>
          </p:cNvPr>
          <p:cNvPicPr>
            <a:picLocks noChangeAspect="1"/>
          </p:cNvPicPr>
          <p:nvPr/>
        </p:nvPicPr>
        <p:blipFill>
          <a:blip r:embed="rId3"/>
          <a:stretch>
            <a:fillRect/>
          </a:stretch>
        </p:blipFill>
        <p:spPr>
          <a:xfrm>
            <a:off x="1028700" y="1343969"/>
            <a:ext cx="4105636" cy="3275452"/>
          </a:xfrm>
          <a:prstGeom prst="rect">
            <a:avLst/>
          </a:prstGeom>
        </p:spPr>
      </p:pic>
      <p:sp>
        <p:nvSpPr>
          <p:cNvPr id="15" name="CuadroTexto 14">
            <a:extLst>
              <a:ext uri="{FF2B5EF4-FFF2-40B4-BE49-F238E27FC236}">
                <a16:creationId xmlns:a16="http://schemas.microsoft.com/office/drawing/2014/main" id="{EA131B6B-EF67-6C38-03F0-7A262D7A1643}"/>
              </a:ext>
            </a:extLst>
          </p:cNvPr>
          <p:cNvSpPr txBox="1"/>
          <p:nvPr/>
        </p:nvSpPr>
        <p:spPr>
          <a:xfrm>
            <a:off x="5134336" y="928470"/>
            <a:ext cx="3478663" cy="830997"/>
          </a:xfrm>
          <a:prstGeom prst="rect">
            <a:avLst/>
          </a:prstGeom>
          <a:noFill/>
        </p:spPr>
        <p:txBody>
          <a:bodyPr wrap="square">
            <a:spAutoFit/>
          </a:bodyPr>
          <a:lstStyle/>
          <a:p>
            <a:r>
              <a:rPr lang="es-PE" sz="1200" dirty="0"/>
              <a:t>Se requiere elaborar un query para formar la siguiente tabla (puede crearse una tabla, una vista o se puede utilizar un CTE), en donde el campo “Product_id” no puede tener nulos</a:t>
            </a:r>
          </a:p>
        </p:txBody>
      </p:sp>
      <p:sp>
        <p:nvSpPr>
          <p:cNvPr id="17" name="CuadroTexto 16">
            <a:extLst>
              <a:ext uri="{FF2B5EF4-FFF2-40B4-BE49-F238E27FC236}">
                <a16:creationId xmlns:a16="http://schemas.microsoft.com/office/drawing/2014/main" id="{8F608F13-4DCE-62E5-68C8-5573A2A5BB2B}"/>
              </a:ext>
            </a:extLst>
          </p:cNvPr>
          <p:cNvSpPr txBox="1"/>
          <p:nvPr/>
        </p:nvSpPr>
        <p:spPr>
          <a:xfrm>
            <a:off x="1028700" y="1066970"/>
            <a:ext cx="3478663" cy="276999"/>
          </a:xfrm>
          <a:prstGeom prst="rect">
            <a:avLst/>
          </a:prstGeom>
          <a:noFill/>
        </p:spPr>
        <p:txBody>
          <a:bodyPr wrap="square">
            <a:spAutoFit/>
          </a:bodyPr>
          <a:lstStyle/>
          <a:p>
            <a:r>
              <a:rPr lang="es-PE" sz="1200" dirty="0"/>
              <a:t>Se tienen las siguientes tablas </a:t>
            </a:r>
          </a:p>
        </p:txBody>
      </p:sp>
      <p:pic>
        <p:nvPicPr>
          <p:cNvPr id="19" name="Imagen 18">
            <a:extLst>
              <a:ext uri="{FF2B5EF4-FFF2-40B4-BE49-F238E27FC236}">
                <a16:creationId xmlns:a16="http://schemas.microsoft.com/office/drawing/2014/main" id="{5D083F4A-DADF-7755-C4B8-C164F4CAC5AA}"/>
              </a:ext>
            </a:extLst>
          </p:cNvPr>
          <p:cNvPicPr>
            <a:picLocks noChangeAspect="1"/>
          </p:cNvPicPr>
          <p:nvPr/>
        </p:nvPicPr>
        <p:blipFill>
          <a:blip r:embed="rId4"/>
          <a:stretch>
            <a:fillRect/>
          </a:stretch>
        </p:blipFill>
        <p:spPr>
          <a:xfrm>
            <a:off x="5134336" y="2116735"/>
            <a:ext cx="3562330" cy="1604812"/>
          </a:xfrm>
          <a:prstGeom prst="rect">
            <a:avLst/>
          </a:prstGeom>
        </p:spPr>
      </p:pic>
    </p:spTree>
    <p:extLst>
      <p:ext uri="{BB962C8B-B14F-4D97-AF65-F5344CB8AC3E}">
        <p14:creationId xmlns:p14="http://schemas.microsoft.com/office/powerpoint/2010/main" val="2726298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3" name="Google Shape;1606;p40">
            <a:extLst>
              <a:ext uri="{FF2B5EF4-FFF2-40B4-BE49-F238E27FC236}">
                <a16:creationId xmlns:a16="http://schemas.microsoft.com/office/drawing/2014/main" id="{70DA8C2B-649B-46BB-B943-44DDC0A218AC}"/>
              </a:ext>
            </a:extLst>
          </p:cNvPr>
          <p:cNvSpPr txBox="1">
            <a:spLocks noGrp="1"/>
          </p:cNvSpPr>
          <p:nvPr>
            <p:ph type="title"/>
          </p:nvPr>
        </p:nvSpPr>
        <p:spPr>
          <a:xfrm>
            <a:off x="-336331" y="191523"/>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PREGUNTA 3</a:t>
            </a:r>
            <a:endParaRPr sz="4000" dirty="0"/>
          </a:p>
        </p:txBody>
      </p:sp>
      <p:pic>
        <p:nvPicPr>
          <p:cNvPr id="4" name="Imagen 3">
            <a:extLst>
              <a:ext uri="{FF2B5EF4-FFF2-40B4-BE49-F238E27FC236}">
                <a16:creationId xmlns:a16="http://schemas.microsoft.com/office/drawing/2014/main" id="{CE7CB900-88FE-C86E-24E9-BB468CC71BB9}"/>
              </a:ext>
            </a:extLst>
          </p:cNvPr>
          <p:cNvPicPr>
            <a:picLocks noChangeAspect="1"/>
          </p:cNvPicPr>
          <p:nvPr/>
        </p:nvPicPr>
        <p:blipFill>
          <a:blip r:embed="rId3"/>
          <a:stretch>
            <a:fillRect/>
          </a:stretch>
        </p:blipFill>
        <p:spPr>
          <a:xfrm>
            <a:off x="396898" y="1498375"/>
            <a:ext cx="2385873" cy="3439005"/>
          </a:xfrm>
          <a:prstGeom prst="rect">
            <a:avLst/>
          </a:prstGeom>
        </p:spPr>
      </p:pic>
      <p:sp>
        <p:nvSpPr>
          <p:cNvPr id="6" name="CuadroTexto 5">
            <a:extLst>
              <a:ext uri="{FF2B5EF4-FFF2-40B4-BE49-F238E27FC236}">
                <a16:creationId xmlns:a16="http://schemas.microsoft.com/office/drawing/2014/main" id="{1DAD6B32-9A57-3FB2-23E3-38B42746919F}"/>
              </a:ext>
            </a:extLst>
          </p:cNvPr>
          <p:cNvSpPr txBox="1"/>
          <p:nvPr/>
        </p:nvSpPr>
        <p:spPr>
          <a:xfrm>
            <a:off x="496596" y="981597"/>
            <a:ext cx="2385872" cy="369332"/>
          </a:xfrm>
          <a:prstGeom prst="rect">
            <a:avLst/>
          </a:prstGeom>
          <a:noFill/>
        </p:spPr>
        <p:txBody>
          <a:bodyPr wrap="square">
            <a:spAutoFit/>
          </a:bodyPr>
          <a:lstStyle/>
          <a:p>
            <a:r>
              <a:rPr lang="es-PE" sz="1800" dirty="0" err="1">
                <a:solidFill>
                  <a:srgbClr val="000000"/>
                </a:solidFill>
                <a:latin typeface="Consolas" panose="020B0609020204030204" pitchFamily="49" charset="0"/>
              </a:rPr>
              <a:t>Product_category</a:t>
            </a:r>
            <a:endParaRPr lang="es-PE" sz="1200" dirty="0"/>
          </a:p>
        </p:txBody>
      </p:sp>
      <p:pic>
        <p:nvPicPr>
          <p:cNvPr id="9" name="Imagen 8">
            <a:extLst>
              <a:ext uri="{FF2B5EF4-FFF2-40B4-BE49-F238E27FC236}">
                <a16:creationId xmlns:a16="http://schemas.microsoft.com/office/drawing/2014/main" id="{235FCEE2-0B8E-3B50-3CDB-9248A236DF4C}"/>
              </a:ext>
            </a:extLst>
          </p:cNvPr>
          <p:cNvPicPr>
            <a:picLocks noChangeAspect="1"/>
          </p:cNvPicPr>
          <p:nvPr/>
        </p:nvPicPr>
        <p:blipFill>
          <a:blip r:embed="rId4"/>
          <a:stretch>
            <a:fillRect/>
          </a:stretch>
        </p:blipFill>
        <p:spPr>
          <a:xfrm>
            <a:off x="3137337" y="1757074"/>
            <a:ext cx="2869323" cy="2875076"/>
          </a:xfrm>
          <a:prstGeom prst="rect">
            <a:avLst/>
          </a:prstGeom>
        </p:spPr>
      </p:pic>
      <p:sp>
        <p:nvSpPr>
          <p:cNvPr id="11" name="CuadroTexto 10">
            <a:extLst>
              <a:ext uri="{FF2B5EF4-FFF2-40B4-BE49-F238E27FC236}">
                <a16:creationId xmlns:a16="http://schemas.microsoft.com/office/drawing/2014/main" id="{D31EBD87-5CB2-9B9F-18E1-3B9BC792BFBF}"/>
              </a:ext>
            </a:extLst>
          </p:cNvPr>
          <p:cNvSpPr txBox="1"/>
          <p:nvPr/>
        </p:nvSpPr>
        <p:spPr>
          <a:xfrm>
            <a:off x="3379063" y="981597"/>
            <a:ext cx="2385872" cy="369332"/>
          </a:xfrm>
          <a:prstGeom prst="rect">
            <a:avLst/>
          </a:prstGeom>
          <a:noFill/>
        </p:spPr>
        <p:txBody>
          <a:bodyPr wrap="square">
            <a:spAutoFit/>
          </a:bodyPr>
          <a:lstStyle/>
          <a:p>
            <a:r>
              <a:rPr lang="es-PE" sz="1800" dirty="0" err="1">
                <a:solidFill>
                  <a:srgbClr val="000000"/>
                </a:solidFill>
                <a:latin typeface="Consolas" panose="020B0609020204030204" pitchFamily="49" charset="0"/>
              </a:rPr>
              <a:t>Product_product</a:t>
            </a:r>
            <a:endParaRPr lang="es-PE" sz="1200" dirty="0"/>
          </a:p>
        </p:txBody>
      </p:sp>
      <p:pic>
        <p:nvPicPr>
          <p:cNvPr id="13" name="Imagen 12">
            <a:extLst>
              <a:ext uri="{FF2B5EF4-FFF2-40B4-BE49-F238E27FC236}">
                <a16:creationId xmlns:a16="http://schemas.microsoft.com/office/drawing/2014/main" id="{CEF17B7C-53B7-6FBD-BCE5-987690A87E17}"/>
              </a:ext>
            </a:extLst>
          </p:cNvPr>
          <p:cNvPicPr>
            <a:picLocks noChangeAspect="1"/>
          </p:cNvPicPr>
          <p:nvPr/>
        </p:nvPicPr>
        <p:blipFill>
          <a:blip r:embed="rId5"/>
          <a:stretch>
            <a:fillRect/>
          </a:stretch>
        </p:blipFill>
        <p:spPr>
          <a:xfrm>
            <a:off x="6453068" y="1532267"/>
            <a:ext cx="1724266" cy="3324689"/>
          </a:xfrm>
          <a:prstGeom prst="rect">
            <a:avLst/>
          </a:prstGeom>
        </p:spPr>
      </p:pic>
      <p:sp>
        <p:nvSpPr>
          <p:cNvPr id="16" name="CuadroTexto 15">
            <a:extLst>
              <a:ext uri="{FF2B5EF4-FFF2-40B4-BE49-F238E27FC236}">
                <a16:creationId xmlns:a16="http://schemas.microsoft.com/office/drawing/2014/main" id="{43FA98CC-8020-C716-1913-632DFB1943AA}"/>
              </a:ext>
            </a:extLst>
          </p:cNvPr>
          <p:cNvSpPr txBox="1"/>
          <p:nvPr/>
        </p:nvSpPr>
        <p:spPr>
          <a:xfrm>
            <a:off x="6122265" y="981597"/>
            <a:ext cx="2385872" cy="369332"/>
          </a:xfrm>
          <a:prstGeom prst="rect">
            <a:avLst/>
          </a:prstGeom>
          <a:noFill/>
        </p:spPr>
        <p:txBody>
          <a:bodyPr wrap="square">
            <a:spAutoFit/>
          </a:bodyPr>
          <a:lstStyle/>
          <a:p>
            <a:r>
              <a:rPr lang="es-PE" sz="1800" dirty="0" err="1">
                <a:solidFill>
                  <a:srgbClr val="000000"/>
                </a:solidFill>
                <a:latin typeface="Consolas" panose="020B0609020204030204" pitchFamily="49" charset="0"/>
              </a:rPr>
              <a:t>Product_</a:t>
            </a:r>
            <a:r>
              <a:rPr lang="es-PE" sz="1800" dirty="0" err="1">
                <a:latin typeface="Consolas" panose="020B0609020204030204" pitchFamily="49" charset="0"/>
              </a:rPr>
              <a:t>variant</a:t>
            </a:r>
            <a:endParaRPr lang="es-PE" sz="1200" dirty="0"/>
          </a:p>
        </p:txBody>
      </p:sp>
    </p:spTree>
    <p:extLst>
      <p:ext uri="{BB962C8B-B14F-4D97-AF65-F5344CB8AC3E}">
        <p14:creationId xmlns:p14="http://schemas.microsoft.com/office/powerpoint/2010/main" val="4089638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3" name="Google Shape;1606;p40">
            <a:extLst>
              <a:ext uri="{FF2B5EF4-FFF2-40B4-BE49-F238E27FC236}">
                <a16:creationId xmlns:a16="http://schemas.microsoft.com/office/drawing/2014/main" id="{70DA8C2B-649B-46BB-B943-44DDC0A218AC}"/>
              </a:ext>
            </a:extLst>
          </p:cNvPr>
          <p:cNvSpPr txBox="1">
            <a:spLocks noGrp="1"/>
          </p:cNvSpPr>
          <p:nvPr>
            <p:ph type="title"/>
          </p:nvPr>
        </p:nvSpPr>
        <p:spPr>
          <a:xfrm>
            <a:off x="58655" y="291493"/>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PREGUNTA 3</a:t>
            </a:r>
            <a:endParaRPr sz="4000" dirty="0"/>
          </a:p>
        </p:txBody>
      </p:sp>
      <p:sp>
        <p:nvSpPr>
          <p:cNvPr id="6" name="Título 6">
            <a:extLst>
              <a:ext uri="{FF2B5EF4-FFF2-40B4-BE49-F238E27FC236}">
                <a16:creationId xmlns:a16="http://schemas.microsoft.com/office/drawing/2014/main" id="{5A1D6B3A-FA7E-EC3B-DDE5-2794F45AF8AF}"/>
              </a:ext>
            </a:extLst>
          </p:cNvPr>
          <p:cNvSpPr txBox="1">
            <a:spLocks/>
          </p:cNvSpPr>
          <p:nvPr/>
        </p:nvSpPr>
        <p:spPr>
          <a:xfrm>
            <a:off x="685799" y="1003472"/>
            <a:ext cx="360821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1pPr>
            <a:lvl2pPr marR="0" lvl="1"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9pPr>
          </a:lstStyle>
          <a:p>
            <a:pPr algn="ctr"/>
            <a:r>
              <a:rPr lang="es-PE" sz="2400" dirty="0"/>
              <a:t>CREACION DE UNA VISTA </a:t>
            </a:r>
          </a:p>
        </p:txBody>
      </p:sp>
      <p:pic>
        <p:nvPicPr>
          <p:cNvPr id="5" name="Imagen 4">
            <a:extLst>
              <a:ext uri="{FF2B5EF4-FFF2-40B4-BE49-F238E27FC236}">
                <a16:creationId xmlns:a16="http://schemas.microsoft.com/office/drawing/2014/main" id="{A4948ACA-13E8-8FD7-41B9-1F9E5EBFEEC2}"/>
              </a:ext>
            </a:extLst>
          </p:cNvPr>
          <p:cNvPicPr>
            <a:picLocks noChangeAspect="1"/>
          </p:cNvPicPr>
          <p:nvPr/>
        </p:nvPicPr>
        <p:blipFill>
          <a:blip r:embed="rId3"/>
          <a:stretch>
            <a:fillRect/>
          </a:stretch>
        </p:blipFill>
        <p:spPr>
          <a:xfrm>
            <a:off x="1797841" y="1637972"/>
            <a:ext cx="5548318" cy="3358582"/>
          </a:xfrm>
          <a:prstGeom prst="rect">
            <a:avLst/>
          </a:prstGeom>
          <a:ln>
            <a:solidFill>
              <a:schemeClr val="bg1">
                <a:lumMod val="10000"/>
              </a:schemeClr>
            </a:solidFill>
          </a:ln>
        </p:spPr>
      </p:pic>
    </p:spTree>
    <p:extLst>
      <p:ext uri="{BB962C8B-B14F-4D97-AF65-F5344CB8AC3E}">
        <p14:creationId xmlns:p14="http://schemas.microsoft.com/office/powerpoint/2010/main" val="2429850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3" name="Google Shape;1606;p40">
            <a:extLst>
              <a:ext uri="{FF2B5EF4-FFF2-40B4-BE49-F238E27FC236}">
                <a16:creationId xmlns:a16="http://schemas.microsoft.com/office/drawing/2014/main" id="{70DA8C2B-649B-46BB-B943-44DDC0A218AC}"/>
              </a:ext>
            </a:extLst>
          </p:cNvPr>
          <p:cNvSpPr txBox="1">
            <a:spLocks noGrp="1"/>
          </p:cNvSpPr>
          <p:nvPr>
            <p:ph type="title"/>
          </p:nvPr>
        </p:nvSpPr>
        <p:spPr>
          <a:xfrm>
            <a:off x="58655" y="291493"/>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PREGUNTA 3</a:t>
            </a:r>
            <a:endParaRPr sz="4000" dirty="0"/>
          </a:p>
        </p:txBody>
      </p:sp>
      <p:sp>
        <p:nvSpPr>
          <p:cNvPr id="6" name="Título 6">
            <a:extLst>
              <a:ext uri="{FF2B5EF4-FFF2-40B4-BE49-F238E27FC236}">
                <a16:creationId xmlns:a16="http://schemas.microsoft.com/office/drawing/2014/main" id="{5A1D6B3A-FA7E-EC3B-DDE5-2794F45AF8AF}"/>
              </a:ext>
            </a:extLst>
          </p:cNvPr>
          <p:cNvSpPr txBox="1">
            <a:spLocks/>
          </p:cNvSpPr>
          <p:nvPr/>
        </p:nvSpPr>
        <p:spPr>
          <a:xfrm>
            <a:off x="685799" y="1003472"/>
            <a:ext cx="360821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1pPr>
            <a:lvl2pPr marR="0" lvl="1"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9pPr>
          </a:lstStyle>
          <a:p>
            <a:pPr algn="ctr"/>
            <a:r>
              <a:rPr lang="es-PE" sz="2400" dirty="0"/>
              <a:t>CONSULTA DE LA VISTA </a:t>
            </a:r>
          </a:p>
        </p:txBody>
      </p:sp>
      <p:pic>
        <p:nvPicPr>
          <p:cNvPr id="5" name="Imagen 4">
            <a:extLst>
              <a:ext uri="{FF2B5EF4-FFF2-40B4-BE49-F238E27FC236}">
                <a16:creationId xmlns:a16="http://schemas.microsoft.com/office/drawing/2014/main" id="{BFC934B2-8DF4-D8FA-03A5-02FDC407964E}"/>
              </a:ext>
            </a:extLst>
          </p:cNvPr>
          <p:cNvPicPr>
            <a:picLocks noChangeAspect="1"/>
          </p:cNvPicPr>
          <p:nvPr/>
        </p:nvPicPr>
        <p:blipFill>
          <a:blip r:embed="rId3"/>
          <a:stretch>
            <a:fillRect/>
          </a:stretch>
        </p:blipFill>
        <p:spPr>
          <a:xfrm>
            <a:off x="1845468" y="1503036"/>
            <a:ext cx="5453063" cy="3528074"/>
          </a:xfrm>
          <a:prstGeom prst="rect">
            <a:avLst/>
          </a:prstGeom>
        </p:spPr>
      </p:pic>
    </p:spTree>
    <p:extLst>
      <p:ext uri="{BB962C8B-B14F-4D97-AF65-F5344CB8AC3E}">
        <p14:creationId xmlns:p14="http://schemas.microsoft.com/office/powerpoint/2010/main" val="3366561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3" name="Google Shape;1606;p40">
            <a:extLst>
              <a:ext uri="{FF2B5EF4-FFF2-40B4-BE49-F238E27FC236}">
                <a16:creationId xmlns:a16="http://schemas.microsoft.com/office/drawing/2014/main" id="{70DA8C2B-649B-46BB-B943-44DDC0A218AC}"/>
              </a:ext>
            </a:extLst>
          </p:cNvPr>
          <p:cNvSpPr txBox="1">
            <a:spLocks noGrp="1"/>
          </p:cNvSpPr>
          <p:nvPr>
            <p:ph type="title"/>
          </p:nvPr>
        </p:nvSpPr>
        <p:spPr>
          <a:xfrm>
            <a:off x="58655" y="291493"/>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PREGUNTA 3</a:t>
            </a:r>
            <a:endParaRPr sz="4000" dirty="0"/>
          </a:p>
        </p:txBody>
      </p:sp>
      <p:sp>
        <p:nvSpPr>
          <p:cNvPr id="4" name="CuadroTexto 3">
            <a:extLst>
              <a:ext uri="{FF2B5EF4-FFF2-40B4-BE49-F238E27FC236}">
                <a16:creationId xmlns:a16="http://schemas.microsoft.com/office/drawing/2014/main" id="{5CC0C77B-6502-D251-36D0-FF7027BAC6E7}"/>
              </a:ext>
            </a:extLst>
          </p:cNvPr>
          <p:cNvSpPr txBox="1"/>
          <p:nvPr/>
        </p:nvSpPr>
        <p:spPr>
          <a:xfrm>
            <a:off x="888927" y="1186755"/>
            <a:ext cx="3478663" cy="1384995"/>
          </a:xfrm>
          <a:prstGeom prst="rect">
            <a:avLst/>
          </a:prstGeom>
          <a:noFill/>
        </p:spPr>
        <p:txBody>
          <a:bodyPr wrap="square">
            <a:spAutoFit/>
          </a:bodyPr>
          <a:lstStyle/>
          <a:p>
            <a:r>
              <a:rPr lang="es-ES" sz="1200" dirty="0"/>
              <a:t>Una vez que se forme la tabla, se requiere armar un </a:t>
            </a:r>
            <a:r>
              <a:rPr lang="es-ES" sz="1200" dirty="0" err="1"/>
              <a:t>query</a:t>
            </a:r>
            <a:r>
              <a:rPr lang="es-ES" sz="1200" dirty="0"/>
              <a:t> que muestre el nombre/descripción del SKU más caro de cada categoría con la siguiente estructura (si hay dos productos con el mismo precio, seleccionar el que tenga el código de SKU con el dígito más cercano a 0):</a:t>
            </a:r>
            <a:endParaRPr lang="es-PE" sz="1200" dirty="0"/>
          </a:p>
        </p:txBody>
      </p:sp>
      <p:pic>
        <p:nvPicPr>
          <p:cNvPr id="8" name="Imagen 7">
            <a:extLst>
              <a:ext uri="{FF2B5EF4-FFF2-40B4-BE49-F238E27FC236}">
                <a16:creationId xmlns:a16="http://schemas.microsoft.com/office/drawing/2014/main" id="{DAE90F0A-9E0E-EB4B-199F-3DA171E2529A}"/>
              </a:ext>
            </a:extLst>
          </p:cNvPr>
          <p:cNvPicPr>
            <a:picLocks noChangeAspect="1"/>
          </p:cNvPicPr>
          <p:nvPr/>
        </p:nvPicPr>
        <p:blipFill>
          <a:blip r:embed="rId3"/>
          <a:stretch>
            <a:fillRect/>
          </a:stretch>
        </p:blipFill>
        <p:spPr>
          <a:xfrm>
            <a:off x="4572000" y="1186755"/>
            <a:ext cx="3877216" cy="1066949"/>
          </a:xfrm>
          <a:prstGeom prst="rect">
            <a:avLst/>
          </a:prstGeom>
        </p:spPr>
      </p:pic>
      <p:pic>
        <p:nvPicPr>
          <p:cNvPr id="10" name="Imagen 9">
            <a:extLst>
              <a:ext uri="{FF2B5EF4-FFF2-40B4-BE49-F238E27FC236}">
                <a16:creationId xmlns:a16="http://schemas.microsoft.com/office/drawing/2014/main" id="{43771FF9-4BAD-6A05-7A7F-2605DFCB89FF}"/>
              </a:ext>
            </a:extLst>
          </p:cNvPr>
          <p:cNvPicPr>
            <a:picLocks noChangeAspect="1"/>
          </p:cNvPicPr>
          <p:nvPr/>
        </p:nvPicPr>
        <p:blipFill>
          <a:blip r:embed="rId4"/>
          <a:stretch>
            <a:fillRect/>
          </a:stretch>
        </p:blipFill>
        <p:spPr>
          <a:xfrm>
            <a:off x="1290585" y="2813372"/>
            <a:ext cx="6154009" cy="2038635"/>
          </a:xfrm>
          <a:prstGeom prst="rect">
            <a:avLst/>
          </a:prstGeom>
          <a:ln>
            <a:solidFill>
              <a:schemeClr val="bg1">
                <a:lumMod val="10000"/>
              </a:schemeClr>
            </a:solidFill>
          </a:ln>
        </p:spPr>
      </p:pic>
    </p:spTree>
    <p:extLst>
      <p:ext uri="{BB962C8B-B14F-4D97-AF65-F5344CB8AC3E}">
        <p14:creationId xmlns:p14="http://schemas.microsoft.com/office/powerpoint/2010/main" val="3722564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3" name="Google Shape;1606;p40">
            <a:extLst>
              <a:ext uri="{FF2B5EF4-FFF2-40B4-BE49-F238E27FC236}">
                <a16:creationId xmlns:a16="http://schemas.microsoft.com/office/drawing/2014/main" id="{70DA8C2B-649B-46BB-B943-44DDC0A218AC}"/>
              </a:ext>
            </a:extLst>
          </p:cNvPr>
          <p:cNvSpPr txBox="1">
            <a:spLocks noGrp="1"/>
          </p:cNvSpPr>
          <p:nvPr>
            <p:ph type="title"/>
          </p:nvPr>
        </p:nvSpPr>
        <p:spPr>
          <a:xfrm>
            <a:off x="132226" y="290467"/>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PREGUNTA 3</a:t>
            </a:r>
            <a:endParaRPr sz="4000" dirty="0"/>
          </a:p>
        </p:txBody>
      </p:sp>
      <p:pic>
        <p:nvPicPr>
          <p:cNvPr id="5" name="Imagen 4">
            <a:extLst>
              <a:ext uri="{FF2B5EF4-FFF2-40B4-BE49-F238E27FC236}">
                <a16:creationId xmlns:a16="http://schemas.microsoft.com/office/drawing/2014/main" id="{A530AE0E-ADBB-C5DC-2B44-D0529E5FD1B8}"/>
              </a:ext>
            </a:extLst>
          </p:cNvPr>
          <p:cNvPicPr>
            <a:picLocks noChangeAspect="1"/>
          </p:cNvPicPr>
          <p:nvPr/>
        </p:nvPicPr>
        <p:blipFill>
          <a:blip r:embed="rId3"/>
          <a:stretch>
            <a:fillRect/>
          </a:stretch>
        </p:blipFill>
        <p:spPr>
          <a:xfrm>
            <a:off x="1961130" y="1065944"/>
            <a:ext cx="4812918" cy="3858601"/>
          </a:xfrm>
          <a:prstGeom prst="rect">
            <a:avLst/>
          </a:prstGeom>
        </p:spPr>
      </p:pic>
    </p:spTree>
    <p:extLst>
      <p:ext uri="{BB962C8B-B14F-4D97-AF65-F5344CB8AC3E}">
        <p14:creationId xmlns:p14="http://schemas.microsoft.com/office/powerpoint/2010/main" val="1027585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24"/>
        <p:cNvGrpSpPr/>
        <p:nvPr/>
      </p:nvGrpSpPr>
      <p:grpSpPr>
        <a:xfrm>
          <a:off x="0" y="0"/>
          <a:ext cx="0" cy="0"/>
          <a:chOff x="0" y="0"/>
          <a:chExt cx="0" cy="0"/>
        </a:xfrm>
      </p:grpSpPr>
      <p:sp>
        <p:nvSpPr>
          <p:cNvPr id="1825" name="Google Shape;1825;p42"/>
          <p:cNvSpPr txBox="1">
            <a:spLocks noGrp="1"/>
          </p:cNvSpPr>
          <p:nvPr>
            <p:ph type="title"/>
          </p:nvPr>
        </p:nvSpPr>
        <p:spPr>
          <a:xfrm>
            <a:off x="1424193" y="1937250"/>
            <a:ext cx="42375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7200" dirty="0"/>
              <a:t>GRACIAS</a:t>
            </a:r>
            <a:endParaRPr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pic>
        <p:nvPicPr>
          <p:cNvPr id="44" name="Imagen 43">
            <a:extLst>
              <a:ext uri="{FF2B5EF4-FFF2-40B4-BE49-F238E27FC236}">
                <a16:creationId xmlns:a16="http://schemas.microsoft.com/office/drawing/2014/main" id="{63836CD8-D3F5-4EEE-DEDE-08DD4365B9E3}"/>
              </a:ext>
            </a:extLst>
          </p:cNvPr>
          <p:cNvPicPr>
            <a:picLocks noChangeAspect="1"/>
          </p:cNvPicPr>
          <p:nvPr/>
        </p:nvPicPr>
        <p:blipFill rotWithShape="1">
          <a:blip r:embed="rId3"/>
          <a:srcRect l="6664"/>
          <a:stretch/>
        </p:blipFill>
        <p:spPr>
          <a:xfrm>
            <a:off x="2229085" y="375262"/>
            <a:ext cx="4685830" cy="933580"/>
          </a:xfrm>
          <a:prstGeom prst="rect">
            <a:avLst/>
          </a:prstGeom>
          <a:ln>
            <a:solidFill>
              <a:srgbClr val="002060"/>
            </a:solidFill>
          </a:ln>
        </p:spPr>
      </p:pic>
      <p:pic>
        <p:nvPicPr>
          <p:cNvPr id="46" name="Imagen 45">
            <a:extLst>
              <a:ext uri="{FF2B5EF4-FFF2-40B4-BE49-F238E27FC236}">
                <a16:creationId xmlns:a16="http://schemas.microsoft.com/office/drawing/2014/main" id="{FAE6FA73-C910-17AD-9328-2199F2265B31}"/>
              </a:ext>
            </a:extLst>
          </p:cNvPr>
          <p:cNvPicPr>
            <a:picLocks noChangeAspect="1"/>
          </p:cNvPicPr>
          <p:nvPr/>
        </p:nvPicPr>
        <p:blipFill>
          <a:blip r:embed="rId4"/>
          <a:stretch>
            <a:fillRect/>
          </a:stretch>
        </p:blipFill>
        <p:spPr>
          <a:xfrm>
            <a:off x="1997271" y="1589101"/>
            <a:ext cx="5149457" cy="3084544"/>
          </a:xfrm>
          <a:prstGeom prst="rect">
            <a:avLst/>
          </a:prstGeom>
          <a:ln>
            <a:solidFill>
              <a:srgbClr val="00206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pic>
        <p:nvPicPr>
          <p:cNvPr id="3" name="Imagen 2">
            <a:extLst>
              <a:ext uri="{FF2B5EF4-FFF2-40B4-BE49-F238E27FC236}">
                <a16:creationId xmlns:a16="http://schemas.microsoft.com/office/drawing/2014/main" id="{7A508539-C910-0FFC-6E17-8F765DDD54CD}"/>
              </a:ext>
            </a:extLst>
          </p:cNvPr>
          <p:cNvPicPr>
            <a:picLocks noChangeAspect="1"/>
          </p:cNvPicPr>
          <p:nvPr/>
        </p:nvPicPr>
        <p:blipFill>
          <a:blip r:embed="rId3"/>
          <a:stretch>
            <a:fillRect/>
          </a:stretch>
        </p:blipFill>
        <p:spPr>
          <a:xfrm>
            <a:off x="1230310" y="1071038"/>
            <a:ext cx="6337137" cy="3212425"/>
          </a:xfrm>
          <a:prstGeom prst="rect">
            <a:avLst/>
          </a:prstGeom>
        </p:spPr>
      </p:pic>
    </p:spTree>
    <p:extLst>
      <p:ext uri="{BB962C8B-B14F-4D97-AF65-F5344CB8AC3E}">
        <p14:creationId xmlns:p14="http://schemas.microsoft.com/office/powerpoint/2010/main" val="274415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pic>
        <p:nvPicPr>
          <p:cNvPr id="7" name="Imagen 6">
            <a:extLst>
              <a:ext uri="{FF2B5EF4-FFF2-40B4-BE49-F238E27FC236}">
                <a16:creationId xmlns:a16="http://schemas.microsoft.com/office/drawing/2014/main" id="{114E6051-E223-E99C-3AAC-C00548EA5ACD}"/>
              </a:ext>
            </a:extLst>
          </p:cNvPr>
          <p:cNvPicPr>
            <a:picLocks noChangeAspect="1"/>
          </p:cNvPicPr>
          <p:nvPr/>
        </p:nvPicPr>
        <p:blipFill rotWithShape="1">
          <a:blip r:embed="rId3"/>
          <a:srcRect t="8540" b="1"/>
          <a:stretch/>
        </p:blipFill>
        <p:spPr>
          <a:xfrm>
            <a:off x="263023" y="1481958"/>
            <a:ext cx="5129088" cy="3320344"/>
          </a:xfrm>
          <a:prstGeom prst="rect">
            <a:avLst/>
          </a:prstGeom>
          <a:ln>
            <a:solidFill>
              <a:srgbClr val="002060"/>
            </a:solidFill>
          </a:ln>
        </p:spPr>
      </p:pic>
      <p:sp>
        <p:nvSpPr>
          <p:cNvPr id="8" name="Google Shape;1606;p40">
            <a:extLst>
              <a:ext uri="{FF2B5EF4-FFF2-40B4-BE49-F238E27FC236}">
                <a16:creationId xmlns:a16="http://schemas.microsoft.com/office/drawing/2014/main" id="{D16A0984-3FF5-A933-6B43-A271811F9E13}"/>
              </a:ext>
            </a:extLst>
          </p:cNvPr>
          <p:cNvSpPr txBox="1">
            <a:spLocks noGrp="1"/>
          </p:cNvSpPr>
          <p:nvPr>
            <p:ph type="title"/>
          </p:nvPr>
        </p:nvSpPr>
        <p:spPr>
          <a:xfrm>
            <a:off x="704139" y="455886"/>
            <a:ext cx="4235363" cy="7754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4000" dirty="0"/>
              <a:t>TRANSACCIONES</a:t>
            </a:r>
            <a:endParaRPr sz="4000" dirty="0"/>
          </a:p>
        </p:txBody>
      </p:sp>
      <p:pic>
        <p:nvPicPr>
          <p:cNvPr id="10" name="Imagen 9">
            <a:extLst>
              <a:ext uri="{FF2B5EF4-FFF2-40B4-BE49-F238E27FC236}">
                <a16:creationId xmlns:a16="http://schemas.microsoft.com/office/drawing/2014/main" id="{5D72A971-96DA-8F84-2DC8-4DA5AD589884}"/>
              </a:ext>
            </a:extLst>
          </p:cNvPr>
          <p:cNvPicPr>
            <a:picLocks noChangeAspect="1"/>
          </p:cNvPicPr>
          <p:nvPr/>
        </p:nvPicPr>
        <p:blipFill rotWithShape="1">
          <a:blip r:embed="rId4"/>
          <a:srcRect r="35867" b="14071"/>
          <a:stretch/>
        </p:blipFill>
        <p:spPr>
          <a:xfrm>
            <a:off x="6001692" y="1693742"/>
            <a:ext cx="2480157" cy="2824129"/>
          </a:xfrm>
          <a:prstGeom prst="rect">
            <a:avLst/>
          </a:prstGeom>
          <a:ln>
            <a:solidFill>
              <a:srgbClr val="002060"/>
            </a:solidFill>
          </a:ln>
        </p:spPr>
      </p:pic>
      <p:sp>
        <p:nvSpPr>
          <p:cNvPr id="11" name="Google Shape;1606;p40">
            <a:extLst>
              <a:ext uri="{FF2B5EF4-FFF2-40B4-BE49-F238E27FC236}">
                <a16:creationId xmlns:a16="http://schemas.microsoft.com/office/drawing/2014/main" id="{9E6EB48E-A9F5-B84B-A15B-CA0A6C6CDC94}"/>
              </a:ext>
            </a:extLst>
          </p:cNvPr>
          <p:cNvSpPr txBox="1">
            <a:spLocks/>
          </p:cNvSpPr>
          <p:nvPr/>
        </p:nvSpPr>
        <p:spPr>
          <a:xfrm>
            <a:off x="4939502" y="455886"/>
            <a:ext cx="4235363" cy="775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Unica One"/>
              <a:buNone/>
              <a:defRPr sz="16000" b="1" i="0" u="none" strike="noStrike" cap="none">
                <a:solidFill>
                  <a:schemeClr val="dk1"/>
                </a:solidFill>
                <a:latin typeface="Unica One"/>
                <a:ea typeface="Unica One"/>
                <a:cs typeface="Unica One"/>
                <a:sym typeface="Unica One"/>
              </a:defRPr>
            </a:lvl1pPr>
            <a:lvl2pPr marR="0" lvl="1" algn="ctr" rtl="0">
              <a:lnSpc>
                <a:spcPct val="100000"/>
              </a:lnSpc>
              <a:spcBef>
                <a:spcPts val="0"/>
              </a:spcBef>
              <a:spcAft>
                <a:spcPts val="0"/>
              </a:spcAft>
              <a:buClr>
                <a:schemeClr val="dk1"/>
              </a:buClr>
              <a:buSzPts val="4800"/>
              <a:buFont typeface="Unica One"/>
              <a:buNone/>
              <a:defRPr sz="4800" b="1" i="0" u="none" strike="noStrike" cap="none">
                <a:solidFill>
                  <a:schemeClr val="dk1"/>
                </a:solidFill>
                <a:latin typeface="Unica One"/>
                <a:ea typeface="Unica One"/>
                <a:cs typeface="Unica One"/>
                <a:sym typeface="Unica One"/>
              </a:defRPr>
            </a:lvl2pPr>
            <a:lvl3pPr marR="0" lvl="2" algn="ctr" rtl="0">
              <a:lnSpc>
                <a:spcPct val="100000"/>
              </a:lnSpc>
              <a:spcBef>
                <a:spcPts val="0"/>
              </a:spcBef>
              <a:spcAft>
                <a:spcPts val="0"/>
              </a:spcAft>
              <a:buClr>
                <a:schemeClr val="dk1"/>
              </a:buClr>
              <a:buSzPts val="4800"/>
              <a:buFont typeface="Unica One"/>
              <a:buNone/>
              <a:defRPr sz="4800" b="1" i="0" u="none" strike="noStrike" cap="none">
                <a:solidFill>
                  <a:schemeClr val="dk1"/>
                </a:solidFill>
                <a:latin typeface="Unica One"/>
                <a:ea typeface="Unica One"/>
                <a:cs typeface="Unica One"/>
                <a:sym typeface="Unica One"/>
              </a:defRPr>
            </a:lvl3pPr>
            <a:lvl4pPr marR="0" lvl="3" algn="ctr" rtl="0">
              <a:lnSpc>
                <a:spcPct val="100000"/>
              </a:lnSpc>
              <a:spcBef>
                <a:spcPts val="0"/>
              </a:spcBef>
              <a:spcAft>
                <a:spcPts val="0"/>
              </a:spcAft>
              <a:buClr>
                <a:schemeClr val="dk1"/>
              </a:buClr>
              <a:buSzPts val="4800"/>
              <a:buFont typeface="Unica One"/>
              <a:buNone/>
              <a:defRPr sz="4800" b="1" i="0" u="none" strike="noStrike" cap="none">
                <a:solidFill>
                  <a:schemeClr val="dk1"/>
                </a:solidFill>
                <a:latin typeface="Unica One"/>
                <a:ea typeface="Unica One"/>
                <a:cs typeface="Unica One"/>
                <a:sym typeface="Unica One"/>
              </a:defRPr>
            </a:lvl4pPr>
            <a:lvl5pPr marR="0" lvl="4" algn="ctr" rtl="0">
              <a:lnSpc>
                <a:spcPct val="100000"/>
              </a:lnSpc>
              <a:spcBef>
                <a:spcPts val="0"/>
              </a:spcBef>
              <a:spcAft>
                <a:spcPts val="0"/>
              </a:spcAft>
              <a:buClr>
                <a:schemeClr val="dk1"/>
              </a:buClr>
              <a:buSzPts val="4800"/>
              <a:buFont typeface="Unica One"/>
              <a:buNone/>
              <a:defRPr sz="4800" b="1" i="0" u="none" strike="noStrike" cap="none">
                <a:solidFill>
                  <a:schemeClr val="dk1"/>
                </a:solidFill>
                <a:latin typeface="Unica One"/>
                <a:ea typeface="Unica One"/>
                <a:cs typeface="Unica One"/>
                <a:sym typeface="Unica One"/>
              </a:defRPr>
            </a:lvl5pPr>
            <a:lvl6pPr marR="0" lvl="5" algn="ctr" rtl="0">
              <a:lnSpc>
                <a:spcPct val="100000"/>
              </a:lnSpc>
              <a:spcBef>
                <a:spcPts val="0"/>
              </a:spcBef>
              <a:spcAft>
                <a:spcPts val="0"/>
              </a:spcAft>
              <a:buClr>
                <a:schemeClr val="dk1"/>
              </a:buClr>
              <a:buSzPts val="4800"/>
              <a:buFont typeface="Unica One"/>
              <a:buNone/>
              <a:defRPr sz="4800" b="1" i="0" u="none" strike="noStrike" cap="none">
                <a:solidFill>
                  <a:schemeClr val="dk1"/>
                </a:solidFill>
                <a:latin typeface="Unica One"/>
                <a:ea typeface="Unica One"/>
                <a:cs typeface="Unica One"/>
                <a:sym typeface="Unica One"/>
              </a:defRPr>
            </a:lvl6pPr>
            <a:lvl7pPr marR="0" lvl="6" algn="ctr" rtl="0">
              <a:lnSpc>
                <a:spcPct val="100000"/>
              </a:lnSpc>
              <a:spcBef>
                <a:spcPts val="0"/>
              </a:spcBef>
              <a:spcAft>
                <a:spcPts val="0"/>
              </a:spcAft>
              <a:buClr>
                <a:schemeClr val="dk1"/>
              </a:buClr>
              <a:buSzPts val="4800"/>
              <a:buFont typeface="Unica One"/>
              <a:buNone/>
              <a:defRPr sz="4800" b="1" i="0" u="none" strike="noStrike" cap="none">
                <a:solidFill>
                  <a:schemeClr val="dk1"/>
                </a:solidFill>
                <a:latin typeface="Unica One"/>
                <a:ea typeface="Unica One"/>
                <a:cs typeface="Unica One"/>
                <a:sym typeface="Unica One"/>
              </a:defRPr>
            </a:lvl7pPr>
            <a:lvl8pPr marR="0" lvl="7" algn="ctr" rtl="0">
              <a:lnSpc>
                <a:spcPct val="100000"/>
              </a:lnSpc>
              <a:spcBef>
                <a:spcPts val="0"/>
              </a:spcBef>
              <a:spcAft>
                <a:spcPts val="0"/>
              </a:spcAft>
              <a:buClr>
                <a:schemeClr val="dk1"/>
              </a:buClr>
              <a:buSzPts val="4800"/>
              <a:buFont typeface="Unica One"/>
              <a:buNone/>
              <a:defRPr sz="4800" b="1" i="0" u="none" strike="noStrike" cap="none">
                <a:solidFill>
                  <a:schemeClr val="dk1"/>
                </a:solidFill>
                <a:latin typeface="Unica One"/>
                <a:ea typeface="Unica One"/>
                <a:cs typeface="Unica One"/>
                <a:sym typeface="Unica One"/>
              </a:defRPr>
            </a:lvl8pPr>
            <a:lvl9pPr marR="0" lvl="8" algn="ctr" rtl="0">
              <a:lnSpc>
                <a:spcPct val="100000"/>
              </a:lnSpc>
              <a:spcBef>
                <a:spcPts val="0"/>
              </a:spcBef>
              <a:spcAft>
                <a:spcPts val="0"/>
              </a:spcAft>
              <a:buClr>
                <a:schemeClr val="dk1"/>
              </a:buClr>
              <a:buSzPts val="4800"/>
              <a:buFont typeface="Unica One"/>
              <a:buNone/>
              <a:defRPr sz="4800" b="1" i="0" u="none" strike="noStrike" cap="none">
                <a:solidFill>
                  <a:schemeClr val="dk1"/>
                </a:solidFill>
                <a:latin typeface="Unica One"/>
                <a:ea typeface="Unica One"/>
                <a:cs typeface="Unica One"/>
                <a:sym typeface="Unica One"/>
              </a:defRPr>
            </a:lvl9pPr>
          </a:lstStyle>
          <a:p>
            <a:r>
              <a:rPr lang="es-PE" sz="4000"/>
              <a:t>WAREHOUSES</a:t>
            </a:r>
            <a:endParaRPr lang="es-PE"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7" name="Título 6">
            <a:extLst>
              <a:ext uri="{FF2B5EF4-FFF2-40B4-BE49-F238E27FC236}">
                <a16:creationId xmlns:a16="http://schemas.microsoft.com/office/drawing/2014/main" id="{6CF93D9B-2CFC-E7D8-F425-E0130A8F34CF}"/>
              </a:ext>
            </a:extLst>
          </p:cNvPr>
          <p:cNvSpPr>
            <a:spLocks noGrp="1"/>
          </p:cNvSpPr>
          <p:nvPr>
            <p:ph type="title"/>
          </p:nvPr>
        </p:nvSpPr>
        <p:spPr/>
        <p:txBody>
          <a:bodyPr/>
          <a:lstStyle/>
          <a:p>
            <a:r>
              <a:rPr lang="es-PE" dirty="0"/>
              <a:t>LEY DE HAVERSINE</a:t>
            </a:r>
          </a:p>
        </p:txBody>
      </p:sp>
      <p:pic>
        <p:nvPicPr>
          <p:cNvPr id="1032" name="Picture 8" descr="Cálcular distancia entre dos coordenadas en la tierra – Del Karukinká">
            <a:extLst>
              <a:ext uri="{FF2B5EF4-FFF2-40B4-BE49-F238E27FC236}">
                <a16:creationId xmlns:a16="http://schemas.microsoft.com/office/drawing/2014/main" id="{532A30B0-799E-2259-8C8E-969F163E9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31" y="548626"/>
            <a:ext cx="2596165" cy="259616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lcula la Distancia Entre dos Coordenadas Geográficas en Excel con una  Función - Jonathan Macalupu">
            <a:extLst>
              <a:ext uri="{FF2B5EF4-FFF2-40B4-BE49-F238E27FC236}">
                <a16:creationId xmlns:a16="http://schemas.microsoft.com/office/drawing/2014/main" id="{0C4ABC00-B045-9857-C88E-69A649507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250" y="3495110"/>
            <a:ext cx="6082287" cy="1108390"/>
          </a:xfrm>
          <a:prstGeom prst="rect">
            <a:avLst/>
          </a:prstGeom>
          <a:noFill/>
          <a:extLst>
            <a:ext uri="{909E8E84-426E-40DD-AFC4-6F175D3DCCD1}">
              <a14:hiddenFill xmlns:a14="http://schemas.microsoft.com/office/drawing/2010/main">
                <a:solidFill>
                  <a:srgbClr val="FFFFFF"/>
                </a:solidFill>
              </a14:hiddenFill>
            </a:ext>
          </a:extLst>
        </p:spPr>
      </p:pic>
      <p:sp>
        <p:nvSpPr>
          <p:cNvPr id="14" name="Título 6">
            <a:extLst>
              <a:ext uri="{FF2B5EF4-FFF2-40B4-BE49-F238E27FC236}">
                <a16:creationId xmlns:a16="http://schemas.microsoft.com/office/drawing/2014/main" id="{7B60D38B-C4AD-EF41-7CC8-3DB5446371FD}"/>
              </a:ext>
            </a:extLst>
          </p:cNvPr>
          <p:cNvSpPr txBox="1">
            <a:spLocks/>
          </p:cNvSpPr>
          <p:nvPr/>
        </p:nvSpPr>
        <p:spPr>
          <a:xfrm>
            <a:off x="720000" y="2822901"/>
            <a:ext cx="213355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1pPr>
            <a:lvl2pPr marR="0" lvl="1"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9pPr>
          </a:lstStyle>
          <a:p>
            <a:r>
              <a:rPr lang="es-PE" dirty="0"/>
              <a:t>FORMULA</a:t>
            </a:r>
          </a:p>
        </p:txBody>
      </p:sp>
      <p:sp>
        <p:nvSpPr>
          <p:cNvPr id="15" name="Google Shape;1607;p40">
            <a:extLst>
              <a:ext uri="{FF2B5EF4-FFF2-40B4-BE49-F238E27FC236}">
                <a16:creationId xmlns:a16="http://schemas.microsoft.com/office/drawing/2014/main" id="{714B56F0-8924-CAA7-A02E-ABC7BDD0823B}"/>
              </a:ext>
            </a:extLst>
          </p:cNvPr>
          <p:cNvSpPr txBox="1">
            <a:spLocks/>
          </p:cNvSpPr>
          <p:nvPr/>
        </p:nvSpPr>
        <p:spPr>
          <a:xfrm>
            <a:off x="787250" y="1477665"/>
            <a:ext cx="2764438" cy="1345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15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15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15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15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15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15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15000"/>
              </a:lnSpc>
              <a:spcBef>
                <a:spcPts val="1600"/>
              </a:spcBef>
              <a:spcAft>
                <a:spcPts val="160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pPr marL="0" indent="0">
              <a:buFont typeface="Catamaran"/>
              <a:buNone/>
            </a:pPr>
            <a:r>
              <a:rPr lang="es-ES" dirty="0">
                <a:solidFill>
                  <a:srgbClr val="595959"/>
                </a:solidFill>
                <a:latin typeface="Anaheim"/>
                <a:ea typeface="Anaheim"/>
                <a:cs typeface="Anaheim"/>
                <a:sym typeface="Anaheim"/>
              </a:rPr>
              <a:t>La ley </a:t>
            </a:r>
            <a:r>
              <a:rPr lang="es-ES" dirty="0" err="1">
                <a:solidFill>
                  <a:srgbClr val="595959"/>
                </a:solidFill>
                <a:latin typeface="Anaheim"/>
                <a:ea typeface="Anaheim"/>
                <a:cs typeface="Anaheim"/>
                <a:sym typeface="Anaheim"/>
              </a:rPr>
              <a:t>haversine</a:t>
            </a:r>
            <a:r>
              <a:rPr lang="es-ES" dirty="0">
                <a:solidFill>
                  <a:srgbClr val="595959"/>
                </a:solidFill>
                <a:latin typeface="Anaheim"/>
                <a:ea typeface="Anaheim"/>
                <a:cs typeface="Anaheim"/>
                <a:sym typeface="Anaheim"/>
              </a:rPr>
              <a:t> permite determinar la distancia entre dos cuidades o puntos que se encuentran en la tierra </a:t>
            </a:r>
            <a:endParaRPr lang="es-PE" dirty="0">
              <a:solidFill>
                <a:srgbClr val="595959"/>
              </a:solidFill>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pic>
        <p:nvPicPr>
          <p:cNvPr id="4" name="Imagen 3">
            <a:extLst>
              <a:ext uri="{FF2B5EF4-FFF2-40B4-BE49-F238E27FC236}">
                <a16:creationId xmlns:a16="http://schemas.microsoft.com/office/drawing/2014/main" id="{C2E42126-96D9-9F46-5716-4E74ED1D6AAA}"/>
              </a:ext>
            </a:extLst>
          </p:cNvPr>
          <p:cNvPicPr>
            <a:picLocks noChangeAspect="1"/>
          </p:cNvPicPr>
          <p:nvPr/>
        </p:nvPicPr>
        <p:blipFill>
          <a:blip r:embed="rId3"/>
          <a:stretch>
            <a:fillRect/>
          </a:stretch>
        </p:blipFill>
        <p:spPr>
          <a:xfrm>
            <a:off x="1133363" y="997981"/>
            <a:ext cx="6877271" cy="3929869"/>
          </a:xfrm>
          <a:prstGeom prst="rect">
            <a:avLst/>
          </a:prstGeom>
          <a:ln>
            <a:solidFill>
              <a:srgbClr val="002060"/>
            </a:solidFill>
          </a:ln>
        </p:spPr>
      </p:pic>
      <p:sp>
        <p:nvSpPr>
          <p:cNvPr id="6" name="Título 6">
            <a:extLst>
              <a:ext uri="{FF2B5EF4-FFF2-40B4-BE49-F238E27FC236}">
                <a16:creationId xmlns:a16="http://schemas.microsoft.com/office/drawing/2014/main" id="{C09F8009-DADA-9A63-D1E0-64DE454718A0}"/>
              </a:ext>
            </a:extLst>
          </p:cNvPr>
          <p:cNvSpPr txBox="1">
            <a:spLocks/>
          </p:cNvSpPr>
          <p:nvPr/>
        </p:nvSpPr>
        <p:spPr>
          <a:xfrm>
            <a:off x="611799" y="363481"/>
            <a:ext cx="7920401"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1pPr>
            <a:lvl2pPr marR="0" lvl="1"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9pPr>
          </a:lstStyle>
          <a:p>
            <a:r>
              <a:rPr lang="es-PE" dirty="0"/>
              <a:t>FUNCION PARA CALCULAR LA FORMULA DE HAVERSINE</a:t>
            </a:r>
          </a:p>
        </p:txBody>
      </p:sp>
    </p:spTree>
    <p:extLst>
      <p:ext uri="{BB962C8B-B14F-4D97-AF65-F5344CB8AC3E}">
        <p14:creationId xmlns:p14="http://schemas.microsoft.com/office/powerpoint/2010/main" val="21215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pic>
        <p:nvPicPr>
          <p:cNvPr id="3" name="Imagen 2">
            <a:extLst>
              <a:ext uri="{FF2B5EF4-FFF2-40B4-BE49-F238E27FC236}">
                <a16:creationId xmlns:a16="http://schemas.microsoft.com/office/drawing/2014/main" id="{1289DE85-6DD0-EFC6-1334-250E4E7A4A6E}"/>
              </a:ext>
            </a:extLst>
          </p:cNvPr>
          <p:cNvPicPr>
            <a:picLocks noChangeAspect="1"/>
          </p:cNvPicPr>
          <p:nvPr/>
        </p:nvPicPr>
        <p:blipFill>
          <a:blip r:embed="rId3"/>
          <a:stretch>
            <a:fillRect/>
          </a:stretch>
        </p:blipFill>
        <p:spPr>
          <a:xfrm>
            <a:off x="1548024" y="1132667"/>
            <a:ext cx="6047950" cy="1032472"/>
          </a:xfrm>
          <a:prstGeom prst="rect">
            <a:avLst/>
          </a:prstGeom>
          <a:ln>
            <a:solidFill>
              <a:srgbClr val="002060"/>
            </a:solidFill>
          </a:ln>
        </p:spPr>
      </p:pic>
      <p:pic>
        <p:nvPicPr>
          <p:cNvPr id="6" name="Imagen 5">
            <a:extLst>
              <a:ext uri="{FF2B5EF4-FFF2-40B4-BE49-F238E27FC236}">
                <a16:creationId xmlns:a16="http://schemas.microsoft.com/office/drawing/2014/main" id="{A6B776A4-B849-3EE3-D9F1-8558CD6F95CC}"/>
              </a:ext>
            </a:extLst>
          </p:cNvPr>
          <p:cNvPicPr>
            <a:picLocks noChangeAspect="1"/>
          </p:cNvPicPr>
          <p:nvPr/>
        </p:nvPicPr>
        <p:blipFill rotWithShape="1">
          <a:blip r:embed="rId4"/>
          <a:srcRect r="9864" b="21533"/>
          <a:stretch/>
        </p:blipFill>
        <p:spPr>
          <a:xfrm>
            <a:off x="1734959" y="2274579"/>
            <a:ext cx="5674081" cy="2689946"/>
          </a:xfrm>
          <a:prstGeom prst="rect">
            <a:avLst/>
          </a:prstGeom>
          <a:ln>
            <a:solidFill>
              <a:srgbClr val="002060"/>
            </a:solidFill>
          </a:ln>
        </p:spPr>
      </p:pic>
      <p:sp>
        <p:nvSpPr>
          <p:cNvPr id="8" name="Título 6">
            <a:extLst>
              <a:ext uri="{FF2B5EF4-FFF2-40B4-BE49-F238E27FC236}">
                <a16:creationId xmlns:a16="http://schemas.microsoft.com/office/drawing/2014/main" id="{9E9A98AB-5F11-9A22-0881-8522945F351D}"/>
              </a:ext>
            </a:extLst>
          </p:cNvPr>
          <p:cNvSpPr txBox="1">
            <a:spLocks/>
          </p:cNvSpPr>
          <p:nvPr/>
        </p:nvSpPr>
        <p:spPr>
          <a:xfrm>
            <a:off x="1598670" y="189784"/>
            <a:ext cx="5946657" cy="844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1pPr>
            <a:lvl2pPr marR="0" lvl="1"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9pPr>
          </a:lstStyle>
          <a:p>
            <a:pPr algn="ctr"/>
            <a:r>
              <a:rPr lang="es-PE" sz="2400" dirty="0"/>
              <a:t>CONSULTA PARA VER LA DISTANCIA ENTRE UN WAREHOUSE Y UN CLIENTE</a:t>
            </a:r>
          </a:p>
        </p:txBody>
      </p:sp>
    </p:spTree>
    <p:extLst>
      <p:ext uri="{BB962C8B-B14F-4D97-AF65-F5344CB8AC3E}">
        <p14:creationId xmlns:p14="http://schemas.microsoft.com/office/powerpoint/2010/main" val="3537304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pic>
        <p:nvPicPr>
          <p:cNvPr id="4" name="Imagen 3">
            <a:extLst>
              <a:ext uri="{FF2B5EF4-FFF2-40B4-BE49-F238E27FC236}">
                <a16:creationId xmlns:a16="http://schemas.microsoft.com/office/drawing/2014/main" id="{736ADB09-4346-7C7A-3433-0068009008FC}"/>
              </a:ext>
            </a:extLst>
          </p:cNvPr>
          <p:cNvPicPr>
            <a:picLocks noChangeAspect="1"/>
          </p:cNvPicPr>
          <p:nvPr/>
        </p:nvPicPr>
        <p:blipFill>
          <a:blip r:embed="rId3"/>
          <a:stretch>
            <a:fillRect/>
          </a:stretch>
        </p:blipFill>
        <p:spPr>
          <a:xfrm>
            <a:off x="1810523" y="1249706"/>
            <a:ext cx="5525392" cy="1639837"/>
          </a:xfrm>
          <a:prstGeom prst="rect">
            <a:avLst/>
          </a:prstGeom>
          <a:ln>
            <a:solidFill>
              <a:srgbClr val="002060"/>
            </a:solidFill>
          </a:ln>
        </p:spPr>
      </p:pic>
      <p:pic>
        <p:nvPicPr>
          <p:cNvPr id="7" name="Imagen 6">
            <a:extLst>
              <a:ext uri="{FF2B5EF4-FFF2-40B4-BE49-F238E27FC236}">
                <a16:creationId xmlns:a16="http://schemas.microsoft.com/office/drawing/2014/main" id="{0D60067B-576C-D1FF-80CF-703CADD91A7D}"/>
              </a:ext>
            </a:extLst>
          </p:cNvPr>
          <p:cNvPicPr>
            <a:picLocks noChangeAspect="1"/>
          </p:cNvPicPr>
          <p:nvPr/>
        </p:nvPicPr>
        <p:blipFill>
          <a:blip r:embed="rId4"/>
          <a:stretch>
            <a:fillRect/>
          </a:stretch>
        </p:blipFill>
        <p:spPr>
          <a:xfrm>
            <a:off x="1811743" y="3076047"/>
            <a:ext cx="5524172" cy="1780818"/>
          </a:xfrm>
          <a:prstGeom prst="rect">
            <a:avLst/>
          </a:prstGeom>
          <a:ln>
            <a:solidFill>
              <a:srgbClr val="002060"/>
            </a:solidFill>
          </a:ln>
        </p:spPr>
      </p:pic>
      <p:sp>
        <p:nvSpPr>
          <p:cNvPr id="9" name="Título 6">
            <a:extLst>
              <a:ext uri="{FF2B5EF4-FFF2-40B4-BE49-F238E27FC236}">
                <a16:creationId xmlns:a16="http://schemas.microsoft.com/office/drawing/2014/main" id="{7E157976-0881-CB27-EFCF-FCA09137D93F}"/>
              </a:ext>
            </a:extLst>
          </p:cNvPr>
          <p:cNvSpPr txBox="1">
            <a:spLocks/>
          </p:cNvSpPr>
          <p:nvPr/>
        </p:nvSpPr>
        <p:spPr>
          <a:xfrm>
            <a:off x="1389565" y="428702"/>
            <a:ext cx="6587788"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1pPr>
            <a:lvl2pPr marR="0" lvl="1"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2pPr>
            <a:lvl3pPr marR="0" lvl="2"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3pPr>
            <a:lvl4pPr marR="0" lvl="3"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4pPr>
            <a:lvl5pPr marR="0" lvl="4"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5pPr>
            <a:lvl6pPr marR="0" lvl="5"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6pPr>
            <a:lvl7pPr marR="0" lvl="6"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7pPr>
            <a:lvl8pPr marR="0" lvl="7"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8pPr>
            <a:lvl9pPr marR="0" lvl="8" algn="l" rtl="0">
              <a:lnSpc>
                <a:spcPct val="100000"/>
              </a:lnSpc>
              <a:spcBef>
                <a:spcPts val="0"/>
              </a:spcBef>
              <a:spcAft>
                <a:spcPts val="0"/>
              </a:spcAft>
              <a:buClr>
                <a:schemeClr val="dk1"/>
              </a:buClr>
              <a:buSzPts val="3000"/>
              <a:buFont typeface="Unica One"/>
              <a:buNone/>
              <a:defRPr sz="3000" b="1" i="0" u="none" strike="noStrike" cap="none">
                <a:solidFill>
                  <a:schemeClr val="dk1"/>
                </a:solidFill>
                <a:latin typeface="Unica One"/>
                <a:ea typeface="Unica One"/>
                <a:cs typeface="Unica One"/>
                <a:sym typeface="Unica One"/>
              </a:defRPr>
            </a:lvl9pPr>
          </a:lstStyle>
          <a:p>
            <a:r>
              <a:rPr lang="es-PE" dirty="0"/>
              <a:t>ANALISIS DE GASTOS POR DELIVERY POR MES</a:t>
            </a:r>
          </a:p>
        </p:txBody>
      </p:sp>
    </p:spTree>
    <p:extLst>
      <p:ext uri="{BB962C8B-B14F-4D97-AF65-F5344CB8AC3E}">
        <p14:creationId xmlns:p14="http://schemas.microsoft.com/office/powerpoint/2010/main" val="2708856957"/>
      </p:ext>
    </p:extLst>
  </p:cSld>
  <p:clrMapOvr>
    <a:masterClrMapping/>
  </p:clrMapOvr>
</p:sld>
</file>

<file path=ppt/theme/theme1.xml><?xml version="1.0" encoding="utf-8"?>
<a:theme xmlns:a="http://schemas.openxmlformats.org/drawingml/2006/main" name="Happy Dentist's Day in Colombia! by Slidesgo">
  <a:themeElements>
    <a:clrScheme name="Simple Light">
      <a:dk1>
        <a:srgbClr val="21374C"/>
      </a:dk1>
      <a:lt1>
        <a:srgbClr val="E7FBFF"/>
      </a:lt1>
      <a:dk2>
        <a:srgbClr val="B1DDEB"/>
      </a:dk2>
      <a:lt2>
        <a:srgbClr val="6699D1"/>
      </a:lt2>
      <a:accent1>
        <a:srgbClr val="E895B3"/>
      </a:accent1>
      <a:accent2>
        <a:srgbClr val="FFFFFF"/>
      </a:accent2>
      <a:accent3>
        <a:srgbClr val="FFFFFF"/>
      </a:accent3>
      <a:accent4>
        <a:srgbClr val="FFFFFF"/>
      </a:accent4>
      <a:accent5>
        <a:srgbClr val="FFFFFF"/>
      </a:accent5>
      <a:accent6>
        <a:srgbClr val="FFFFFF"/>
      </a:accent6>
      <a:hlink>
        <a:srgbClr val="2137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633</Words>
  <Application>Microsoft Office PowerPoint</Application>
  <PresentationFormat>Presentación en pantalla (16:9)</PresentationFormat>
  <Paragraphs>103</Paragraphs>
  <Slides>28</Slides>
  <Notes>28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Consolas</vt:lpstr>
      <vt:lpstr>Catamaran</vt:lpstr>
      <vt:lpstr>Anaheim</vt:lpstr>
      <vt:lpstr>Arial</vt:lpstr>
      <vt:lpstr>Unica One</vt:lpstr>
      <vt:lpstr>Happy Dentist's Day in Colombia! by Slidesgo</vt:lpstr>
      <vt:lpstr>Business Case - Auna</vt:lpstr>
      <vt:lpstr>PREGUNTA 1</vt:lpstr>
      <vt:lpstr>Presentación de PowerPoint</vt:lpstr>
      <vt:lpstr>Presentación de PowerPoint</vt:lpstr>
      <vt:lpstr>TRANSACCIONES</vt:lpstr>
      <vt:lpstr>LEY DE HAVERSINE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 2</vt:lpstr>
      <vt:lpstr>PREGUNTA 2</vt:lpstr>
      <vt:lpstr>METODO DE VORONOI</vt:lpstr>
      <vt:lpstr>PREGUNTA 2</vt:lpstr>
      <vt:lpstr>PREGUNTA 2</vt:lpstr>
      <vt:lpstr>PREGUNTA 2</vt:lpstr>
      <vt:lpstr>PREGUNTA 2</vt:lpstr>
      <vt:lpstr>Presentación de PowerPoint</vt:lpstr>
      <vt:lpstr>PREGUNTA 3</vt:lpstr>
      <vt:lpstr>PREGUNTA 3</vt:lpstr>
      <vt:lpstr>PREGUNTA 3</vt:lpstr>
      <vt:lpstr>PREGUNTA 3</vt:lpstr>
      <vt:lpstr>PREGUNTA 3</vt:lpstr>
      <vt:lpstr>PREGUNTA 3</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 Auna</dc:title>
  <dc:creator>Usuario</dc:creator>
  <cp:lastModifiedBy>CARLOS RICARDO VILLENA CABREJOS</cp:lastModifiedBy>
  <cp:revision>2</cp:revision>
  <dcterms:modified xsi:type="dcterms:W3CDTF">2022-09-12T18:20:25Z</dcterms:modified>
</cp:coreProperties>
</file>