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4E71-9182-4ECE-9466-79AC8618F68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452E-A241-4962-B4F5-B48AE7909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6447" t="14906" r="19085" b="852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3503" b="5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Souza</dc:creator>
  <cp:lastModifiedBy>Carlos Souza</cp:lastModifiedBy>
  <cp:revision>5</cp:revision>
  <dcterms:created xsi:type="dcterms:W3CDTF">2020-03-26T21:53:38Z</dcterms:created>
  <dcterms:modified xsi:type="dcterms:W3CDTF">2020-03-26T22:28:00Z</dcterms:modified>
</cp:coreProperties>
</file>