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287C95-ACEC-4389-B7FA-A38E87B337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06023C-59F1-4AC5-BE7D-8D0A350758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BE43B1-13EF-469F-8A44-25009017CB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24DE9C-9B06-4938-B059-B2FFA5EE4D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6BB2CF-BC44-45C5-9906-F250FFDC68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7EEA47-2630-40F6-819B-F20B47B6AA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4A4346-7463-4718-8DD6-122A4625A7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47598B-FF08-438D-A1C4-68E89A09FD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2835F2-F829-43B9-91D7-936026EBD7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8A30A-03ED-4CA9-BF46-0BB7020E5B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B87ED5-A132-4C91-81B1-C5A4B097C9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127BCF-C5FA-4022-84A5-8EABB313BA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93E8CE8-57F9-4644-9CC9-94DA55D87FC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120" y="-396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120" y="-3960"/>
            <a:ext cx="1007964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2023-07-06T15:43:17Z</dcterms:created>
  <dc:creator/>
  <dc:description/>
  <dc:language>pt-BR</dc:language>
  <cp:lastModifiedBy/>
  <dcterms:modified xsi:type="dcterms:W3CDTF">2023-07-06T15:55:57Z</dcterms:modified>
  <cp:revision>1</cp:revision>
  <dc:subject/>
  <dc:title/>
</cp:coreProperties>
</file>