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4EC-7733-438C-8DE6-3FD2D4A271FC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0E6-A1C6-43BE-A458-E33DDC466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74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4EC-7733-438C-8DE6-3FD2D4A271FC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0E6-A1C6-43BE-A458-E33DDC466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71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4EC-7733-438C-8DE6-3FD2D4A271FC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0E6-A1C6-43BE-A458-E33DDC466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72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4EC-7733-438C-8DE6-3FD2D4A271FC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0E6-A1C6-43BE-A458-E33DDC466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96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4EC-7733-438C-8DE6-3FD2D4A271FC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0E6-A1C6-43BE-A458-E33DDC466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77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4EC-7733-438C-8DE6-3FD2D4A271FC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0E6-A1C6-43BE-A458-E33DDC466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4EC-7733-438C-8DE6-3FD2D4A271FC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0E6-A1C6-43BE-A458-E33DDC466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0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4EC-7733-438C-8DE6-3FD2D4A271FC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0E6-A1C6-43BE-A458-E33DDC466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6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4EC-7733-438C-8DE6-3FD2D4A271FC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0E6-A1C6-43BE-A458-E33DDC466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24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4EC-7733-438C-8DE6-3FD2D4A271FC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0E6-A1C6-43BE-A458-E33DDC466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88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4EC-7733-438C-8DE6-3FD2D4A271FC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0E6-A1C6-43BE-A458-E33DDC466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33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54EC-7733-438C-8DE6-3FD2D4A271FC}" type="datetimeFigureOut">
              <a:rPr lang="pt-BR" smtClean="0"/>
              <a:t>05/08/2018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90E6-A1C6-43BE-A458-E33DDC466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2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637731" y="1501254"/>
            <a:ext cx="3125337" cy="31253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utoShape 2" descr="Resultado de imagem para money ico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Seta para Cima 7"/>
          <p:cNvSpPr/>
          <p:nvPr/>
        </p:nvSpPr>
        <p:spPr>
          <a:xfrm>
            <a:off x="2627193" y="1605325"/>
            <a:ext cx="1144694" cy="1765672"/>
          </a:xfrm>
          <a:prstGeom prst="upArrow">
            <a:avLst>
              <a:gd name="adj1" fmla="val 2916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Resultado de imagem para money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25" y="2514703"/>
            <a:ext cx="2633947" cy="263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Arredondado 10"/>
          <p:cNvSpPr/>
          <p:nvPr/>
        </p:nvSpPr>
        <p:spPr>
          <a:xfrm>
            <a:off x="5438555" y="1501254"/>
            <a:ext cx="3125337" cy="31253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Cima 11"/>
          <p:cNvSpPr/>
          <p:nvPr/>
        </p:nvSpPr>
        <p:spPr>
          <a:xfrm rot="10800000">
            <a:off x="6428875" y="1605325"/>
            <a:ext cx="1144694" cy="1765672"/>
          </a:xfrm>
          <a:prstGeom prst="upArrow">
            <a:avLst>
              <a:gd name="adj1" fmla="val 2916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8" descr="Resultado de imagem para money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49" y="2514703"/>
            <a:ext cx="2633947" cy="263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W. Gama</dc:creator>
  <cp:lastModifiedBy>Carlos W. Gama</cp:lastModifiedBy>
  <cp:revision>1</cp:revision>
  <dcterms:created xsi:type="dcterms:W3CDTF">2018-08-05T13:52:55Z</dcterms:created>
  <dcterms:modified xsi:type="dcterms:W3CDTF">2018-08-05T13:59:52Z</dcterms:modified>
</cp:coreProperties>
</file>