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340" r:id="rId3"/>
    <p:sldId id="31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4660"/>
  </p:normalViewPr>
  <p:slideViewPr>
    <p:cSldViewPr>
      <p:cViewPr varScale="1">
        <p:scale>
          <a:sx n="105" d="100"/>
          <a:sy n="105" d="100"/>
        </p:scale>
        <p:origin x="222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6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2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0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41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2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79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0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Extra</a:t>
            </a:r>
            <a:br>
              <a:rPr lang="pt-BR" sz="4800" dirty="0"/>
            </a:br>
            <a:r>
              <a:rPr lang="pt-BR" sz="4800" dirty="0" err="1"/>
              <a:t>ReactJS</a:t>
            </a:r>
            <a:r>
              <a:rPr lang="pt-BR" sz="4800" dirty="0"/>
              <a:t> e </a:t>
            </a:r>
            <a:r>
              <a:rPr lang="pt-BR" sz="4800" dirty="0" err="1"/>
              <a:t>Strapi</a:t>
            </a:r>
            <a:r>
              <a:rPr lang="pt-BR" sz="4800" dirty="0"/>
              <a:t> – Dia 1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enxugar mais nossos códigos, podemos jogar o template dentro do App.js e dentro dele é onde ficará as rotas que irão modificar:</a:t>
            </a:r>
            <a:endParaRPr lang="pt-BR" sz="15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BEF9A5-7BE1-4111-AD57-86880F6F4ABC}"/>
              </a:ext>
            </a:extLst>
          </p:cNvPr>
          <p:cNvSpPr txBox="1"/>
          <p:nvPr/>
        </p:nvSpPr>
        <p:spPr>
          <a:xfrm>
            <a:off x="479376" y="3068960"/>
            <a:ext cx="9289032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&lt;Routes&gt;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visualizar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VisualizarPage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&lt;/Routes&gt;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7232C4-CB62-4C67-886A-E756C5E70B13}"/>
              </a:ext>
            </a:extLst>
          </p:cNvPr>
          <p:cNvSpPr txBox="1"/>
          <p:nvPr/>
        </p:nvSpPr>
        <p:spPr>
          <a:xfrm>
            <a:off x="6888088" y="3429000"/>
            <a:ext cx="49776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Apenas esse trecho da tela que será modificado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C4EA9A-6228-4E70-87BE-CD10F32DD8FC}"/>
              </a:ext>
            </a:extLst>
          </p:cNvPr>
          <p:cNvSpPr/>
          <p:nvPr/>
        </p:nvSpPr>
        <p:spPr>
          <a:xfrm>
            <a:off x="1271464" y="4149080"/>
            <a:ext cx="6336704" cy="936104"/>
          </a:xfrm>
          <a:custGeom>
            <a:avLst/>
            <a:gdLst>
              <a:gd name="connsiteX0" fmla="*/ 0 w 6336704"/>
              <a:gd name="connsiteY0" fmla="*/ 0 h 936104"/>
              <a:gd name="connsiteX1" fmla="*/ 512697 w 6336704"/>
              <a:gd name="connsiteY1" fmla="*/ 0 h 936104"/>
              <a:gd name="connsiteX2" fmla="*/ 1088761 w 6336704"/>
              <a:gd name="connsiteY2" fmla="*/ 0 h 936104"/>
              <a:gd name="connsiteX3" fmla="*/ 1601458 w 6336704"/>
              <a:gd name="connsiteY3" fmla="*/ 0 h 936104"/>
              <a:gd name="connsiteX4" fmla="*/ 2114155 w 6336704"/>
              <a:gd name="connsiteY4" fmla="*/ 0 h 936104"/>
              <a:gd name="connsiteX5" fmla="*/ 2500118 w 6336704"/>
              <a:gd name="connsiteY5" fmla="*/ 0 h 936104"/>
              <a:gd name="connsiteX6" fmla="*/ 2949448 w 6336704"/>
              <a:gd name="connsiteY6" fmla="*/ 0 h 936104"/>
              <a:gd name="connsiteX7" fmla="*/ 3335411 w 6336704"/>
              <a:gd name="connsiteY7" fmla="*/ 0 h 936104"/>
              <a:gd name="connsiteX8" fmla="*/ 4038209 w 6336704"/>
              <a:gd name="connsiteY8" fmla="*/ 0 h 936104"/>
              <a:gd name="connsiteX9" fmla="*/ 4677640 w 6336704"/>
              <a:gd name="connsiteY9" fmla="*/ 0 h 936104"/>
              <a:gd name="connsiteX10" fmla="*/ 5380438 w 6336704"/>
              <a:gd name="connsiteY10" fmla="*/ 0 h 936104"/>
              <a:gd name="connsiteX11" fmla="*/ 5766401 w 6336704"/>
              <a:gd name="connsiteY11" fmla="*/ 0 h 936104"/>
              <a:gd name="connsiteX12" fmla="*/ 6336704 w 6336704"/>
              <a:gd name="connsiteY12" fmla="*/ 0 h 936104"/>
              <a:gd name="connsiteX13" fmla="*/ 6336704 w 6336704"/>
              <a:gd name="connsiteY13" fmla="*/ 468052 h 936104"/>
              <a:gd name="connsiteX14" fmla="*/ 6336704 w 6336704"/>
              <a:gd name="connsiteY14" fmla="*/ 936104 h 936104"/>
              <a:gd name="connsiteX15" fmla="*/ 5633906 w 6336704"/>
              <a:gd name="connsiteY15" fmla="*/ 936104 h 936104"/>
              <a:gd name="connsiteX16" fmla="*/ 5247943 w 6336704"/>
              <a:gd name="connsiteY16" fmla="*/ 936104 h 936104"/>
              <a:gd name="connsiteX17" fmla="*/ 4545145 w 6336704"/>
              <a:gd name="connsiteY17" fmla="*/ 936104 h 936104"/>
              <a:gd name="connsiteX18" fmla="*/ 3969081 w 6336704"/>
              <a:gd name="connsiteY18" fmla="*/ 936104 h 936104"/>
              <a:gd name="connsiteX19" fmla="*/ 3519751 w 6336704"/>
              <a:gd name="connsiteY19" fmla="*/ 936104 h 936104"/>
              <a:gd name="connsiteX20" fmla="*/ 2816953 w 6336704"/>
              <a:gd name="connsiteY20" fmla="*/ 936104 h 936104"/>
              <a:gd name="connsiteX21" fmla="*/ 2240889 w 6336704"/>
              <a:gd name="connsiteY21" fmla="*/ 936104 h 936104"/>
              <a:gd name="connsiteX22" fmla="*/ 1601458 w 6336704"/>
              <a:gd name="connsiteY22" fmla="*/ 936104 h 936104"/>
              <a:gd name="connsiteX23" fmla="*/ 1215495 w 6336704"/>
              <a:gd name="connsiteY23" fmla="*/ 936104 h 936104"/>
              <a:gd name="connsiteX24" fmla="*/ 766165 w 6336704"/>
              <a:gd name="connsiteY24" fmla="*/ 936104 h 936104"/>
              <a:gd name="connsiteX25" fmla="*/ 0 w 6336704"/>
              <a:gd name="connsiteY25" fmla="*/ 936104 h 936104"/>
              <a:gd name="connsiteX26" fmla="*/ 0 w 6336704"/>
              <a:gd name="connsiteY26" fmla="*/ 458691 h 936104"/>
              <a:gd name="connsiteX27" fmla="*/ 0 w 6336704"/>
              <a:gd name="connsiteY27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704" h="936104" extrusionOk="0">
                <a:moveTo>
                  <a:pt x="0" y="0"/>
                </a:moveTo>
                <a:cubicBezTo>
                  <a:pt x="227737" y="-31001"/>
                  <a:pt x="408894" y="61497"/>
                  <a:pt x="512697" y="0"/>
                </a:cubicBezTo>
                <a:cubicBezTo>
                  <a:pt x="616500" y="-61497"/>
                  <a:pt x="842527" y="29103"/>
                  <a:pt x="1088761" y="0"/>
                </a:cubicBezTo>
                <a:cubicBezTo>
                  <a:pt x="1334995" y="-29103"/>
                  <a:pt x="1386784" y="59996"/>
                  <a:pt x="1601458" y="0"/>
                </a:cubicBezTo>
                <a:cubicBezTo>
                  <a:pt x="1816132" y="-59996"/>
                  <a:pt x="1927553" y="31293"/>
                  <a:pt x="2114155" y="0"/>
                </a:cubicBezTo>
                <a:cubicBezTo>
                  <a:pt x="2300757" y="-31293"/>
                  <a:pt x="2322618" y="30235"/>
                  <a:pt x="2500118" y="0"/>
                </a:cubicBezTo>
                <a:cubicBezTo>
                  <a:pt x="2677618" y="-30235"/>
                  <a:pt x="2738075" y="34615"/>
                  <a:pt x="2949448" y="0"/>
                </a:cubicBezTo>
                <a:cubicBezTo>
                  <a:pt x="3160821" y="-34615"/>
                  <a:pt x="3253179" y="31234"/>
                  <a:pt x="3335411" y="0"/>
                </a:cubicBezTo>
                <a:cubicBezTo>
                  <a:pt x="3417643" y="-31234"/>
                  <a:pt x="3861673" y="17084"/>
                  <a:pt x="4038209" y="0"/>
                </a:cubicBezTo>
                <a:cubicBezTo>
                  <a:pt x="4214745" y="-17084"/>
                  <a:pt x="4414576" y="52058"/>
                  <a:pt x="4677640" y="0"/>
                </a:cubicBezTo>
                <a:cubicBezTo>
                  <a:pt x="4940704" y="-52058"/>
                  <a:pt x="5044388" y="71111"/>
                  <a:pt x="5380438" y="0"/>
                </a:cubicBezTo>
                <a:cubicBezTo>
                  <a:pt x="5716488" y="-71111"/>
                  <a:pt x="5681586" y="4497"/>
                  <a:pt x="5766401" y="0"/>
                </a:cubicBezTo>
                <a:cubicBezTo>
                  <a:pt x="5851216" y="-4497"/>
                  <a:pt x="6159419" y="13349"/>
                  <a:pt x="6336704" y="0"/>
                </a:cubicBezTo>
                <a:cubicBezTo>
                  <a:pt x="6382122" y="128276"/>
                  <a:pt x="6291541" y="357907"/>
                  <a:pt x="6336704" y="468052"/>
                </a:cubicBezTo>
                <a:cubicBezTo>
                  <a:pt x="6381867" y="578197"/>
                  <a:pt x="6323883" y="792925"/>
                  <a:pt x="6336704" y="936104"/>
                </a:cubicBezTo>
                <a:cubicBezTo>
                  <a:pt x="6038473" y="996590"/>
                  <a:pt x="5959184" y="873077"/>
                  <a:pt x="5633906" y="936104"/>
                </a:cubicBezTo>
                <a:cubicBezTo>
                  <a:pt x="5308628" y="999131"/>
                  <a:pt x="5400152" y="908290"/>
                  <a:pt x="5247943" y="936104"/>
                </a:cubicBezTo>
                <a:cubicBezTo>
                  <a:pt x="5095734" y="963918"/>
                  <a:pt x="4875971" y="908928"/>
                  <a:pt x="4545145" y="936104"/>
                </a:cubicBezTo>
                <a:cubicBezTo>
                  <a:pt x="4214319" y="963280"/>
                  <a:pt x="4162316" y="867858"/>
                  <a:pt x="3969081" y="936104"/>
                </a:cubicBezTo>
                <a:cubicBezTo>
                  <a:pt x="3775846" y="1004350"/>
                  <a:pt x="3642091" y="903129"/>
                  <a:pt x="3519751" y="936104"/>
                </a:cubicBezTo>
                <a:cubicBezTo>
                  <a:pt x="3397411" y="969079"/>
                  <a:pt x="3022080" y="894388"/>
                  <a:pt x="2816953" y="936104"/>
                </a:cubicBezTo>
                <a:cubicBezTo>
                  <a:pt x="2611826" y="977820"/>
                  <a:pt x="2367375" y="911634"/>
                  <a:pt x="2240889" y="936104"/>
                </a:cubicBezTo>
                <a:cubicBezTo>
                  <a:pt x="2114403" y="960574"/>
                  <a:pt x="1865192" y="923763"/>
                  <a:pt x="1601458" y="936104"/>
                </a:cubicBezTo>
                <a:cubicBezTo>
                  <a:pt x="1337724" y="948445"/>
                  <a:pt x="1390756" y="928841"/>
                  <a:pt x="1215495" y="936104"/>
                </a:cubicBezTo>
                <a:cubicBezTo>
                  <a:pt x="1040234" y="943367"/>
                  <a:pt x="910191" y="894895"/>
                  <a:pt x="766165" y="936104"/>
                </a:cubicBezTo>
                <a:cubicBezTo>
                  <a:pt x="622139" y="977313"/>
                  <a:pt x="285220" y="928948"/>
                  <a:pt x="0" y="936104"/>
                </a:cubicBezTo>
                <a:cubicBezTo>
                  <a:pt x="-42693" y="748647"/>
                  <a:pt x="48347" y="564082"/>
                  <a:pt x="0" y="458691"/>
                </a:cubicBezTo>
                <a:cubicBezTo>
                  <a:pt x="-48347" y="353300"/>
                  <a:pt x="19757" y="18491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00828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4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dia3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634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1764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Navegando entre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Também podemos ter telas diferentes e navegar entre elas.</a:t>
            </a:r>
          </a:p>
          <a:p>
            <a:endParaRPr lang="pt-BR" sz="1800" dirty="0"/>
          </a:p>
          <a:p>
            <a:r>
              <a:rPr lang="pt-BR" sz="1800" dirty="0"/>
              <a:t>Para isso existe algumas bibliotecas, que podemos usar, sendo a mais famosa o </a:t>
            </a:r>
            <a:r>
              <a:rPr lang="pt-BR" sz="1800" dirty="0" err="1"/>
              <a:t>React</a:t>
            </a:r>
            <a:r>
              <a:rPr lang="pt-BR" sz="1800" dirty="0"/>
              <a:t> </a:t>
            </a:r>
            <a:r>
              <a:rPr lang="pt-BR" sz="1800" dirty="0" err="1"/>
              <a:t>Router</a:t>
            </a:r>
            <a:r>
              <a:rPr lang="pt-BR" sz="1800" dirty="0"/>
              <a:t> DOM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D522F4-0764-4965-AF95-B0B418381205}"/>
              </a:ext>
            </a:extLst>
          </p:cNvPr>
          <p:cNvSpPr txBox="1"/>
          <p:nvPr/>
        </p:nvSpPr>
        <p:spPr>
          <a:xfrm>
            <a:off x="4151784" y="3429000"/>
            <a:ext cx="324036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/>
                </a:solidFill>
                <a:effectLst/>
                <a:latin typeface="ui-monospace"/>
              </a:rPr>
              <a:t>npm</a:t>
            </a:r>
            <a:r>
              <a:rPr lang="pt-BR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ui-monospace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ui-monospace"/>
              </a:rPr>
              <a:t> react-router-dom@6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Navegando entre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criar as rotas, devemos usar alguns componentes da biblioteca </a:t>
            </a:r>
            <a:r>
              <a:rPr lang="pt-BR" sz="1800" dirty="0" err="1"/>
              <a:t>react</a:t>
            </a:r>
            <a:r>
              <a:rPr lang="pt-BR" sz="1800" dirty="0"/>
              <a:t>-</a:t>
            </a:r>
            <a:r>
              <a:rPr lang="pt-BR" sz="1800" dirty="0" err="1"/>
              <a:t>router</a:t>
            </a:r>
            <a:r>
              <a:rPr lang="pt-BR" sz="1800" dirty="0"/>
              <a:t>-dom.</a:t>
            </a:r>
          </a:p>
          <a:p>
            <a:pPr lvl="1"/>
            <a:r>
              <a:rPr lang="pt-BR" sz="1700" dirty="0" err="1"/>
              <a:t>BrowserRoutes</a:t>
            </a:r>
            <a:r>
              <a:rPr lang="pt-BR" sz="1700" dirty="0"/>
              <a:t> -&gt; Encapsula todas as rotas</a:t>
            </a:r>
          </a:p>
          <a:p>
            <a:pPr lvl="1"/>
            <a:r>
              <a:rPr lang="pt-BR" sz="1700" dirty="0" err="1"/>
              <a:t>Routes</a:t>
            </a:r>
            <a:r>
              <a:rPr lang="pt-BR" sz="1700" dirty="0"/>
              <a:t> -&gt; Cria uma lista de rotas</a:t>
            </a:r>
          </a:p>
          <a:p>
            <a:pPr lvl="1"/>
            <a:r>
              <a:rPr lang="pt-BR" sz="1700" dirty="0" err="1"/>
              <a:t>Route</a:t>
            </a:r>
            <a:r>
              <a:rPr lang="pt-BR" sz="1700" dirty="0"/>
              <a:t> -&gt; Cria a rota com a </a:t>
            </a:r>
            <a:r>
              <a:rPr lang="pt-BR" sz="1700" dirty="0" err="1"/>
              <a:t>url</a:t>
            </a:r>
            <a:r>
              <a:rPr lang="pt-BR" sz="1700" dirty="0"/>
              <a:t> e qual componente deve ser </a:t>
            </a:r>
            <a:r>
              <a:rPr lang="pt-BR" sz="1700" dirty="0" err="1"/>
              <a:t>rendereizado</a:t>
            </a:r>
            <a:r>
              <a:rPr lang="pt-BR" sz="1700" dirty="0"/>
              <a:t>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65C21-8B5D-4F31-8511-5C18C8B5BB9E}"/>
              </a:ext>
            </a:extLst>
          </p:cNvPr>
          <p:cNvSpPr txBox="1"/>
          <p:nvPr/>
        </p:nvSpPr>
        <p:spPr>
          <a:xfrm>
            <a:off x="1415480" y="3573016"/>
            <a:ext cx="8136904" cy="313932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&lt;Page/&gt;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"/page2"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&lt;Page2/&gt;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com-id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/:id"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&lt;Page3/&gt;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94E46-A2D2-44D7-B4E8-95F7B1AD02A0}"/>
              </a:ext>
            </a:extLst>
          </p:cNvPr>
          <p:cNvSpPr txBox="1"/>
          <p:nvPr/>
        </p:nvSpPr>
        <p:spPr>
          <a:xfrm>
            <a:off x="4561382" y="3573016"/>
            <a:ext cx="7321914" cy="33855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55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Navegando entre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o nosso </a:t>
            </a:r>
            <a:r>
              <a:rPr lang="pt-BR" sz="1800" dirty="0" err="1"/>
              <a:t>aquivo</a:t>
            </a:r>
            <a:r>
              <a:rPr lang="pt-BR" sz="1800" dirty="0"/>
              <a:t> </a:t>
            </a:r>
            <a:r>
              <a:rPr lang="pt-BR" sz="1800" u="sng" dirty="0"/>
              <a:t>./</a:t>
            </a:r>
            <a:r>
              <a:rPr lang="pt-BR" sz="1800" u="sng" dirty="0" err="1"/>
              <a:t>src</a:t>
            </a:r>
            <a:r>
              <a:rPr lang="pt-BR" sz="1800" u="sng" dirty="0"/>
              <a:t>/index.js </a:t>
            </a:r>
            <a:r>
              <a:rPr lang="pt-BR" sz="1800" dirty="0"/>
              <a:t>não ficar bagunçado, crie as rotas em </a:t>
            </a:r>
            <a:r>
              <a:rPr lang="pt-BR" sz="1800" u="sng" dirty="0"/>
              <a:t>./</a:t>
            </a:r>
            <a:r>
              <a:rPr lang="pt-BR" sz="1800" u="sng" dirty="0" err="1"/>
              <a:t>src</a:t>
            </a:r>
            <a:r>
              <a:rPr lang="pt-BR" sz="1800" u="sng" dirty="0"/>
              <a:t>/App.js</a:t>
            </a:r>
            <a:r>
              <a:rPr lang="pt-BR" sz="1800" dirty="0"/>
              <a:t> no seguinte formato:</a:t>
            </a:r>
          </a:p>
          <a:p>
            <a:pPr lvl="1"/>
            <a:r>
              <a:rPr lang="pt-BR" sz="1600" dirty="0"/>
              <a:t>/ = </a:t>
            </a:r>
            <a:r>
              <a:rPr lang="pt-BR" sz="1600" dirty="0" err="1"/>
              <a:t>HomePage</a:t>
            </a:r>
            <a:endParaRPr lang="pt-BR" sz="1600" dirty="0"/>
          </a:p>
          <a:p>
            <a:pPr lvl="1"/>
            <a:r>
              <a:rPr lang="pt-BR" sz="1600" dirty="0"/>
              <a:t>/visualizar/:id = </a:t>
            </a:r>
            <a:r>
              <a:rPr lang="pt-BR" sz="1600" dirty="0" err="1"/>
              <a:t>VisualizarPage</a:t>
            </a:r>
            <a:endParaRPr lang="pt-BR" sz="16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B0CB16-7474-4635-B467-5EABA96C8EA1}"/>
              </a:ext>
            </a:extLst>
          </p:cNvPr>
          <p:cNvSpPr txBox="1"/>
          <p:nvPr/>
        </p:nvSpPr>
        <p:spPr>
          <a:xfrm>
            <a:off x="1667508" y="3280259"/>
            <a:ext cx="8856984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"/visualizar/:id"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VisualizarPage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0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Navegando entre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 como realizar a navegação?</a:t>
            </a:r>
          </a:p>
          <a:p>
            <a:endParaRPr lang="pt-BR" sz="1600" dirty="0"/>
          </a:p>
          <a:p>
            <a:r>
              <a:rPr lang="pt-BR" sz="1600" dirty="0"/>
              <a:t>Podemos fazer isso de duas formas:</a:t>
            </a:r>
          </a:p>
          <a:p>
            <a:pPr lvl="1"/>
            <a:r>
              <a:rPr lang="pt-BR" sz="1500" dirty="0"/>
              <a:t>Pela </a:t>
            </a:r>
            <a:r>
              <a:rPr lang="pt-BR" sz="1500" u="sng" dirty="0"/>
              <a:t>interação do usuário</a:t>
            </a:r>
            <a:r>
              <a:rPr lang="pt-BR" sz="1500" dirty="0"/>
              <a:t>, usando o componente </a:t>
            </a:r>
            <a:r>
              <a:rPr lang="pt-BR" sz="1500" u="sng" dirty="0"/>
              <a:t>Link</a:t>
            </a:r>
            <a:r>
              <a:rPr lang="pt-BR" sz="1500" dirty="0"/>
              <a:t>, que funciona como um Hiperlink (a)</a:t>
            </a:r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r>
              <a:rPr lang="pt-BR" sz="1500" dirty="0"/>
              <a:t>Ou via </a:t>
            </a:r>
            <a:r>
              <a:rPr lang="pt-BR" sz="1500" u="sng" dirty="0"/>
              <a:t>programação</a:t>
            </a:r>
            <a:r>
              <a:rPr lang="pt-BR" sz="1500" dirty="0"/>
              <a:t> com </a:t>
            </a:r>
            <a:r>
              <a:rPr lang="pt-BR" sz="1500" u="sng" dirty="0" err="1"/>
              <a:t>navigate</a:t>
            </a:r>
            <a:r>
              <a:rPr lang="pt-BR" sz="1500" dirty="0"/>
              <a:t>:</a:t>
            </a:r>
            <a:br>
              <a:rPr lang="pt-BR" sz="1500" dirty="0"/>
            </a:br>
            <a:endParaRPr lang="pt-BR" sz="15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8F2B17-C813-42AE-8706-9255918D752F}"/>
              </a:ext>
            </a:extLst>
          </p:cNvPr>
          <p:cNvSpPr txBox="1"/>
          <p:nvPr/>
        </p:nvSpPr>
        <p:spPr>
          <a:xfrm>
            <a:off x="3323692" y="3899291"/>
            <a:ext cx="453650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"/sua-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DF8507-C420-4F7B-9628-02EF063C99C9}"/>
              </a:ext>
            </a:extLst>
          </p:cNvPr>
          <p:cNvSpPr txBox="1"/>
          <p:nvPr/>
        </p:nvSpPr>
        <p:spPr>
          <a:xfrm>
            <a:off x="2927648" y="3490334"/>
            <a:ext cx="532859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0EAFBA-2A6D-49FC-ACB8-F439CDFB3CDE}"/>
              </a:ext>
            </a:extLst>
          </p:cNvPr>
          <p:cNvSpPr txBox="1"/>
          <p:nvPr/>
        </p:nvSpPr>
        <p:spPr>
          <a:xfrm>
            <a:off x="1055440" y="4758355"/>
            <a:ext cx="8604956" cy="19389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react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pt-BR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-dom'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5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Componente() {</a:t>
            </a:r>
          </a:p>
          <a:p>
            <a:b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5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'/visualizar/10'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</a:t>
            </a:r>
            <a:r>
              <a:rPr lang="pt-BR" sz="15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29DFA2-C1FB-46E4-BC02-8943662C1B16}"/>
              </a:ext>
            </a:extLst>
          </p:cNvPr>
          <p:cNvSpPr txBox="1"/>
          <p:nvPr/>
        </p:nvSpPr>
        <p:spPr>
          <a:xfrm>
            <a:off x="6384032" y="4758355"/>
            <a:ext cx="4888160" cy="7848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5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//dica</a:t>
            </a:r>
          </a:p>
          <a:p>
            <a:r>
              <a:rPr lang="pt-BR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(-1); </a:t>
            </a:r>
            <a:r>
              <a:rPr lang="pt-BR" sz="15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//Retorna para página anterior</a:t>
            </a:r>
          </a:p>
        </p:txBody>
      </p:sp>
    </p:spTree>
    <p:extLst>
      <p:ext uri="{BB962C8B-B14F-4D97-AF65-F5344CB8AC3E}">
        <p14:creationId xmlns:p14="http://schemas.microsoft.com/office/powerpoint/2010/main" val="9187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Aplicando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Altere os cards Home para apontarem para a rota de </a:t>
            </a:r>
            <a:r>
              <a:rPr lang="pt-BR" sz="1800" dirty="0" err="1"/>
              <a:t>VisualizarPage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 o texto “Curso Online CWG” para apontar para home!</a:t>
            </a:r>
            <a:endParaRPr lang="pt-BR" sz="15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9C9F58-62DA-456A-94F0-8E189C887E46}"/>
              </a:ext>
            </a:extLst>
          </p:cNvPr>
          <p:cNvSpPr txBox="1"/>
          <p:nvPr/>
        </p:nvSpPr>
        <p:spPr>
          <a:xfrm>
            <a:off x="551384" y="3459896"/>
            <a:ext cx="10225136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"cv-container"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`/visualizar/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props.video.id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props.video.link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'cv-curso'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props.video.curso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'cv-professor'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props.video.professor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'cv-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duracao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props.video.duracao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71A28A-F504-4ECE-BCAB-446B7E50DD7B}"/>
              </a:ext>
            </a:extLst>
          </p:cNvPr>
          <p:cNvSpPr txBox="1"/>
          <p:nvPr/>
        </p:nvSpPr>
        <p:spPr>
          <a:xfrm>
            <a:off x="767408" y="1143000"/>
            <a:ext cx="9613068" cy="526297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'./header.css'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Header()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curso,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setCurso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e.preventDefault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'Clicou'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-container'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-logo"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Online CWG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hd-search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'Busque seu vídeo'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setCurso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hd-button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Buscar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Header;</a:t>
            </a:r>
          </a:p>
        </p:txBody>
      </p:sp>
    </p:spTree>
    <p:extLst>
      <p:ext uri="{BB962C8B-B14F-4D97-AF65-F5344CB8AC3E}">
        <p14:creationId xmlns:p14="http://schemas.microsoft.com/office/powerpoint/2010/main" val="28145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recuperar o valor passado via parâmetros da </a:t>
            </a:r>
            <a:r>
              <a:rPr lang="pt-BR" sz="1800" dirty="0" err="1"/>
              <a:t>url</a:t>
            </a:r>
            <a:r>
              <a:rPr lang="pt-BR" sz="1800" dirty="0"/>
              <a:t>, podemos usar o comando </a:t>
            </a:r>
            <a:r>
              <a:rPr lang="pt-BR" sz="1800" dirty="0" err="1"/>
              <a:t>useParams</a:t>
            </a:r>
            <a:r>
              <a:rPr lang="pt-BR" sz="1800" dirty="0"/>
              <a:t>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109728" indent="0">
              <a:buNone/>
            </a:pPr>
            <a:endParaRPr lang="pt-BR" sz="1800" dirty="0"/>
          </a:p>
          <a:p>
            <a:r>
              <a:rPr lang="pt-BR" sz="1800" dirty="0"/>
              <a:t>Também é possível passar valores sem ser pela URL usando o </a:t>
            </a:r>
            <a:r>
              <a:rPr lang="pt-BR" sz="1800" u="sng" dirty="0" err="1"/>
              <a:t>navigate</a:t>
            </a:r>
            <a:r>
              <a:rPr lang="pt-BR" sz="1800" dirty="0"/>
              <a:t> com </a:t>
            </a:r>
            <a:r>
              <a:rPr lang="pt-BR" sz="1800" dirty="0" err="1"/>
              <a:t>state</a:t>
            </a:r>
            <a:r>
              <a:rPr lang="pt-BR" sz="1800" dirty="0"/>
              <a:t> e </a:t>
            </a:r>
            <a:r>
              <a:rPr lang="pt-BR" sz="1800" u="sng" dirty="0" err="1"/>
              <a:t>useLocation</a:t>
            </a:r>
            <a:r>
              <a:rPr lang="pt-BR" sz="1800" u="sng" dirty="0"/>
              <a:t>:</a:t>
            </a:r>
            <a:endParaRPr lang="pt-BR" sz="1500" u="sng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8F2B17-C813-42AE-8706-9255918D752F}"/>
              </a:ext>
            </a:extLst>
          </p:cNvPr>
          <p:cNvSpPr txBox="1"/>
          <p:nvPr/>
        </p:nvSpPr>
        <p:spPr>
          <a:xfrm>
            <a:off x="574608" y="2996952"/>
            <a:ext cx="4536504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///aluno/:id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"/aluno/1"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Aluno X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DF8507-C420-4F7B-9628-02EF063C99C9}"/>
              </a:ext>
            </a:extLst>
          </p:cNvPr>
          <p:cNvSpPr txBox="1"/>
          <p:nvPr/>
        </p:nvSpPr>
        <p:spPr>
          <a:xfrm>
            <a:off x="5735960" y="2852936"/>
            <a:ext cx="597666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1558FF-EEAE-4C5C-8E5B-43A3FF4A5B08}"/>
              </a:ext>
            </a:extLst>
          </p:cNvPr>
          <p:cNvSpPr txBox="1"/>
          <p:nvPr/>
        </p:nvSpPr>
        <p:spPr>
          <a:xfrm>
            <a:off x="5735960" y="3249360"/>
            <a:ext cx="3672408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params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console.log(params.id)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F0F619-86ED-4331-907F-A23AFC5C8DD5}"/>
              </a:ext>
            </a:extLst>
          </p:cNvPr>
          <p:cNvSpPr/>
          <p:nvPr/>
        </p:nvSpPr>
        <p:spPr>
          <a:xfrm>
            <a:off x="2639616" y="3320117"/>
            <a:ext cx="432048" cy="323166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BCCDE8-DC90-4E99-BEE7-C54AB1EFA76C}"/>
              </a:ext>
            </a:extLst>
          </p:cNvPr>
          <p:cNvSpPr/>
          <p:nvPr/>
        </p:nvSpPr>
        <p:spPr>
          <a:xfrm>
            <a:off x="8184232" y="3543567"/>
            <a:ext cx="384848" cy="35212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BA6E3FE-E096-475B-A4B8-8EA3E981912A}"/>
              </a:ext>
            </a:extLst>
          </p:cNvPr>
          <p:cNvCxnSpPr>
            <a:stCxn id="5" idx="2"/>
            <a:endCxn id="9" idx="2"/>
          </p:cNvCxnSpPr>
          <p:nvPr/>
        </p:nvCxnSpPr>
        <p:spPr>
          <a:xfrm rot="16200000" flipH="1">
            <a:off x="5489945" y="1008978"/>
            <a:ext cx="252407" cy="5521016"/>
          </a:xfrm>
          <a:prstGeom prst="bentConnector3">
            <a:avLst>
              <a:gd name="adj1" fmla="val 19056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88C6F4-406B-4BED-BB0D-028BA0CF01D7}"/>
              </a:ext>
            </a:extLst>
          </p:cNvPr>
          <p:cNvSpPr txBox="1"/>
          <p:nvPr/>
        </p:nvSpPr>
        <p:spPr>
          <a:xfrm>
            <a:off x="119336" y="4966553"/>
            <a:ext cx="568863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elemento:valor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ABA6C5-6F59-415B-A6C2-21751CA2A0AD}"/>
              </a:ext>
            </a:extLst>
          </p:cNvPr>
          <p:cNvSpPr txBox="1"/>
          <p:nvPr/>
        </p:nvSpPr>
        <p:spPr>
          <a:xfrm>
            <a:off x="6008212" y="4966553"/>
            <a:ext cx="6094476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2BC0F6C-8EF8-4AA3-B81F-87C31D5D71A2}"/>
              </a:ext>
            </a:extLst>
          </p:cNvPr>
          <p:cNvSpPr txBox="1"/>
          <p:nvPr/>
        </p:nvSpPr>
        <p:spPr>
          <a:xfrm>
            <a:off x="6008212" y="5446965"/>
            <a:ext cx="6094476" cy="64633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location.state.elemento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06D9BA-A466-47E5-AED7-36DBD94099A0}"/>
              </a:ext>
            </a:extLst>
          </p:cNvPr>
          <p:cNvSpPr txBox="1"/>
          <p:nvPr/>
        </p:nvSpPr>
        <p:spPr>
          <a:xfrm flipH="1">
            <a:off x="1955174" y="2719952"/>
            <a:ext cx="136888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página que envia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273F73-50E8-4906-B238-54CB4F18441E}"/>
              </a:ext>
            </a:extLst>
          </p:cNvPr>
          <p:cNvSpPr txBox="1"/>
          <p:nvPr/>
        </p:nvSpPr>
        <p:spPr>
          <a:xfrm flipH="1">
            <a:off x="7884638" y="2581452"/>
            <a:ext cx="1523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página que recebe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882E7C7-9759-4094-84D6-AEC1340A351D}"/>
              </a:ext>
            </a:extLst>
          </p:cNvPr>
          <p:cNvSpPr txBox="1"/>
          <p:nvPr/>
        </p:nvSpPr>
        <p:spPr>
          <a:xfrm flipH="1">
            <a:off x="1955174" y="4689553"/>
            <a:ext cx="136888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página que envia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DF4C28-CA72-4863-9023-1FA1CE4CB942}"/>
              </a:ext>
            </a:extLst>
          </p:cNvPr>
          <p:cNvSpPr txBox="1"/>
          <p:nvPr/>
        </p:nvSpPr>
        <p:spPr>
          <a:xfrm flipH="1">
            <a:off x="7884638" y="4669741"/>
            <a:ext cx="1523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página que recebe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303861C-1E09-40C6-B78A-95F442D6659F}"/>
              </a:ext>
            </a:extLst>
          </p:cNvPr>
          <p:cNvSpPr/>
          <p:nvPr/>
        </p:nvSpPr>
        <p:spPr>
          <a:xfrm>
            <a:off x="3431704" y="5008228"/>
            <a:ext cx="1872208" cy="323166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3328A85-9C24-407B-A82D-F52F3B2D9E5B}"/>
              </a:ext>
            </a:extLst>
          </p:cNvPr>
          <p:cNvSpPr/>
          <p:nvPr/>
        </p:nvSpPr>
        <p:spPr>
          <a:xfrm>
            <a:off x="9480374" y="5794196"/>
            <a:ext cx="1080121" cy="35212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A1A9DAF2-BBC9-4165-B988-170C20ADCBB4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 rot="16200000" flipH="1">
            <a:off x="6786659" y="2912542"/>
            <a:ext cx="814925" cy="5652627"/>
          </a:xfrm>
          <a:prstGeom prst="bentConnector3">
            <a:avLst>
              <a:gd name="adj1" fmla="val 12805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5" grpId="0" animBg="1"/>
      <p:bldP spid="9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Aplicando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Altere o </a:t>
            </a:r>
            <a:r>
              <a:rPr lang="pt-BR" sz="1800" u="sng" dirty="0"/>
              <a:t>header.js</a:t>
            </a:r>
            <a:r>
              <a:rPr lang="pt-BR" sz="1800" dirty="0"/>
              <a:t> para que quando enviar o formulário, envie para a rota de home o texto buscado.</a:t>
            </a:r>
          </a:p>
          <a:p>
            <a:r>
              <a:rPr lang="pt-BR" sz="1800" dirty="0"/>
              <a:t>Altere também o </a:t>
            </a:r>
            <a:r>
              <a:rPr lang="pt-BR" sz="1800" u="sng" dirty="0" err="1"/>
              <a:t>VisualizarPage</a:t>
            </a:r>
            <a:r>
              <a:rPr lang="pt-BR" sz="1800" dirty="0"/>
              <a:t> para receber o id do vídeo enviado.</a:t>
            </a:r>
            <a:endParaRPr lang="pt-BR" sz="15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3922B2-13D4-4E32-BFCB-23967613837D}"/>
              </a:ext>
            </a:extLst>
          </p:cNvPr>
          <p:cNvSpPr txBox="1"/>
          <p:nvPr/>
        </p:nvSpPr>
        <p:spPr>
          <a:xfrm>
            <a:off x="335360" y="2060848"/>
            <a:ext cx="10585176" cy="470898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Link,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'./header.css'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Header()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curso,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setCurso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e.preventDefault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'Clicou'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buscar:curso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-container'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-logo"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 Online CWG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hd-search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-input"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'Busque seu vídeo'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setCurso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hd-button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Buscar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72CED35-10B4-47C8-B86C-E65F08C9FD88}"/>
              </a:ext>
            </a:extLst>
          </p:cNvPr>
          <p:cNvSpPr txBox="1"/>
          <p:nvPr/>
        </p:nvSpPr>
        <p:spPr>
          <a:xfrm>
            <a:off x="6885184" y="1077989"/>
            <a:ext cx="4366284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VisualizarPage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params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console.log(params.id);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/…/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3229</TotalTime>
  <Words>1217</Words>
  <Application>Microsoft Office PowerPoint</Application>
  <PresentationFormat>Widescreen</PresentationFormat>
  <Paragraphs>222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Georgia</vt:lpstr>
      <vt:lpstr>Trebuchet MS</vt:lpstr>
      <vt:lpstr>ui-monospace</vt:lpstr>
      <vt:lpstr>Wingdings 2</vt:lpstr>
      <vt:lpstr>Urbano</vt:lpstr>
      <vt:lpstr>Aula Extra ReactJS e Strapi – Dia 1</vt:lpstr>
      <vt:lpstr>Aula Atualizada</vt:lpstr>
      <vt:lpstr>Navegando entre páginas</vt:lpstr>
      <vt:lpstr>Navegando entre páginas</vt:lpstr>
      <vt:lpstr>Navegando entre páginas</vt:lpstr>
      <vt:lpstr>Navegando entre páginas</vt:lpstr>
      <vt:lpstr>Aplicando</vt:lpstr>
      <vt:lpstr>Parâmetros</vt:lpstr>
      <vt:lpstr>Aplicando</vt:lpstr>
      <vt:lpstr>Dica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269</cp:revision>
  <dcterms:created xsi:type="dcterms:W3CDTF">2017-03-10T13:05:03Z</dcterms:created>
  <dcterms:modified xsi:type="dcterms:W3CDTF">2022-01-21T18:19:36Z</dcterms:modified>
</cp:coreProperties>
</file>