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349" r:id="rId3"/>
    <p:sldId id="350" r:id="rId4"/>
    <p:sldId id="317" r:id="rId5"/>
    <p:sldId id="296" r:id="rId6"/>
    <p:sldId id="297" r:id="rId7"/>
    <p:sldId id="298" r:id="rId8"/>
    <p:sldId id="299" r:id="rId9"/>
    <p:sldId id="300" r:id="rId10"/>
    <p:sldId id="351" r:id="rId11"/>
    <p:sldId id="352" r:id="rId12"/>
    <p:sldId id="353" r:id="rId13"/>
    <p:sldId id="354" r:id="rId14"/>
    <p:sldId id="355" r:id="rId15"/>
    <p:sldId id="310" r:id="rId16"/>
    <p:sldId id="321" r:id="rId17"/>
    <p:sldId id="322" r:id="rId18"/>
    <p:sldId id="35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 autoAdjust="0"/>
    <p:restoredTop sz="94660"/>
  </p:normalViewPr>
  <p:slideViewPr>
    <p:cSldViewPr>
      <p:cViewPr varScale="1">
        <p:scale>
          <a:sx n="105" d="100"/>
          <a:sy n="105" d="100"/>
        </p:scale>
        <p:origin x="281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6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A549E-04EB-4938-9B9F-6451E71983D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Extra</a:t>
            </a:r>
            <a:br>
              <a:rPr lang="pt-BR" sz="4800" dirty="0"/>
            </a:br>
            <a:r>
              <a:rPr lang="pt-BR" sz="4800" dirty="0" err="1"/>
              <a:t>ReactJS</a:t>
            </a:r>
            <a:r>
              <a:rPr lang="pt-BR" sz="4800" dirty="0"/>
              <a:t> e </a:t>
            </a:r>
            <a:r>
              <a:rPr lang="pt-BR" sz="4800" dirty="0" err="1"/>
              <a:t>Strapi</a:t>
            </a:r>
            <a:r>
              <a:rPr lang="pt-BR" sz="4800" dirty="0"/>
              <a:t> – Dia 1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Use sua </a:t>
            </a:r>
            <a:r>
              <a:rPr lang="pt-BR" sz="2000" dirty="0" err="1"/>
              <a:t>api</a:t>
            </a:r>
            <a:r>
              <a:rPr lang="pt-BR" sz="2000" dirty="0"/>
              <a:t> no arquivo /</a:t>
            </a:r>
            <a:r>
              <a:rPr lang="pt-BR" sz="2000" dirty="0" err="1"/>
              <a:t>src</a:t>
            </a:r>
            <a:r>
              <a:rPr lang="pt-BR" sz="2000" dirty="0"/>
              <a:t>/</a:t>
            </a:r>
            <a:r>
              <a:rPr lang="pt-BR" sz="2000" dirty="0" err="1"/>
              <a:t>pages</a:t>
            </a:r>
            <a:r>
              <a:rPr lang="pt-BR" sz="2000" dirty="0"/>
              <a:t>/home/index.js para realizar a busca dos vídeos nas seguintes rotas:</a:t>
            </a:r>
          </a:p>
          <a:p>
            <a:pPr lvl="1" algn="just"/>
            <a:r>
              <a:rPr lang="pt-BR" sz="1800" dirty="0"/>
              <a:t>/</a:t>
            </a:r>
            <a:r>
              <a:rPr lang="pt-BR" sz="1800" dirty="0" err="1"/>
              <a:t>videos</a:t>
            </a:r>
            <a:endParaRPr lang="pt-BR" sz="1800" dirty="0"/>
          </a:p>
          <a:p>
            <a:pPr lvl="1" algn="just"/>
            <a:r>
              <a:rPr lang="pt-BR" sz="1800" dirty="0"/>
              <a:t>/</a:t>
            </a:r>
            <a:r>
              <a:rPr lang="pt-BR" sz="1800" dirty="0" err="1"/>
              <a:t>vídeos?filters</a:t>
            </a:r>
            <a:r>
              <a:rPr lang="pt-BR" sz="1800" dirty="0"/>
              <a:t>[curso][$</a:t>
            </a:r>
            <a:r>
              <a:rPr lang="pt-BR" sz="1800" dirty="0" err="1"/>
              <a:t>startsWith</a:t>
            </a:r>
            <a:r>
              <a:rPr lang="pt-BR" sz="1800" dirty="0"/>
              <a:t>]=&lt;termo buscado&gt;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7B28DF-1F88-4123-9B12-19C43D86D513}"/>
              </a:ext>
            </a:extLst>
          </p:cNvPr>
          <p:cNvSpPr txBox="1"/>
          <p:nvPr/>
        </p:nvSpPr>
        <p:spPr>
          <a:xfrm>
            <a:off x="1415480" y="1484784"/>
            <a:ext cx="8208912" cy="483209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/Ajusta o retorno da busca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handleResponse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(response)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console.log(response);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novosVideos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response.data.data.forEach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((v)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v.attributes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video.id = v.id;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novosVideos.push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setVideos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novosVideos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location.state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//tem item para buscar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videos?filters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[curso][$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location.state.buscar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handleResponse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.catch(e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console.log(e))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videos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  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handleResponse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  .catch(e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console.log(e))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97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Porém nosso código vai ficar repetindo sempre que a tela for renderizada novamente, ou seja, quando damos um </a:t>
            </a:r>
            <a:r>
              <a:rPr lang="pt-BR" sz="2000" dirty="0" err="1"/>
              <a:t>setVideos</a:t>
            </a:r>
            <a:r>
              <a:rPr lang="pt-BR" sz="2000" dirty="0"/>
              <a:t>, logo vai fazer isso infinitamente.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Para resolver isso usaremos o </a:t>
            </a:r>
            <a:r>
              <a:rPr lang="pt-BR" sz="2000" dirty="0" err="1"/>
              <a:t>useEffect</a:t>
            </a:r>
            <a:r>
              <a:rPr lang="pt-BR" sz="2000" dirty="0"/>
              <a:t> do </a:t>
            </a:r>
            <a:r>
              <a:rPr lang="pt-BR" sz="2000" dirty="0" err="1"/>
              <a:t>React</a:t>
            </a:r>
            <a:r>
              <a:rPr lang="pt-BR" sz="2000" dirty="0"/>
              <a:t>.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B0397F-3D36-4273-A61E-86BF174A804A}"/>
              </a:ext>
            </a:extLst>
          </p:cNvPr>
          <p:cNvSpPr txBox="1"/>
          <p:nvPr/>
        </p:nvSpPr>
        <p:spPr>
          <a:xfrm>
            <a:off x="1487488" y="3840142"/>
            <a:ext cx="3600400" cy="107721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//Executa essa função apenas </a:t>
            </a:r>
          </a:p>
          <a:p>
            <a:r>
              <a:rPr lang="pt-B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uma vez quando carrega a tela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[])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61F646-D0D4-4D41-B0C7-45964E4C812E}"/>
              </a:ext>
            </a:extLst>
          </p:cNvPr>
          <p:cNvSpPr txBox="1"/>
          <p:nvPr/>
        </p:nvSpPr>
        <p:spPr>
          <a:xfrm>
            <a:off x="6960096" y="3808134"/>
            <a:ext cx="3600400" cy="132343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//Executa essa função</a:t>
            </a:r>
          </a:p>
          <a:p>
            <a:r>
              <a:rPr lang="pt-BR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uma vez quando carrega a tela e sempre que valor1 muda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[valor1])</a:t>
            </a:r>
          </a:p>
        </p:txBody>
      </p:sp>
    </p:spTree>
    <p:extLst>
      <p:ext uri="{BB962C8B-B14F-4D97-AF65-F5344CB8AC3E}">
        <p14:creationId xmlns:p14="http://schemas.microsoft.com/office/powerpoint/2010/main" val="157259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Adicionando o </a:t>
            </a:r>
            <a:r>
              <a:rPr lang="pt-BR" sz="2000" dirty="0" err="1"/>
              <a:t>useEffect</a:t>
            </a:r>
            <a:r>
              <a:rPr lang="pt-BR" sz="2000" dirty="0"/>
              <a:t> no nosso código, teremos então:</a:t>
            </a:r>
            <a:endParaRPr lang="pt-BR" sz="18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8F4AEB-AC60-4E95-8CCA-1B31AD99E69A}"/>
              </a:ext>
            </a:extLst>
          </p:cNvPr>
          <p:cNvSpPr txBox="1"/>
          <p:nvPr/>
        </p:nvSpPr>
        <p:spPr>
          <a:xfrm>
            <a:off x="904528" y="2568553"/>
            <a:ext cx="10376048" cy="397031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//tem item para buscar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videos?filters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[curso][$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location.state.buscar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handleResponse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.catch(e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console.log(e))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videos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handleResponse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.catch(e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console.log(e))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location.state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18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fim, no arquivo </a:t>
            </a:r>
            <a:r>
              <a:rPr lang="pt-BR" sz="2000" u="sng" dirty="0"/>
              <a:t>/</a:t>
            </a:r>
            <a:r>
              <a:rPr lang="pt-BR" sz="2000" u="sng" dirty="0" err="1"/>
              <a:t>src</a:t>
            </a:r>
            <a:r>
              <a:rPr lang="pt-BR" sz="2000" u="sng" dirty="0"/>
              <a:t>/</a:t>
            </a:r>
            <a:r>
              <a:rPr lang="pt-BR" sz="2000" u="sng" dirty="0" err="1"/>
              <a:t>pages</a:t>
            </a:r>
            <a:r>
              <a:rPr lang="pt-BR" sz="2000" u="sng" dirty="0"/>
              <a:t>/visualizar/index.js</a:t>
            </a:r>
            <a:r>
              <a:rPr lang="pt-BR" sz="2000" dirty="0"/>
              <a:t>, vamos aplicar a rota para buscar vídeo e comentários, enviar comentários:</a:t>
            </a:r>
          </a:p>
          <a:p>
            <a:pPr lvl="1" algn="just"/>
            <a:r>
              <a:rPr lang="pt-BR" sz="1600" dirty="0" err="1"/>
              <a:t>Get</a:t>
            </a:r>
            <a:r>
              <a:rPr lang="pt-BR" sz="1600" dirty="0"/>
              <a:t> /</a:t>
            </a:r>
            <a:r>
              <a:rPr lang="pt-BR" sz="1600" dirty="0" err="1"/>
              <a:t>videos</a:t>
            </a:r>
            <a:r>
              <a:rPr lang="pt-BR" sz="1600" dirty="0"/>
              <a:t>/:id</a:t>
            </a:r>
          </a:p>
          <a:p>
            <a:pPr lvl="1" algn="just"/>
            <a:r>
              <a:rPr lang="pt-BR" sz="1600" dirty="0" err="1"/>
              <a:t>Get</a:t>
            </a:r>
            <a:r>
              <a:rPr lang="pt-BR" sz="1600" dirty="0"/>
              <a:t> /</a:t>
            </a:r>
            <a:r>
              <a:rPr lang="pt-BR" sz="1600" dirty="0" err="1"/>
              <a:t>comentarios?filters</a:t>
            </a:r>
            <a:r>
              <a:rPr lang="pt-BR" sz="1600" dirty="0"/>
              <a:t>[</a:t>
            </a:r>
            <a:r>
              <a:rPr lang="pt-BR" sz="1600" dirty="0" err="1"/>
              <a:t>video</a:t>
            </a:r>
            <a:r>
              <a:rPr lang="pt-BR" sz="1600" dirty="0"/>
              <a:t>]=:</a:t>
            </a:r>
            <a:r>
              <a:rPr lang="pt-BR" sz="1600" dirty="0" err="1"/>
              <a:t>videoID</a:t>
            </a:r>
            <a:endParaRPr lang="pt-BR" sz="1600" dirty="0"/>
          </a:p>
          <a:p>
            <a:pPr lvl="1" algn="just"/>
            <a:r>
              <a:rPr lang="pt-BR" sz="1600" dirty="0"/>
              <a:t>Post /</a:t>
            </a:r>
            <a:r>
              <a:rPr lang="pt-BR" sz="1600" dirty="0" err="1"/>
              <a:t>comentarios</a:t>
            </a:r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5299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Código:</a:t>
            </a:r>
            <a:endParaRPr lang="pt-BR" sz="1600" dirty="0"/>
          </a:p>
          <a:p>
            <a:pPr lvl="1" algn="just"/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D62096-15E2-428C-9F39-0C3EE4E50022}"/>
              </a:ext>
            </a:extLst>
          </p:cNvPr>
          <p:cNvSpPr txBox="1"/>
          <p:nvPr/>
        </p:nvSpPr>
        <p:spPr>
          <a:xfrm>
            <a:off x="0" y="1052736"/>
            <a:ext cx="11881320" cy="544764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console.log(params.id);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videos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params.id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((response)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response.data.data.attributes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novoVideo.id = response.data.id;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novoVideo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.catch(e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console.log(e));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api.get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comentarios?filters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params.id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novosComentarios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response.data.data.forEach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data.attributes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comentario.id = data.id;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novosComentarios.push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novosComentarios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.catch(e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console.log(e))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293E87-563E-4A60-901F-E9BF8759A9EE}"/>
              </a:ext>
            </a:extLst>
          </p:cNvPr>
          <p:cNvSpPr txBox="1"/>
          <p:nvPr/>
        </p:nvSpPr>
        <p:spPr>
          <a:xfrm>
            <a:off x="5003794" y="3607281"/>
            <a:ext cx="6865186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enviarComentario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//[...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retorna um vetor com os dados da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variavel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novosComentarios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novosComentarios.push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setComentarios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novosComentarios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comentario.video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params.id;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api.post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comentarios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data: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comentario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sucess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.catch(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5126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Token [Extra]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Token JWT deve ser adicionado no header da requisição no atributo </a:t>
            </a:r>
            <a:r>
              <a:rPr lang="pt-BR" sz="2000" dirty="0" err="1"/>
              <a:t>Authorization</a:t>
            </a:r>
            <a:r>
              <a:rPr lang="pt-BR" sz="2000" dirty="0"/>
              <a:t>!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Para isso, pode ser feito na hora de criar a </a:t>
            </a:r>
            <a:r>
              <a:rPr lang="pt-BR" sz="2000" dirty="0" err="1"/>
              <a:t>api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Mas e se sua </a:t>
            </a:r>
            <a:r>
              <a:rPr lang="pt-BR" sz="2000" dirty="0" err="1"/>
              <a:t>api</a:t>
            </a:r>
            <a:r>
              <a:rPr lang="pt-BR" sz="2000" dirty="0"/>
              <a:t> já tiver sido criada?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a </a:t>
            </a:r>
            <a:r>
              <a:rPr lang="pt-BR" sz="2000" dirty="0" err="1"/>
              <a:t>api</a:t>
            </a:r>
            <a:r>
              <a:rPr lang="pt-BR" sz="2000" dirty="0"/>
              <a:t> já tenha sido criada, pode ser alterada com o comando abaixo:</a:t>
            </a: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FB7AF5-3B43-495A-B6C3-0549FCF46BFA}"/>
              </a:ext>
            </a:extLst>
          </p:cNvPr>
          <p:cNvSpPr/>
          <p:nvPr/>
        </p:nvSpPr>
        <p:spPr>
          <a:xfrm>
            <a:off x="1859868" y="5805264"/>
            <a:ext cx="8472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api.defaults.headers.common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Authorization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Bearer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seutoken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785531-E366-4E8E-8E02-E0A54A8613AF}"/>
              </a:ext>
            </a:extLst>
          </p:cNvPr>
          <p:cNvSpPr txBox="1"/>
          <p:nvPr/>
        </p:nvSpPr>
        <p:spPr>
          <a:xfrm>
            <a:off x="2423592" y="3353383"/>
            <a:ext cx="693490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'http://suaurl/api'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seutoken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97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Token [Extra]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Porém isso teria que ser feita em cada requisição.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Então como forma alternativa, podemos usar os </a:t>
            </a:r>
            <a:r>
              <a:rPr lang="pt-BR" sz="2000" u="sng" dirty="0" err="1"/>
              <a:t>interceptors</a:t>
            </a:r>
            <a:r>
              <a:rPr lang="pt-BR" sz="2000" dirty="0"/>
              <a:t> do </a:t>
            </a:r>
            <a:r>
              <a:rPr lang="pt-BR" sz="2000" dirty="0" err="1"/>
              <a:t>Axios</a:t>
            </a:r>
            <a:r>
              <a:rPr lang="pt-BR" sz="2000" dirty="0"/>
              <a:t> que funcionam como um </a:t>
            </a:r>
            <a:r>
              <a:rPr lang="pt-BR" sz="2000" u="sng" dirty="0"/>
              <a:t>middleware</a:t>
            </a:r>
            <a:r>
              <a:rPr lang="pt-BR" sz="2000" dirty="0"/>
              <a:t>, que são executados a cada </a:t>
            </a:r>
            <a:r>
              <a:rPr lang="pt-BR" sz="2000" u="sng" dirty="0" err="1"/>
              <a:t>request</a:t>
            </a:r>
            <a:r>
              <a:rPr lang="pt-BR" sz="2000" dirty="0"/>
              <a:t> (antes de enviar) ou </a:t>
            </a:r>
            <a:r>
              <a:rPr lang="pt-BR" sz="2000" u="sng" dirty="0"/>
              <a:t>response</a:t>
            </a:r>
            <a:r>
              <a:rPr lang="pt-BR" sz="2000" dirty="0"/>
              <a:t> (ao receber), alterando as configurações do </a:t>
            </a:r>
            <a:r>
              <a:rPr lang="pt-BR" sz="2000" dirty="0" err="1"/>
              <a:t>Axios</a:t>
            </a:r>
            <a:r>
              <a:rPr lang="pt-BR" sz="2000" dirty="0"/>
              <a:t>.</a:t>
            </a:r>
            <a:endParaRPr lang="pt-BR" sz="1800" u="sng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BD4491-CC44-4564-8573-5E3E855BA79C}"/>
              </a:ext>
            </a:extLst>
          </p:cNvPr>
          <p:cNvSpPr txBox="1"/>
          <p:nvPr/>
        </p:nvSpPr>
        <p:spPr>
          <a:xfrm>
            <a:off x="2063552" y="4005064"/>
            <a:ext cx="806489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api.interceptors.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//modifica a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como quiser e retorne ela novamente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api.interceptors.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//modifica a </a:t>
            </a:r>
            <a:r>
              <a:rPr lang="pt-B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como quiser e retorne ela novamente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7737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Token [Extra]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No arquivo </a:t>
            </a:r>
            <a:r>
              <a:rPr lang="pt-BR" sz="2000" u="sng" dirty="0"/>
              <a:t>/</a:t>
            </a:r>
            <a:r>
              <a:rPr lang="pt-BR" sz="2000" u="sng" dirty="0" err="1"/>
              <a:t>src</a:t>
            </a:r>
            <a:r>
              <a:rPr lang="pt-BR" sz="2000" u="sng" dirty="0"/>
              <a:t>/</a:t>
            </a:r>
            <a:r>
              <a:rPr lang="pt-BR" sz="2000" u="sng" dirty="0" err="1"/>
              <a:t>providers</a:t>
            </a:r>
            <a:r>
              <a:rPr lang="pt-BR" sz="2000" u="sng" dirty="0"/>
              <a:t>/</a:t>
            </a:r>
            <a:r>
              <a:rPr lang="pt-BR" sz="2000" u="sng" dirty="0" err="1"/>
              <a:t>api.ts</a:t>
            </a:r>
            <a:r>
              <a:rPr lang="pt-BR" sz="2000" dirty="0"/>
              <a:t>, adicione um interceptor de </a:t>
            </a:r>
            <a:r>
              <a:rPr lang="pt-BR" sz="2000" dirty="0" err="1"/>
              <a:t>request</a:t>
            </a:r>
            <a:r>
              <a:rPr lang="pt-BR" sz="2000" dirty="0"/>
              <a:t> para alterar as configurações adicionando no </a:t>
            </a:r>
            <a:r>
              <a:rPr lang="pt-BR" sz="2000" dirty="0" err="1"/>
              <a:t>config.headers</a:t>
            </a:r>
            <a:r>
              <a:rPr lang="pt-BR" sz="2000" dirty="0"/>
              <a:t> = {‘</a:t>
            </a:r>
            <a:r>
              <a:rPr lang="pt-BR" sz="2000" dirty="0" err="1"/>
              <a:t>Authorization</a:t>
            </a:r>
            <a:r>
              <a:rPr lang="pt-BR" sz="2000" dirty="0"/>
              <a:t>’: ‘novo valor’} o token salvo no </a:t>
            </a:r>
            <a:r>
              <a:rPr lang="pt-BR" sz="2000" dirty="0" err="1"/>
              <a:t>localStorage</a:t>
            </a:r>
            <a:r>
              <a:rPr lang="pt-BR" sz="2000" dirty="0"/>
              <a:t> caso ele exista.</a:t>
            </a:r>
          </a:p>
          <a:p>
            <a:pPr marL="109728" indent="0" algn="just">
              <a:buNone/>
            </a:pPr>
            <a:endParaRPr lang="pt-BR" sz="1800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C7C4A3-8DB7-4436-82EB-4180B1DC3F9A}"/>
              </a:ext>
            </a:extLst>
          </p:cNvPr>
          <p:cNvSpPr txBox="1"/>
          <p:nvPr/>
        </p:nvSpPr>
        <p:spPr>
          <a:xfrm>
            <a:off x="1775520" y="3538049"/>
            <a:ext cx="820891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api.interceptors.request.use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localStorage.getItem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(token)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config.headers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1920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 -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dia5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</a:t>
            </a:r>
            <a:r>
              <a:rPr lang="pt-BR" sz="2000"/>
              <a:t>force dia5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457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 -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https://github.com/CarlosWGama/aula-react-js </a:t>
            </a:r>
            <a:r>
              <a:rPr lang="pt-BR" sz="2000" dirty="0"/>
              <a:t>./</a:t>
            </a:r>
            <a:r>
              <a:rPr lang="pt-BR" sz="2000" dirty="0" err="1"/>
              <a:t>aula_react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react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dia3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</a:t>
            </a:r>
            <a:r>
              <a:rPr lang="pt-BR" sz="2000"/>
              <a:t>force dia3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051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 - </a:t>
            </a:r>
            <a:r>
              <a:rPr lang="pt-BR" dirty="0" err="1"/>
              <a:t>Strapi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199457" y="2661880"/>
            <a:ext cx="986509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https://github.com/CarlosWGama/aula-react-strapi </a:t>
            </a:r>
            <a:r>
              <a:rPr lang="pt-BR" sz="2000" dirty="0"/>
              <a:t>./</a:t>
            </a:r>
            <a:r>
              <a:rPr lang="pt-BR" sz="2000" dirty="0" err="1"/>
              <a:t>aula_strapi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aula_ </a:t>
            </a:r>
            <a:r>
              <a:rPr lang="pt-BR" sz="2000" dirty="0" err="1"/>
              <a:t>strapi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develop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373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Integrando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integrar o nosso projeto do </a:t>
            </a:r>
            <a:r>
              <a:rPr lang="pt-BR" sz="1800" dirty="0" err="1"/>
              <a:t>Strapi</a:t>
            </a:r>
            <a:r>
              <a:rPr lang="pt-BR" sz="1800" dirty="0"/>
              <a:t> com o </a:t>
            </a:r>
            <a:r>
              <a:rPr lang="pt-BR" sz="1800" dirty="0" err="1"/>
              <a:t>React</a:t>
            </a:r>
            <a:r>
              <a:rPr lang="pt-BR" sz="1800" dirty="0"/>
              <a:t>, usaremos a biblioteca mais famosa de </a:t>
            </a:r>
            <a:r>
              <a:rPr lang="pt-BR" sz="1800" dirty="0" err="1"/>
              <a:t>JavaScript</a:t>
            </a:r>
            <a:r>
              <a:rPr lang="pt-BR" sz="1800" dirty="0"/>
              <a:t> para realizar requisições para um servidor web. </a:t>
            </a:r>
          </a:p>
          <a:p>
            <a:pPr algn="just"/>
            <a:endParaRPr lang="pt-BR" sz="1800" dirty="0"/>
          </a:p>
          <a:p>
            <a:r>
              <a:rPr lang="pt-BR" sz="1800" dirty="0"/>
              <a:t>O </a:t>
            </a:r>
            <a:r>
              <a:rPr lang="pt-BR" sz="1800" dirty="0" err="1"/>
              <a:t>Axios</a:t>
            </a:r>
            <a:r>
              <a:rPr lang="pt-BR" sz="1800" dirty="0"/>
              <a:t>! Para isso no projeto </a:t>
            </a:r>
            <a:r>
              <a:rPr lang="pt-BR" sz="1800" dirty="0" err="1"/>
              <a:t>ReactJS</a:t>
            </a:r>
            <a:r>
              <a:rPr lang="pt-BR" sz="1800" dirty="0"/>
              <a:t> vamos instalar o </a:t>
            </a:r>
            <a:r>
              <a:rPr lang="pt-BR" sz="1800" dirty="0" err="1"/>
              <a:t>Axios</a:t>
            </a:r>
            <a:r>
              <a:rPr lang="pt-BR" sz="1800" dirty="0"/>
              <a:t>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D522F4-0764-4965-AF95-B0B418381205}"/>
              </a:ext>
            </a:extLst>
          </p:cNvPr>
          <p:cNvSpPr txBox="1"/>
          <p:nvPr/>
        </p:nvSpPr>
        <p:spPr>
          <a:xfrm>
            <a:off x="5159896" y="3573016"/>
            <a:ext cx="172819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chemeClr val="tx1"/>
                </a:solidFill>
                <a:effectLst/>
                <a:latin typeface="ui-monospace"/>
              </a:rPr>
              <a:t>npm</a:t>
            </a:r>
            <a:r>
              <a:rPr lang="pt-BR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ui-monospace"/>
              </a:rPr>
              <a:t>install</a:t>
            </a:r>
            <a:r>
              <a:rPr lang="pt-BR" b="0" i="0" dirty="0">
                <a:solidFill>
                  <a:schemeClr val="tx1"/>
                </a:solidFill>
                <a:effectLst/>
                <a:latin typeface="ui-monospace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ui-monospace"/>
              </a:rPr>
              <a:t>axios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5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Requisição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usar o </a:t>
            </a:r>
            <a:r>
              <a:rPr lang="pt-BR" sz="2000" dirty="0" err="1"/>
              <a:t>Axios</a:t>
            </a:r>
            <a:r>
              <a:rPr lang="pt-BR" sz="2000" dirty="0"/>
              <a:t>, basta importá-lo da biblioteca.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r>
              <a:rPr lang="pt-BR" sz="2000" dirty="0"/>
              <a:t>A classe </a:t>
            </a:r>
            <a:r>
              <a:rPr lang="pt-BR" sz="2000" dirty="0" err="1"/>
              <a:t>Axios</a:t>
            </a:r>
            <a:r>
              <a:rPr lang="pt-BR" sz="2000" dirty="0"/>
              <a:t> possui os métodos </a:t>
            </a:r>
            <a:r>
              <a:rPr lang="pt-BR" sz="2000" u="sng" dirty="0" err="1"/>
              <a:t>get</a:t>
            </a:r>
            <a:r>
              <a:rPr lang="pt-BR" sz="2000" dirty="0"/>
              <a:t>, </a:t>
            </a:r>
            <a:r>
              <a:rPr lang="pt-BR" sz="2000" u="sng" dirty="0"/>
              <a:t>post</a:t>
            </a:r>
            <a:r>
              <a:rPr lang="pt-BR" sz="2000" dirty="0"/>
              <a:t>, </a:t>
            </a:r>
            <a:r>
              <a:rPr lang="pt-BR" sz="2000" u="sng" dirty="0" err="1"/>
              <a:t>put</a:t>
            </a:r>
            <a:r>
              <a:rPr lang="pt-BR" sz="2000" dirty="0"/>
              <a:t> e </a:t>
            </a:r>
            <a:r>
              <a:rPr lang="pt-BR" sz="2000" u="sng" dirty="0"/>
              <a:t>delete</a:t>
            </a:r>
            <a:r>
              <a:rPr lang="pt-BR" sz="2000" dirty="0"/>
              <a:t>, permitindo acessar os dados: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A812F6-2AB3-4DA0-962D-82AE8CFA0C1A}"/>
              </a:ext>
            </a:extLst>
          </p:cNvPr>
          <p:cNvSpPr/>
          <p:nvPr/>
        </p:nvSpPr>
        <p:spPr>
          <a:xfrm>
            <a:off x="3863752" y="2780928"/>
            <a:ext cx="38523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axios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E9AED4-914A-4530-AC9D-2C27BF89065F}"/>
              </a:ext>
            </a:extLst>
          </p:cNvPr>
          <p:cNvSpPr/>
          <p:nvPr/>
        </p:nvSpPr>
        <p:spPr>
          <a:xfrm>
            <a:off x="47328" y="4221088"/>
            <a:ext cx="1198733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Axios.post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{id: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'Carlos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Bearer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token'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/1'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{id:</a:t>
            </a:r>
            <a:r>
              <a:rPr lang="pt-B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'Carlos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Bearer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token'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Axios.delete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/1'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Authoization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1F8F8B-022A-401B-B263-F52E10FC4152}"/>
              </a:ext>
            </a:extLst>
          </p:cNvPr>
          <p:cNvSpPr txBox="1"/>
          <p:nvPr/>
        </p:nvSpPr>
        <p:spPr>
          <a:xfrm>
            <a:off x="4367808" y="5554932"/>
            <a:ext cx="21403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URL da Requisição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EAB4DC9-0FD5-4172-B4E8-829011A30394}"/>
              </a:ext>
            </a:extLst>
          </p:cNvPr>
          <p:cNvCxnSpPr>
            <a:cxnSpLocks/>
          </p:cNvCxnSpPr>
          <p:nvPr/>
        </p:nvCxnSpPr>
        <p:spPr>
          <a:xfrm>
            <a:off x="1343472" y="4509120"/>
            <a:ext cx="3024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6B62C52-8A8E-480D-B453-0C848B0F0089}"/>
              </a:ext>
            </a:extLst>
          </p:cNvPr>
          <p:cNvCxnSpPr>
            <a:cxnSpLocks/>
          </p:cNvCxnSpPr>
          <p:nvPr/>
        </p:nvCxnSpPr>
        <p:spPr>
          <a:xfrm>
            <a:off x="1487488" y="4725144"/>
            <a:ext cx="3024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E17D5CF-D7ED-450B-9B3E-A060106918E4}"/>
              </a:ext>
            </a:extLst>
          </p:cNvPr>
          <p:cNvCxnSpPr>
            <a:cxnSpLocks/>
          </p:cNvCxnSpPr>
          <p:nvPr/>
        </p:nvCxnSpPr>
        <p:spPr>
          <a:xfrm>
            <a:off x="1415480" y="5013176"/>
            <a:ext cx="3312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9D9E142-C9FB-4571-88D4-78EE92C15A58}"/>
              </a:ext>
            </a:extLst>
          </p:cNvPr>
          <p:cNvCxnSpPr>
            <a:cxnSpLocks/>
          </p:cNvCxnSpPr>
          <p:nvPr/>
        </p:nvCxnSpPr>
        <p:spPr>
          <a:xfrm>
            <a:off x="1631504" y="5229200"/>
            <a:ext cx="3312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9BEE90-768B-4F43-AA76-DE5FA7093D13}"/>
              </a:ext>
            </a:extLst>
          </p:cNvPr>
          <p:cNvSpPr txBox="1"/>
          <p:nvPr/>
        </p:nvSpPr>
        <p:spPr>
          <a:xfrm>
            <a:off x="2400475" y="5508720"/>
            <a:ext cx="679865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OPCIONAL</a:t>
            </a:r>
          </a:p>
          <a:p>
            <a:r>
              <a:rPr lang="pt-BR" dirty="0"/>
              <a:t>Os dados (parâmetros) mandando no corpo (</a:t>
            </a:r>
            <a:r>
              <a:rPr lang="pt-BR" dirty="0" err="1"/>
              <a:t>Body</a:t>
            </a:r>
            <a:r>
              <a:rPr lang="pt-BR" dirty="0"/>
              <a:t>) da requisição</a:t>
            </a:r>
          </a:p>
          <a:p>
            <a:r>
              <a:rPr lang="pt-BR" u="sng" dirty="0"/>
              <a:t>GET</a:t>
            </a:r>
            <a:r>
              <a:rPr lang="pt-BR" dirty="0"/>
              <a:t> E </a:t>
            </a:r>
            <a:r>
              <a:rPr lang="pt-BR" u="sng" dirty="0"/>
              <a:t>DELETE</a:t>
            </a:r>
            <a:r>
              <a:rPr lang="pt-BR" dirty="0"/>
              <a:t> </a:t>
            </a:r>
            <a:r>
              <a:rPr lang="pt-BR" b="1" dirty="0"/>
              <a:t>não</a:t>
            </a:r>
            <a:r>
              <a:rPr lang="pt-BR" dirty="0"/>
              <a:t> </a:t>
            </a:r>
            <a:r>
              <a:rPr lang="pt-BR" b="1" dirty="0"/>
              <a:t>possuem</a:t>
            </a:r>
            <a:r>
              <a:rPr lang="pt-BR" dirty="0"/>
              <a:t> esse recurso.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4C501A3-DFF0-4A16-85C2-AFEEDDE20F7F}"/>
              </a:ext>
            </a:extLst>
          </p:cNvPr>
          <p:cNvCxnSpPr>
            <a:cxnSpLocks/>
          </p:cNvCxnSpPr>
          <p:nvPr/>
        </p:nvCxnSpPr>
        <p:spPr>
          <a:xfrm>
            <a:off x="4839676" y="4760793"/>
            <a:ext cx="23563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D3E3017-0CAF-4F6C-92CE-ADA439DD65A3}"/>
              </a:ext>
            </a:extLst>
          </p:cNvPr>
          <p:cNvCxnSpPr>
            <a:cxnSpLocks/>
          </p:cNvCxnSpPr>
          <p:nvPr/>
        </p:nvCxnSpPr>
        <p:spPr>
          <a:xfrm>
            <a:off x="4839676" y="5013176"/>
            <a:ext cx="25003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F951B2-AA9D-4CE3-B6D4-BA4F402E662B}"/>
              </a:ext>
            </a:extLst>
          </p:cNvPr>
          <p:cNvSpPr txBox="1"/>
          <p:nvPr/>
        </p:nvSpPr>
        <p:spPr>
          <a:xfrm>
            <a:off x="2659526" y="5647892"/>
            <a:ext cx="46153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OPCIONAL</a:t>
            </a:r>
            <a:endParaRPr lang="pt-BR" dirty="0"/>
          </a:p>
          <a:p>
            <a:r>
              <a:rPr lang="pt-BR" dirty="0"/>
              <a:t>Dados extras como informações no </a:t>
            </a:r>
            <a:r>
              <a:rPr lang="pt-BR" u="sng" dirty="0" err="1"/>
              <a:t>headers</a:t>
            </a:r>
            <a:endParaRPr lang="pt-BR" u="sng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2B9D44B-D4D6-4646-B766-30F6046959FC}"/>
              </a:ext>
            </a:extLst>
          </p:cNvPr>
          <p:cNvCxnSpPr>
            <a:cxnSpLocks/>
          </p:cNvCxnSpPr>
          <p:nvPr/>
        </p:nvCxnSpPr>
        <p:spPr>
          <a:xfrm>
            <a:off x="4727848" y="4509120"/>
            <a:ext cx="3692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F781657-C146-4BCB-BC45-1247DFBD6A7D}"/>
              </a:ext>
            </a:extLst>
          </p:cNvPr>
          <p:cNvCxnSpPr>
            <a:cxnSpLocks/>
          </p:cNvCxnSpPr>
          <p:nvPr/>
        </p:nvCxnSpPr>
        <p:spPr>
          <a:xfrm>
            <a:off x="8328248" y="4725144"/>
            <a:ext cx="32541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73AFDD2-0B1A-426B-B33C-61A9DC9CF689}"/>
              </a:ext>
            </a:extLst>
          </p:cNvPr>
          <p:cNvCxnSpPr>
            <a:cxnSpLocks/>
          </p:cNvCxnSpPr>
          <p:nvPr/>
        </p:nvCxnSpPr>
        <p:spPr>
          <a:xfrm>
            <a:off x="8420166" y="5013176"/>
            <a:ext cx="316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5E6649E-E5FD-4671-B0F8-0FD1E14C5C82}"/>
              </a:ext>
            </a:extLst>
          </p:cNvPr>
          <p:cNvCxnSpPr>
            <a:cxnSpLocks/>
          </p:cNvCxnSpPr>
          <p:nvPr/>
        </p:nvCxnSpPr>
        <p:spPr>
          <a:xfrm>
            <a:off x="5231904" y="5229200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5" grpId="0" animBg="1"/>
      <p:bldP spid="15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Recuperando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retorno do método uma </a:t>
            </a:r>
            <a:r>
              <a:rPr lang="pt-BR" sz="2000" u="sng" dirty="0" err="1"/>
              <a:t>Promise</a:t>
            </a:r>
            <a:r>
              <a:rPr lang="pt-BR" sz="2000" dirty="0"/>
              <a:t>, por tanto é um conteúdo assíncrono (Espera o retorno da conexão).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tanto, para recuperar a resposta da requisição, basta fazer: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Ou: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291DCC-BA1F-41C2-AE35-B9E07DE6696B}"/>
              </a:ext>
            </a:extLst>
          </p:cNvPr>
          <p:cNvSpPr/>
          <p:nvPr/>
        </p:nvSpPr>
        <p:spPr>
          <a:xfrm>
            <a:off x="839416" y="3645024"/>
            <a:ext cx="84387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buscar(id)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+id).</a:t>
            </a:r>
            <a:r>
              <a:rPr lang="pt-B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(response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console.log(response)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}).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  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error.response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})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451BC1-342B-431E-BC3C-426E8605F4A4}"/>
              </a:ext>
            </a:extLst>
          </p:cNvPr>
          <p:cNvSpPr/>
          <p:nvPr/>
        </p:nvSpPr>
        <p:spPr>
          <a:xfrm>
            <a:off x="3443873" y="5301208"/>
            <a:ext cx="87129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buscar(id) 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response = </a:t>
            </a:r>
            <a:r>
              <a:rPr lang="pt-BR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+id)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console.log(response)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Padronizando.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</a:t>
            </a:r>
            <a:r>
              <a:rPr lang="pt-BR" sz="2000" dirty="0" err="1"/>
              <a:t>Axios</a:t>
            </a:r>
            <a:r>
              <a:rPr lang="pt-BR" sz="2000" dirty="0"/>
              <a:t> também permite definir valores padrões, através da função </a:t>
            </a:r>
            <a:r>
              <a:rPr lang="pt-BR" sz="2000" u="sng" dirty="0" err="1"/>
              <a:t>create</a:t>
            </a:r>
            <a:r>
              <a:rPr lang="pt-BR" sz="2000" u="sng" dirty="0"/>
              <a:t>()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Caso deseje mudar alguma informação do objeto após ter sido criado, como </a:t>
            </a:r>
            <a:r>
              <a:rPr lang="pt-BR" sz="2000" dirty="0" err="1"/>
              <a:t>headers</a:t>
            </a:r>
            <a:r>
              <a:rPr lang="pt-BR" sz="2000" dirty="0"/>
              <a:t>, basta usar: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F1E8E5-471C-4AA0-A0E9-C33AEF497D17}"/>
              </a:ext>
            </a:extLst>
          </p:cNvPr>
          <p:cNvSpPr/>
          <p:nvPr/>
        </p:nvSpPr>
        <p:spPr>
          <a:xfrm>
            <a:off x="1127448" y="2819181"/>
            <a:ext cx="48245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'http://url.com/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response = </a:t>
            </a:r>
            <a:r>
              <a:rPr lang="pt-BR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console.log(response)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61C070-8EBA-48DD-8735-9F088F9EB2AC}"/>
              </a:ext>
            </a:extLst>
          </p:cNvPr>
          <p:cNvSpPr txBox="1"/>
          <p:nvPr/>
        </p:nvSpPr>
        <p:spPr>
          <a:xfrm>
            <a:off x="6744072" y="2780928"/>
            <a:ext cx="51125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create</a:t>
            </a:r>
            <a:r>
              <a:rPr lang="pt-BR" dirty="0"/>
              <a:t> cria um objeto com alguns valores definidos como:</a:t>
            </a:r>
          </a:p>
          <a:p>
            <a:r>
              <a:rPr lang="pt-BR" dirty="0" err="1"/>
              <a:t>baseURL</a:t>
            </a:r>
            <a:r>
              <a:rPr lang="pt-BR" dirty="0"/>
              <a:t> -&gt; Parte inicial da URL</a:t>
            </a:r>
          </a:p>
          <a:p>
            <a:r>
              <a:rPr lang="pt-BR" dirty="0" err="1"/>
              <a:t>url</a:t>
            </a:r>
            <a:r>
              <a:rPr lang="pt-BR" dirty="0"/>
              <a:t> -&gt; URL padrão</a:t>
            </a:r>
          </a:p>
          <a:p>
            <a:r>
              <a:rPr lang="pt-BR" dirty="0" err="1"/>
              <a:t>params</a:t>
            </a:r>
            <a:r>
              <a:rPr lang="pt-BR" dirty="0"/>
              <a:t> -&gt; </a:t>
            </a:r>
            <a:r>
              <a:rPr lang="pt-BR" dirty="0" err="1"/>
              <a:t>Parametros</a:t>
            </a:r>
            <a:r>
              <a:rPr lang="pt-BR" dirty="0"/>
              <a:t> passado no POST e PUT</a:t>
            </a:r>
          </a:p>
          <a:p>
            <a:r>
              <a:rPr lang="pt-BR" dirty="0" err="1"/>
              <a:t>headers</a:t>
            </a:r>
            <a:r>
              <a:rPr lang="pt-BR" dirty="0"/>
              <a:t> -&gt; os dados do </a:t>
            </a:r>
            <a:r>
              <a:rPr lang="pt-BR" dirty="0" err="1"/>
              <a:t>headers</a:t>
            </a:r>
            <a:r>
              <a:rPr lang="pt-BR" dirty="0"/>
              <a:t>. </a:t>
            </a:r>
          </a:p>
          <a:p>
            <a:r>
              <a:rPr lang="pt-BR" dirty="0"/>
              <a:t>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FA798A-5FAB-4F4E-89A9-9D83B1344531}"/>
              </a:ext>
            </a:extLst>
          </p:cNvPr>
          <p:cNvSpPr/>
          <p:nvPr/>
        </p:nvSpPr>
        <p:spPr>
          <a:xfrm>
            <a:off x="2387588" y="5949280"/>
            <a:ext cx="71287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api.defaults.headers.common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Authorizarion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'token'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o nosso aplicativo, crie um arquivo </a:t>
            </a:r>
            <a:r>
              <a:rPr lang="pt-BR" sz="2000" u="sng" dirty="0" err="1"/>
              <a:t>src</a:t>
            </a:r>
            <a:r>
              <a:rPr lang="pt-BR" sz="2000" u="sng" dirty="0"/>
              <a:t>/</a:t>
            </a:r>
            <a:r>
              <a:rPr lang="pt-BR" sz="2000" u="sng" dirty="0" err="1"/>
              <a:t>providers</a:t>
            </a:r>
            <a:r>
              <a:rPr lang="pt-BR" sz="2000" u="sng" dirty="0"/>
              <a:t>/api.js.</a:t>
            </a:r>
          </a:p>
          <a:p>
            <a:pPr algn="just"/>
            <a:endParaRPr lang="pt-BR" sz="2000" u="sng" dirty="0"/>
          </a:p>
          <a:p>
            <a:pPr algn="just"/>
            <a:r>
              <a:rPr lang="pt-BR" sz="2000" dirty="0"/>
              <a:t>A pasta </a:t>
            </a:r>
            <a:r>
              <a:rPr lang="pt-BR" sz="2000" u="sng" dirty="0" err="1"/>
              <a:t>providers</a:t>
            </a:r>
            <a:r>
              <a:rPr lang="pt-BR" sz="2000" dirty="0"/>
              <a:t> (que também podia ser </a:t>
            </a:r>
            <a:r>
              <a:rPr lang="pt-BR" sz="2000" u="sng" dirty="0" err="1"/>
              <a:t>services</a:t>
            </a:r>
            <a:r>
              <a:rPr lang="pt-BR" sz="2000" dirty="0"/>
              <a:t>), guarda as classes que fazem requisição externo a aplicação.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No arquivo </a:t>
            </a:r>
            <a:r>
              <a:rPr lang="pt-BR" sz="2000" dirty="0" err="1"/>
              <a:t>api.ts</a:t>
            </a:r>
            <a:r>
              <a:rPr lang="pt-BR" sz="2000" dirty="0"/>
              <a:t> crie uma constante </a:t>
            </a:r>
            <a:r>
              <a:rPr lang="pt-BR" sz="2000" dirty="0" err="1"/>
              <a:t>api</a:t>
            </a:r>
            <a:r>
              <a:rPr lang="pt-BR" sz="2000" dirty="0"/>
              <a:t> que recebe um objeto </a:t>
            </a:r>
            <a:r>
              <a:rPr lang="pt-BR" sz="2000" u="sng" dirty="0" err="1"/>
              <a:t>Axios</a:t>
            </a:r>
            <a:r>
              <a:rPr lang="pt-BR" sz="2000" dirty="0"/>
              <a:t> com a </a:t>
            </a:r>
            <a:r>
              <a:rPr lang="pt-BR" sz="2000" u="sng" dirty="0" err="1"/>
              <a:t>baseURL</a:t>
            </a:r>
            <a:r>
              <a:rPr lang="pt-BR" sz="2000" dirty="0"/>
              <a:t> apontando para e o </a:t>
            </a:r>
            <a:r>
              <a:rPr lang="pt-BR" sz="2000" u="sng" dirty="0" err="1"/>
              <a:t>export</a:t>
            </a:r>
            <a:r>
              <a:rPr lang="pt-BR" sz="2000" u="sng" dirty="0"/>
              <a:t> como padrão</a:t>
            </a:r>
            <a:r>
              <a:rPr lang="pt-BR" sz="2000" dirty="0"/>
              <a:t>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9B0181-2F12-4BB3-9A5A-750AA920556C}"/>
              </a:ext>
            </a:extLst>
          </p:cNvPr>
          <p:cNvSpPr/>
          <p:nvPr/>
        </p:nvSpPr>
        <p:spPr>
          <a:xfrm>
            <a:off x="6384032" y="4353657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http://localhost:1337/api/</a:t>
            </a:r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247040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Código: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363A6-B80D-40D6-8CDB-06E0044CDEA0}"/>
              </a:ext>
            </a:extLst>
          </p:cNvPr>
          <p:cNvSpPr/>
          <p:nvPr/>
        </p:nvSpPr>
        <p:spPr>
          <a:xfrm>
            <a:off x="2279576" y="2292676"/>
            <a:ext cx="54006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axios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Axios.create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'http://localhost:1337/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93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3328</TotalTime>
  <Words>1714</Words>
  <Application>Microsoft Office PowerPoint</Application>
  <PresentationFormat>Widescreen</PresentationFormat>
  <Paragraphs>302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Georgia</vt:lpstr>
      <vt:lpstr>Trebuchet MS</vt:lpstr>
      <vt:lpstr>ui-monospace</vt:lpstr>
      <vt:lpstr>Wingdings 2</vt:lpstr>
      <vt:lpstr>Urbano</vt:lpstr>
      <vt:lpstr>Aula Extra ReactJS e Strapi – Dia 1</vt:lpstr>
      <vt:lpstr>Aula Atualizada - React</vt:lpstr>
      <vt:lpstr>Aula Atualizada - Strapi</vt:lpstr>
      <vt:lpstr>Integrando</vt:lpstr>
      <vt:lpstr>Realizando Requisição</vt:lpstr>
      <vt:lpstr>Recuperando Resposta</vt:lpstr>
      <vt:lpstr>Padronizando.</vt:lpstr>
      <vt:lpstr>Praticando</vt:lpstr>
      <vt:lpstr>Praticando</vt:lpstr>
      <vt:lpstr>Praticando</vt:lpstr>
      <vt:lpstr>useEffect</vt:lpstr>
      <vt:lpstr>Praticando</vt:lpstr>
      <vt:lpstr>Praticando</vt:lpstr>
      <vt:lpstr>Praticando</vt:lpstr>
      <vt:lpstr>Adicionando Token [Extra]</vt:lpstr>
      <vt:lpstr>Adicionando Token [Extra]</vt:lpstr>
      <vt:lpstr>Adicionando Token [Extra]</vt:lpstr>
      <vt:lpstr>Aula Atualizada -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273</cp:revision>
  <dcterms:created xsi:type="dcterms:W3CDTF">2017-03-10T13:05:03Z</dcterms:created>
  <dcterms:modified xsi:type="dcterms:W3CDTF">2022-01-22T12:42:47Z</dcterms:modified>
</cp:coreProperties>
</file>