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321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6" autoAdjust="0"/>
    <p:restoredTop sz="94660"/>
  </p:normalViewPr>
  <p:slideViewPr>
    <p:cSldViewPr>
      <p:cViewPr varScale="1">
        <p:scale>
          <a:sx n="105" d="100"/>
          <a:sy n="105" d="100"/>
        </p:scale>
        <p:origin x="222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6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99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4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4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1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13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04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9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176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55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09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84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41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7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2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9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03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6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65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Extra</a:t>
            </a:r>
            <a:br>
              <a:rPr lang="pt-BR" sz="4800" dirty="0"/>
            </a:br>
            <a:r>
              <a:rPr lang="pt-BR" sz="4800" dirty="0" err="1"/>
              <a:t>ReactJS</a:t>
            </a:r>
            <a:r>
              <a:rPr lang="pt-BR" sz="4800" dirty="0"/>
              <a:t> e </a:t>
            </a:r>
            <a:r>
              <a:rPr lang="pt-BR" sz="4800" dirty="0" err="1"/>
              <a:t>Strapi</a:t>
            </a:r>
            <a:r>
              <a:rPr lang="pt-BR" sz="4800" dirty="0"/>
              <a:t> – Dia 1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Exemplo: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5EAB45-EAF9-4C5B-8939-8618DAE8F082}"/>
              </a:ext>
            </a:extLst>
          </p:cNvPr>
          <p:cNvSpPr txBox="1"/>
          <p:nvPr/>
        </p:nvSpPr>
        <p:spPr>
          <a:xfrm>
            <a:off x="695400" y="2708920"/>
            <a:ext cx="6094476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561E9F-F1C5-4542-B97F-23350F072A08}"/>
              </a:ext>
            </a:extLst>
          </p:cNvPr>
          <p:cNvSpPr txBox="1"/>
          <p:nvPr/>
        </p:nvSpPr>
        <p:spPr>
          <a:xfrm>
            <a:off x="696952" y="2708920"/>
            <a:ext cx="6094476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((nome) =&gt;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D1B938-6DBC-45B0-A2F2-38354285F03F}"/>
              </a:ext>
            </a:extLst>
          </p:cNvPr>
          <p:cNvSpPr txBox="1"/>
          <p:nvPr/>
        </p:nvSpPr>
        <p:spPr>
          <a:xfrm>
            <a:off x="3906122" y="2339588"/>
            <a:ext cx="28921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Aplicando Arrow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6E491-25FB-48E7-A9EF-380495970A86}"/>
              </a:ext>
            </a:extLst>
          </p:cNvPr>
          <p:cNvSpPr txBox="1"/>
          <p:nvPr/>
        </p:nvSpPr>
        <p:spPr>
          <a:xfrm>
            <a:off x="683280" y="2685262"/>
            <a:ext cx="6442396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 =&gt;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CF914D-C1D3-48E4-9DFC-B0A707476785}"/>
              </a:ext>
            </a:extLst>
          </p:cNvPr>
          <p:cNvSpPr txBox="1"/>
          <p:nvPr/>
        </p:nvSpPr>
        <p:spPr>
          <a:xfrm>
            <a:off x="1982921" y="2315930"/>
            <a:ext cx="4943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Aplicando Arrow </a:t>
            </a:r>
            <a:r>
              <a:rPr lang="pt-BR" dirty="0" err="1"/>
              <a:t>Function</a:t>
            </a:r>
            <a:r>
              <a:rPr lang="pt-BR" dirty="0"/>
              <a:t> que só tem o </a:t>
            </a:r>
            <a:r>
              <a:rPr lang="pt-BR" dirty="0" err="1"/>
              <a:t>return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3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Adicione uma lista de </a:t>
            </a:r>
            <a:r>
              <a:rPr lang="pt-BR" sz="1800" dirty="0" err="1"/>
              <a:t>comentarios</a:t>
            </a:r>
            <a:r>
              <a:rPr lang="pt-BR" sz="1800" dirty="0"/>
              <a:t> e </a:t>
            </a:r>
            <a:r>
              <a:rPr lang="pt-BR" sz="1800" dirty="0" err="1"/>
              <a:t>videos</a:t>
            </a:r>
            <a:r>
              <a:rPr lang="pt-BR" sz="1800" dirty="0"/>
              <a:t> nas telas dos componentes alterados.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FDCA0A-2909-4292-AB30-5B29AE5CCAC9}"/>
              </a:ext>
            </a:extLst>
          </p:cNvPr>
          <p:cNvSpPr txBox="1"/>
          <p:nvPr/>
        </p:nvSpPr>
        <p:spPr>
          <a:xfrm>
            <a:off x="479376" y="116632"/>
            <a:ext cx="10297144" cy="360098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B'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'1h'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C'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José'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D'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'Professora 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E'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Marcos'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'15min'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&lt;Header/&gt;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"home-container"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videos.map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23E143-BCDD-4A6C-A457-C94722B09426}"/>
              </a:ext>
            </a:extLst>
          </p:cNvPr>
          <p:cNvSpPr txBox="1"/>
          <p:nvPr/>
        </p:nvSpPr>
        <p:spPr>
          <a:xfrm>
            <a:off x="458112" y="1570722"/>
            <a:ext cx="11291463" cy="517064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VisualizarPage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{autor: 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'Fulano'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'fulano@fulano.com'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'mensagem de teste'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{autor: 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'Teste'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'mensagem 2'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b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</a:t>
            </a:r>
            <a:r>
              <a:rPr lang="pt-B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&lt;Header/&gt;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</a:t>
            </a:r>
            <a:r>
              <a:rPr lang="pt-B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"visualizar-container"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"https://www.youtube.com/</a:t>
            </a:r>
            <a:r>
              <a:rPr lang="pt-B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/N9O06OAv4v0"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allowfullscreen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</a:t>
            </a:r>
            <a:r>
              <a:rPr lang="pt-B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"visualizar-curso"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 X (20min)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Comentários */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FormComentario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comentarios.length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Comentários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comentarios.map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);</a:t>
            </a:r>
          </a:p>
          <a:p>
            <a:r>
              <a:rPr lang="pt-B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Template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Ainda usando esses conceitos de </a:t>
            </a:r>
            <a:r>
              <a:rPr lang="pt-BR" sz="1800" dirty="0" err="1"/>
              <a:t>props</a:t>
            </a:r>
            <a:r>
              <a:rPr lang="pt-BR" sz="1800" dirty="0"/>
              <a:t>, podemos aproveitar para criar template! </a:t>
            </a:r>
          </a:p>
          <a:p>
            <a:endParaRPr lang="pt-BR" sz="1800" u="sng" dirty="0"/>
          </a:p>
          <a:p>
            <a:r>
              <a:rPr lang="pt-BR" sz="1800" dirty="0"/>
              <a:t>Caso observe, nossas telas tem o mesmo cabeçalho e cor de fundo: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Vamos separar as partes comuns das telas num arquivo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/template/index.js</a:t>
            </a:r>
          </a:p>
          <a:p>
            <a:pPr lvl="1"/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5F3FF9-7A58-4B5A-A155-7343E62F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4" y="3223539"/>
            <a:ext cx="5167824" cy="24914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C3DBB9-DB82-4F34-A8D4-9BA2E64E5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01" y="3223538"/>
            <a:ext cx="5195108" cy="24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Template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Código: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54AF90-BE04-44DE-BDD4-54648A0C31D3}"/>
              </a:ext>
            </a:extLst>
          </p:cNvPr>
          <p:cNvSpPr txBox="1"/>
          <p:nvPr/>
        </p:nvSpPr>
        <p:spPr>
          <a:xfrm>
            <a:off x="335360" y="2852936"/>
            <a:ext cx="5328592" cy="313932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'./styles.css'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Header } </a:t>
            </a:r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'./components'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Template() {</a:t>
            </a:r>
          </a:p>
          <a:p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&lt;Header/&gt;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Template;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1AF8D8-C5D9-467E-AC67-611CBCEF33DE}"/>
              </a:ext>
            </a:extLst>
          </p:cNvPr>
          <p:cNvSpPr txBox="1"/>
          <p:nvPr/>
        </p:nvSpPr>
        <p:spPr>
          <a:xfrm>
            <a:off x="6168842" y="3545433"/>
            <a:ext cx="4103622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#1D84B5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84207A-8B01-4D70-A9D6-F6FF12EE1840}"/>
              </a:ext>
            </a:extLst>
          </p:cNvPr>
          <p:cNvSpPr txBox="1"/>
          <p:nvPr/>
        </p:nvSpPr>
        <p:spPr>
          <a:xfrm>
            <a:off x="9151644" y="3545433"/>
            <a:ext cx="11208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styles.css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E1BECC-BFA5-476C-989A-ECF8ECF103F4}"/>
              </a:ext>
            </a:extLst>
          </p:cNvPr>
          <p:cNvSpPr txBox="1"/>
          <p:nvPr/>
        </p:nvSpPr>
        <p:spPr>
          <a:xfrm>
            <a:off x="4684197" y="2852936"/>
            <a:ext cx="979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58234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Template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8712968" cy="883705"/>
          </a:xfrm>
        </p:spPr>
        <p:txBody>
          <a:bodyPr>
            <a:normAutofit/>
          </a:bodyPr>
          <a:lstStyle/>
          <a:p>
            <a:r>
              <a:rPr lang="pt-BR" sz="1800" dirty="0"/>
              <a:t>No caso do nosso template, ele deverá receber os demais elementos internamente e não como uma propriedade (apesar de poder, só que fica feio):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D0604-346B-42DD-88AA-D0E54A9EA45D}"/>
              </a:ext>
            </a:extLst>
          </p:cNvPr>
          <p:cNvSpPr txBox="1"/>
          <p:nvPr/>
        </p:nvSpPr>
        <p:spPr>
          <a:xfrm>
            <a:off x="9192344" y="2209800"/>
            <a:ext cx="2520280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OutrasTags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A48A6DB-6328-4D74-ADAA-1630D8220C15}"/>
              </a:ext>
            </a:extLst>
          </p:cNvPr>
          <p:cNvSpPr txBox="1">
            <a:spLocks/>
          </p:cNvSpPr>
          <p:nvPr/>
        </p:nvSpPr>
        <p:spPr>
          <a:xfrm>
            <a:off x="263352" y="3283018"/>
            <a:ext cx="11449272" cy="883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Para receber esses valores dentro do componente, chamamos por </a:t>
            </a:r>
            <a:r>
              <a:rPr lang="pt-BR" sz="1800" dirty="0" err="1"/>
              <a:t>props.children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2E97480-091B-4DCB-936E-647A94397348}"/>
              </a:ext>
            </a:extLst>
          </p:cNvPr>
          <p:cNvSpPr txBox="1"/>
          <p:nvPr/>
        </p:nvSpPr>
        <p:spPr>
          <a:xfrm>
            <a:off x="3863752" y="3861048"/>
            <a:ext cx="3888432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Template(props)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props.children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42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Template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8712968" cy="883705"/>
          </a:xfrm>
        </p:spPr>
        <p:txBody>
          <a:bodyPr>
            <a:normAutofit/>
          </a:bodyPr>
          <a:lstStyle/>
          <a:p>
            <a:r>
              <a:rPr lang="pt-BR" sz="1800" dirty="0"/>
              <a:t>Aplicando o template nas nossas telas: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265412-B9BE-4CBF-836B-98D754AB4D90}"/>
              </a:ext>
            </a:extLst>
          </p:cNvPr>
          <p:cNvSpPr txBox="1"/>
          <p:nvPr/>
        </p:nvSpPr>
        <p:spPr>
          <a:xfrm>
            <a:off x="695400" y="2706189"/>
            <a:ext cx="10297144" cy="304698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B'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'1h'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C'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José'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D'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'Professora 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://lorempixel.com.br/200/100'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'Curso E'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professor: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'Professor Marcos'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'15min'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2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pt-BR" sz="1200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"home-container"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videos.map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42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3339815"/>
          </a:xfrm>
        </p:spPr>
        <p:txBody>
          <a:bodyPr>
            <a:normAutofit/>
          </a:bodyPr>
          <a:lstStyle/>
          <a:p>
            <a:r>
              <a:rPr lang="pt-BR" sz="1800" dirty="0"/>
              <a:t>Após aprender a receber parâmetros, agora é a vez de criar variáveis!</a:t>
            </a:r>
          </a:p>
          <a:p>
            <a:endParaRPr lang="pt-BR" sz="1800" u="sng" dirty="0"/>
          </a:p>
          <a:p>
            <a:r>
              <a:rPr lang="pt-BR" sz="1800" dirty="0"/>
              <a:t>No arquivo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/visualizar/</a:t>
            </a:r>
            <a:r>
              <a:rPr lang="pt-BR" sz="1800" u="sng" dirty="0" err="1"/>
              <a:t>components</a:t>
            </a:r>
            <a:r>
              <a:rPr lang="pt-BR" sz="1800" u="sng" dirty="0"/>
              <a:t>/form.js</a:t>
            </a:r>
            <a:r>
              <a:rPr lang="pt-BR" sz="1800" dirty="0"/>
              <a:t>, temos uns inputs que permitem receber o nome, </a:t>
            </a:r>
            <a:r>
              <a:rPr lang="pt-BR" sz="1800" dirty="0" err="1"/>
              <a:t>email</a:t>
            </a:r>
            <a:r>
              <a:rPr lang="pt-BR" sz="1800" dirty="0"/>
              <a:t> e mensagem do usuário. Podemos repassar esses valores para variáveis!</a:t>
            </a:r>
          </a:p>
          <a:p>
            <a:endParaRPr lang="pt-BR" sz="1800" u="sng" dirty="0"/>
          </a:p>
          <a:p>
            <a:r>
              <a:rPr lang="pt-BR" sz="1800" dirty="0"/>
              <a:t>No input, temos uma propriedade </a:t>
            </a:r>
            <a:r>
              <a:rPr lang="pt-BR" sz="1800" dirty="0" err="1"/>
              <a:t>onChange</a:t>
            </a:r>
            <a:r>
              <a:rPr lang="pt-BR" sz="1800" dirty="0"/>
              <a:t> o qual executa uma função recebendo o valor atual do item: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Sendo comum também se criar uma constante, recebendo a função e apenas passando essa constante:</a:t>
            </a:r>
          </a:p>
          <a:p>
            <a:pPr lvl="1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E79107-1091-4C20-816D-1C1AC30D24AA}"/>
              </a:ext>
            </a:extLst>
          </p:cNvPr>
          <p:cNvSpPr txBox="1"/>
          <p:nvPr/>
        </p:nvSpPr>
        <p:spPr>
          <a:xfrm>
            <a:off x="1379476" y="4221088"/>
            <a:ext cx="921702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8D5113-DE3E-461C-8B24-D8BFD798DD28}"/>
              </a:ext>
            </a:extLst>
          </p:cNvPr>
          <p:cNvSpPr txBox="1"/>
          <p:nvPr/>
        </p:nvSpPr>
        <p:spPr>
          <a:xfrm>
            <a:off x="1919536" y="5165320"/>
            <a:ext cx="7546214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9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Porém se atribuirmos isso a uma variável, não veremos alteração!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900" dirty="0"/>
              <a:t>Isso acontece, porque a cada alteração na tela, ela é renderizada novamente (A função é executada novamente), logo a variável volta ao seu valor inicial.</a:t>
            </a:r>
          </a:p>
          <a:p>
            <a:endParaRPr lang="pt-BR" sz="1900" dirty="0"/>
          </a:p>
          <a:p>
            <a:r>
              <a:rPr lang="pt-BR" sz="1900" dirty="0"/>
              <a:t>Para resolver isso, devemos trabalhar com </a:t>
            </a:r>
            <a:r>
              <a:rPr lang="pt-BR" sz="1900" u="sng" dirty="0" err="1"/>
              <a:t>State</a:t>
            </a:r>
            <a:r>
              <a:rPr lang="pt-BR" sz="19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76D78C-2422-4CB7-BD7E-899D7C469463}"/>
              </a:ext>
            </a:extLst>
          </p:cNvPr>
          <p:cNvSpPr txBox="1"/>
          <p:nvPr/>
        </p:nvSpPr>
        <p:spPr>
          <a:xfrm>
            <a:off x="1631504" y="2636912"/>
            <a:ext cx="8712968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05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State</a:t>
            </a:r>
            <a:r>
              <a:rPr lang="pt-BR" sz="1800" dirty="0"/>
              <a:t> ele mantem o antigo valor da variável mesmo quando a tela é renderizada novamente.</a:t>
            </a:r>
          </a:p>
          <a:p>
            <a:endParaRPr lang="pt-BR" sz="1800" dirty="0"/>
          </a:p>
          <a:p>
            <a:r>
              <a:rPr lang="pt-BR" sz="1800" dirty="0"/>
              <a:t>Em </a:t>
            </a:r>
            <a:r>
              <a:rPr lang="pt-BR" sz="1800" u="sng" dirty="0"/>
              <a:t>funções</a:t>
            </a:r>
            <a:r>
              <a:rPr lang="pt-BR" sz="1800" dirty="0"/>
              <a:t>, para usar basta usarmos a função </a:t>
            </a:r>
            <a:r>
              <a:rPr lang="pt-BR" sz="1800" u="sng" dirty="0" err="1"/>
              <a:t>useState</a:t>
            </a:r>
            <a:r>
              <a:rPr lang="pt-BR" sz="1800" dirty="0"/>
              <a:t> do </a:t>
            </a:r>
            <a:r>
              <a:rPr lang="pt-BR" sz="1800" dirty="0" err="1"/>
              <a:t>React</a:t>
            </a:r>
            <a:r>
              <a:rPr lang="pt-BR" sz="1800" dirty="0"/>
              <a:t>, que irá retornar um vetor com dois </a:t>
            </a:r>
            <a:r>
              <a:rPr lang="pt-BR" sz="1800" dirty="0" err="1"/>
              <a:t>items</a:t>
            </a:r>
            <a:r>
              <a:rPr lang="pt-BR" sz="1800" dirty="0"/>
              <a:t>:</a:t>
            </a:r>
          </a:p>
          <a:p>
            <a:pPr lvl="1"/>
            <a:r>
              <a:rPr lang="pt-BR" sz="1700" dirty="0"/>
              <a:t>O primeiro é  o valor armazenado</a:t>
            </a:r>
          </a:p>
          <a:p>
            <a:pPr lvl="1"/>
            <a:r>
              <a:rPr lang="pt-BR" sz="1700" dirty="0"/>
              <a:t>O segundo é uma função para alterar esse valor</a:t>
            </a:r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62D5D3-A41A-4325-B8F4-1D5BD5089D5C}"/>
              </a:ext>
            </a:extLst>
          </p:cNvPr>
          <p:cNvSpPr txBox="1"/>
          <p:nvPr/>
        </p:nvSpPr>
        <p:spPr>
          <a:xfrm>
            <a:off x="1559496" y="4293096"/>
            <a:ext cx="885698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85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State</a:t>
            </a:r>
            <a:r>
              <a:rPr lang="pt-BR" sz="1800" dirty="0"/>
              <a:t> ele mantem o antigo valor da variável mesmo quando a tela é renderizada novamente.</a:t>
            </a:r>
          </a:p>
          <a:p>
            <a:endParaRPr lang="pt-BR" sz="1800" dirty="0"/>
          </a:p>
          <a:p>
            <a:r>
              <a:rPr lang="pt-BR" sz="1800" dirty="0"/>
              <a:t>Em </a:t>
            </a:r>
            <a:r>
              <a:rPr lang="pt-BR" sz="1800" u="sng" dirty="0"/>
              <a:t>funções</a:t>
            </a:r>
            <a:r>
              <a:rPr lang="pt-BR" sz="1800" dirty="0"/>
              <a:t>, para usar basta usarmos a função </a:t>
            </a:r>
            <a:r>
              <a:rPr lang="pt-BR" sz="1800" u="sng" dirty="0" err="1"/>
              <a:t>useState</a:t>
            </a:r>
            <a:r>
              <a:rPr lang="pt-BR" sz="1800" dirty="0"/>
              <a:t> do </a:t>
            </a:r>
            <a:r>
              <a:rPr lang="pt-BR" sz="1800" dirty="0" err="1"/>
              <a:t>React</a:t>
            </a:r>
            <a:r>
              <a:rPr lang="pt-BR" sz="1800" dirty="0"/>
              <a:t>, que irá retornar um vetor com dois </a:t>
            </a:r>
            <a:r>
              <a:rPr lang="pt-BR" sz="1800" dirty="0" err="1"/>
              <a:t>items</a:t>
            </a:r>
            <a:r>
              <a:rPr lang="pt-BR" sz="1800" dirty="0"/>
              <a:t>:</a:t>
            </a:r>
          </a:p>
          <a:p>
            <a:pPr lvl="1"/>
            <a:r>
              <a:rPr lang="pt-BR" sz="1700" dirty="0"/>
              <a:t>O primeiro é  o valor armazenado</a:t>
            </a:r>
          </a:p>
          <a:p>
            <a:pPr lvl="1"/>
            <a:r>
              <a:rPr lang="pt-BR" sz="1700" dirty="0"/>
              <a:t>O segundo é uma função para alterar esse valor</a:t>
            </a:r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62D5D3-A41A-4325-B8F4-1D5BD5089D5C}"/>
              </a:ext>
            </a:extLst>
          </p:cNvPr>
          <p:cNvSpPr txBox="1"/>
          <p:nvPr/>
        </p:nvSpPr>
        <p:spPr>
          <a:xfrm>
            <a:off x="1559496" y="4293096"/>
            <a:ext cx="885698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08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0656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9588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Aplicando o conceito nos nossos formulários:</a:t>
            </a:r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1F3153-322F-411D-8488-D367AA588E1B}"/>
              </a:ext>
            </a:extLst>
          </p:cNvPr>
          <p:cNvSpPr txBox="1"/>
          <p:nvPr/>
        </p:nvSpPr>
        <p:spPr>
          <a:xfrm>
            <a:off x="191344" y="2701164"/>
            <a:ext cx="11665296" cy="397031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[autor,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setAutor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form-form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 comentário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nome'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setAutor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comentário'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		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form-button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79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E como enviar esses dados que estão no componente form.js para o componente principal </a:t>
            </a:r>
            <a:r>
              <a:rPr lang="pt-BR" sz="1800" dirty="0" err="1"/>
              <a:t>VisualizarPage</a:t>
            </a:r>
            <a:r>
              <a:rPr lang="pt-BR" sz="1800" dirty="0"/>
              <a:t>?</a:t>
            </a:r>
          </a:p>
          <a:p>
            <a:endParaRPr lang="pt-BR" sz="19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87D4EFD-5987-4810-998F-EF34F801DAE1}"/>
              </a:ext>
            </a:extLst>
          </p:cNvPr>
          <p:cNvSpPr/>
          <p:nvPr/>
        </p:nvSpPr>
        <p:spPr>
          <a:xfrm>
            <a:off x="695400" y="3122712"/>
            <a:ext cx="2520280" cy="25922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err="1"/>
              <a:t>VisualizarPage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4FB8661-D965-40D2-8064-D26ECE991AB7}"/>
              </a:ext>
            </a:extLst>
          </p:cNvPr>
          <p:cNvSpPr/>
          <p:nvPr/>
        </p:nvSpPr>
        <p:spPr>
          <a:xfrm>
            <a:off x="1095636" y="4418856"/>
            <a:ext cx="1719808" cy="10702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err="1"/>
              <a:t>FormComentario</a:t>
            </a:r>
            <a:endParaRPr lang="pt-BR" sz="12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383492E-41BF-4769-98E4-342820DBC466}"/>
              </a:ext>
            </a:extLst>
          </p:cNvPr>
          <p:cNvSpPr txBox="1">
            <a:spLocks/>
          </p:cNvSpPr>
          <p:nvPr/>
        </p:nvSpPr>
        <p:spPr>
          <a:xfrm>
            <a:off x="3863752" y="2852936"/>
            <a:ext cx="7353200" cy="44199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Novamente com </a:t>
            </a:r>
            <a:r>
              <a:rPr lang="pt-BR" sz="1800" dirty="0" err="1"/>
              <a:t>props</a:t>
            </a:r>
            <a:r>
              <a:rPr lang="pt-BR" sz="1800" dirty="0"/>
              <a:t>, só que ao invés de variável, usaremos função (semelhante ao </a:t>
            </a:r>
            <a:r>
              <a:rPr lang="pt-BR" sz="1800" dirty="0" err="1"/>
              <a:t>onChange</a:t>
            </a:r>
            <a:r>
              <a:rPr lang="pt-BR" sz="1800" dirty="0"/>
              <a:t>)</a:t>
            </a:r>
          </a:p>
          <a:p>
            <a:endParaRPr lang="pt-BR" sz="1800" dirty="0"/>
          </a:p>
          <a:p>
            <a:r>
              <a:rPr lang="pt-BR" sz="1800" dirty="0"/>
              <a:t>Nesse tipo de caso, a função é:</a:t>
            </a:r>
          </a:p>
          <a:p>
            <a:pPr lvl="1"/>
            <a:r>
              <a:rPr lang="pt-BR" sz="1700" dirty="0"/>
              <a:t>Criada no componente pai</a:t>
            </a:r>
          </a:p>
          <a:p>
            <a:pPr lvl="1"/>
            <a:r>
              <a:rPr lang="pt-BR" sz="1700" dirty="0"/>
              <a:t>Executada no componente filho</a:t>
            </a:r>
          </a:p>
          <a:p>
            <a:endParaRPr lang="pt-BR" sz="19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345A61-9ABD-4670-AF06-855A89B38AB5}"/>
              </a:ext>
            </a:extLst>
          </p:cNvPr>
          <p:cNvCxnSpPr/>
          <p:nvPr/>
        </p:nvCxnSpPr>
        <p:spPr>
          <a:xfrm flipV="1">
            <a:off x="1955540" y="3573016"/>
            <a:ext cx="0" cy="845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E482C3-6A45-4ACA-B095-D797A5E20FF1}"/>
              </a:ext>
            </a:extLst>
          </p:cNvPr>
          <p:cNvSpPr txBox="1"/>
          <p:nvPr/>
        </p:nvSpPr>
        <p:spPr>
          <a:xfrm>
            <a:off x="876558" y="3885927"/>
            <a:ext cx="2157963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enviarForm</a:t>
            </a:r>
            <a:r>
              <a:rPr lang="pt-BR" sz="1400" dirty="0"/>
              <a:t>(</a:t>
            </a:r>
            <a:r>
              <a:rPr lang="pt-BR" sz="1400" dirty="0" err="1"/>
              <a:t>comentario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0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Em </a:t>
            </a:r>
            <a:r>
              <a:rPr lang="pt-BR" sz="1800" u="sng" dirty="0" err="1"/>
              <a:t>VisualizarPage</a:t>
            </a:r>
            <a:r>
              <a:rPr lang="pt-BR" sz="1800" dirty="0"/>
              <a:t>, vamos criar uma função </a:t>
            </a:r>
            <a:r>
              <a:rPr lang="pt-BR" sz="1800" u="sng" dirty="0" err="1"/>
              <a:t>enviarComentario</a:t>
            </a:r>
            <a:r>
              <a:rPr lang="pt-BR" sz="1800" dirty="0"/>
              <a:t> que deve receber uma </a:t>
            </a:r>
            <a:r>
              <a:rPr lang="pt-BR" sz="1800" u="sng" dirty="0"/>
              <a:t>tarefa</a:t>
            </a:r>
            <a:r>
              <a:rPr lang="pt-BR" sz="1800" dirty="0"/>
              <a:t> que conterá o </a:t>
            </a:r>
            <a:r>
              <a:rPr lang="pt-BR" sz="1800" u="sng" dirty="0"/>
              <a:t>autor</a:t>
            </a:r>
            <a:r>
              <a:rPr lang="pt-BR" sz="1800" dirty="0"/>
              <a:t>, </a:t>
            </a:r>
            <a:r>
              <a:rPr lang="pt-BR" sz="1800" u="sng" dirty="0" err="1"/>
              <a:t>email</a:t>
            </a:r>
            <a:r>
              <a:rPr lang="pt-BR" sz="1800" dirty="0"/>
              <a:t> e </a:t>
            </a:r>
            <a:r>
              <a:rPr lang="pt-BR" sz="1800" u="sng" dirty="0" err="1"/>
              <a:t>comentario</a:t>
            </a:r>
            <a:r>
              <a:rPr lang="pt-BR" sz="1800" dirty="0"/>
              <a:t> da pessoa, adicionando esse valor ao vetor de comentários (que agora precisará também ser um </a:t>
            </a:r>
            <a:r>
              <a:rPr lang="pt-BR" sz="1800" dirty="0" err="1"/>
              <a:t>state</a:t>
            </a:r>
            <a:r>
              <a:rPr lang="pt-BR" sz="1800" dirty="0"/>
              <a:t>).</a:t>
            </a:r>
          </a:p>
          <a:p>
            <a:endParaRPr lang="pt-BR" sz="19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5857FB-8531-4E71-BBB8-EBDA234A0974}"/>
              </a:ext>
            </a:extLst>
          </p:cNvPr>
          <p:cNvSpPr txBox="1"/>
          <p:nvPr/>
        </p:nvSpPr>
        <p:spPr>
          <a:xfrm>
            <a:off x="245528" y="520511"/>
            <a:ext cx="11593288" cy="58169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VisualizarPage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//[...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retorna um vetor com os dados da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novoComentario.push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"visualizar-container"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"https://www.youtube.com/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/N9O06OAv4v0"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allowfullscreen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"visualizar-curso"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 X (20min)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Comentários */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enviarComentario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enviarComentario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comentarios.length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Comentários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comentarios.map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9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Já no componente </a:t>
            </a:r>
            <a:r>
              <a:rPr lang="pt-BR" sz="1800" dirty="0" err="1"/>
              <a:t>FormComentario</a:t>
            </a:r>
            <a:r>
              <a:rPr lang="pt-BR" sz="1800" dirty="0"/>
              <a:t>, podemos informar que ao tentar enviar o formulário (</a:t>
            </a:r>
            <a:r>
              <a:rPr lang="pt-BR" sz="1800" dirty="0" err="1"/>
              <a:t>onSubmit</a:t>
            </a:r>
            <a:r>
              <a:rPr lang="pt-BR" sz="1800" dirty="0"/>
              <a:t>), deverá executar a função que chamará a função </a:t>
            </a:r>
            <a:r>
              <a:rPr lang="pt-BR" sz="1800" dirty="0" err="1"/>
              <a:t>enviarComentario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/>
              <a:t>Também devemos evitar que o formulário tente realizar o envio </a:t>
            </a:r>
            <a:r>
              <a:rPr lang="pt-BR" sz="1800" dirty="0" err="1"/>
              <a:t>get</a:t>
            </a:r>
            <a:r>
              <a:rPr lang="pt-BR" sz="1800" dirty="0"/>
              <a:t>/post usando a propriedade </a:t>
            </a:r>
            <a:r>
              <a:rPr lang="pt-BR" sz="1800" u="sng" dirty="0" err="1"/>
              <a:t>parametro.preventDefault</a:t>
            </a:r>
            <a:r>
              <a:rPr lang="pt-BR" sz="1800" u="sng" dirty="0"/>
              <a:t>()</a:t>
            </a:r>
          </a:p>
          <a:p>
            <a:endParaRPr lang="pt-BR" sz="19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A398C7-39B2-48D0-8215-A2919A782F4B}"/>
              </a:ext>
            </a:extLst>
          </p:cNvPr>
          <p:cNvSpPr txBox="1"/>
          <p:nvPr/>
        </p:nvSpPr>
        <p:spPr>
          <a:xfrm>
            <a:off x="551384" y="908720"/>
            <a:ext cx="10794096" cy="547842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[autor,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setAutor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e.preventDefault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evita que a página seja enviada para o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(recarregue)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e.preventDefault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props.enviarComentario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({autor,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form-form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u="sng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 comentário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nome'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setAutor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comentário'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form-button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8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5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Aplicando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No </a:t>
            </a:r>
            <a:r>
              <a:rPr lang="pt-BR" sz="1800" dirty="0" err="1"/>
              <a:t>react</a:t>
            </a:r>
            <a:r>
              <a:rPr lang="pt-BR" sz="1800" dirty="0"/>
              <a:t> é possível ter variáveis aplicadas no código usando a seguinte sintaxe: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marL="109728" indent="0">
              <a:buNone/>
            </a:pPr>
            <a:endParaRPr lang="pt-BR" sz="1800" dirty="0"/>
          </a:p>
          <a:p>
            <a:r>
              <a:rPr lang="pt-BR" sz="1800" dirty="0"/>
              <a:t>Assim como é possível passar uma variável como atributo: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1F36A9-AF82-48F6-BF15-0901A13E75B3}"/>
              </a:ext>
            </a:extLst>
          </p:cNvPr>
          <p:cNvSpPr txBox="1"/>
          <p:nvPr/>
        </p:nvSpPr>
        <p:spPr>
          <a:xfrm>
            <a:off x="3719736" y="2708920"/>
            <a:ext cx="3600400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"Carlos"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5DA538-F225-4D07-BB82-C70B8F3C8DA9}"/>
              </a:ext>
            </a:extLst>
          </p:cNvPr>
          <p:cNvSpPr txBox="1"/>
          <p:nvPr/>
        </p:nvSpPr>
        <p:spPr>
          <a:xfrm>
            <a:off x="2495600" y="4202503"/>
            <a:ext cx="6768752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'http://lorempixel.com.br/200/100'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1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 como já sabemos que as </a:t>
            </a:r>
            <a:r>
              <a:rPr lang="pt-BR" sz="1800" dirty="0" err="1"/>
              <a:t>tags</a:t>
            </a:r>
            <a:r>
              <a:rPr lang="pt-BR" sz="1800" dirty="0"/>
              <a:t> nada mais são do que outros componentes (Funções ou Classes), significa que os componentes que criamos como o </a:t>
            </a:r>
            <a:r>
              <a:rPr lang="pt-BR" sz="1800" dirty="0" err="1"/>
              <a:t>CardVideo</a:t>
            </a:r>
            <a:r>
              <a:rPr lang="pt-BR" sz="1800" dirty="0"/>
              <a:t>, também pode ser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9905FE-1D1E-4FFC-86B0-C03B7171732E}"/>
              </a:ext>
            </a:extLst>
          </p:cNvPr>
          <p:cNvSpPr txBox="1"/>
          <p:nvPr/>
        </p:nvSpPr>
        <p:spPr>
          <a:xfrm>
            <a:off x="335360" y="3068960"/>
            <a:ext cx="5688632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curso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"Curso X"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professor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"Professor João"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"20min"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professor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56BF33-8B2D-4364-910E-B37AC8FA8916}"/>
              </a:ext>
            </a:extLst>
          </p:cNvPr>
          <p:cNvSpPr txBox="1"/>
          <p:nvPr/>
        </p:nvSpPr>
        <p:spPr>
          <a:xfrm>
            <a:off x="6456040" y="3068960"/>
            <a:ext cx="4776954" cy="258532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"Curso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"Professor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João"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duracao: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"20min"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895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receber esses valores, devemos então criar na função do componente um parâmetro (normalmente chamado de </a:t>
            </a:r>
            <a:r>
              <a:rPr lang="pt-BR" sz="1800" dirty="0" err="1"/>
              <a:t>props</a:t>
            </a:r>
            <a:r>
              <a:rPr lang="pt-BR" sz="1800" dirty="0"/>
              <a:t>) que receberá esses valores: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9DC80F-1583-437F-A907-257FB1F49AF9}"/>
              </a:ext>
            </a:extLst>
          </p:cNvPr>
          <p:cNvSpPr txBox="1"/>
          <p:nvPr/>
        </p:nvSpPr>
        <p:spPr>
          <a:xfrm>
            <a:off x="5519936" y="4077072"/>
            <a:ext cx="5904656" cy="212365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"cv-container"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'cv-curso'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.curso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'cv-professor'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.professor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.duracao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2BCB07-58F6-45BA-A45C-A238C2AF28E3}"/>
              </a:ext>
            </a:extLst>
          </p:cNvPr>
          <p:cNvSpPr txBox="1"/>
          <p:nvPr/>
        </p:nvSpPr>
        <p:spPr>
          <a:xfrm>
            <a:off x="530403" y="3284984"/>
            <a:ext cx="4776954" cy="258532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"Curso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"Professor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João"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duracao: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"20min"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1D5645F-AF88-4040-84BE-25652EC2E91A}"/>
              </a:ext>
            </a:extLst>
          </p:cNvPr>
          <p:cNvSpPr/>
          <p:nvPr/>
        </p:nvSpPr>
        <p:spPr>
          <a:xfrm>
            <a:off x="2919280" y="5570984"/>
            <a:ext cx="864096" cy="288032"/>
          </a:xfrm>
          <a:custGeom>
            <a:avLst/>
            <a:gdLst>
              <a:gd name="connsiteX0" fmla="*/ 0 w 864096"/>
              <a:gd name="connsiteY0" fmla="*/ 48006 h 288032"/>
              <a:gd name="connsiteX1" fmla="*/ 48006 w 864096"/>
              <a:gd name="connsiteY1" fmla="*/ 0 h 288032"/>
              <a:gd name="connsiteX2" fmla="*/ 416686 w 864096"/>
              <a:gd name="connsiteY2" fmla="*/ 0 h 288032"/>
              <a:gd name="connsiteX3" fmla="*/ 816090 w 864096"/>
              <a:gd name="connsiteY3" fmla="*/ 0 h 288032"/>
              <a:gd name="connsiteX4" fmla="*/ 864096 w 864096"/>
              <a:gd name="connsiteY4" fmla="*/ 48006 h 288032"/>
              <a:gd name="connsiteX5" fmla="*/ 864096 w 864096"/>
              <a:gd name="connsiteY5" fmla="*/ 240026 h 288032"/>
              <a:gd name="connsiteX6" fmla="*/ 816090 w 864096"/>
              <a:gd name="connsiteY6" fmla="*/ 288032 h 288032"/>
              <a:gd name="connsiteX7" fmla="*/ 432048 w 864096"/>
              <a:gd name="connsiteY7" fmla="*/ 288032 h 288032"/>
              <a:gd name="connsiteX8" fmla="*/ 48006 w 864096"/>
              <a:gd name="connsiteY8" fmla="*/ 288032 h 288032"/>
              <a:gd name="connsiteX9" fmla="*/ 0 w 864096"/>
              <a:gd name="connsiteY9" fmla="*/ 240026 h 288032"/>
              <a:gd name="connsiteX10" fmla="*/ 0 w 864096"/>
              <a:gd name="connsiteY10" fmla="*/ 48006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96" h="288032" extrusionOk="0">
                <a:moveTo>
                  <a:pt x="0" y="48006"/>
                </a:moveTo>
                <a:cubicBezTo>
                  <a:pt x="-4407" y="24246"/>
                  <a:pt x="17301" y="280"/>
                  <a:pt x="48006" y="0"/>
                </a:cubicBezTo>
                <a:cubicBezTo>
                  <a:pt x="155410" y="-29045"/>
                  <a:pt x="249366" y="24079"/>
                  <a:pt x="416686" y="0"/>
                </a:cubicBezTo>
                <a:cubicBezTo>
                  <a:pt x="584006" y="-24079"/>
                  <a:pt x="625026" y="20307"/>
                  <a:pt x="816090" y="0"/>
                </a:cubicBezTo>
                <a:cubicBezTo>
                  <a:pt x="841899" y="-2040"/>
                  <a:pt x="868244" y="26881"/>
                  <a:pt x="864096" y="48006"/>
                </a:cubicBezTo>
                <a:cubicBezTo>
                  <a:pt x="872719" y="134582"/>
                  <a:pt x="845058" y="158874"/>
                  <a:pt x="864096" y="240026"/>
                </a:cubicBezTo>
                <a:cubicBezTo>
                  <a:pt x="865443" y="269926"/>
                  <a:pt x="837912" y="287359"/>
                  <a:pt x="816090" y="288032"/>
                </a:cubicBezTo>
                <a:cubicBezTo>
                  <a:pt x="655520" y="331612"/>
                  <a:pt x="579099" y="276448"/>
                  <a:pt x="432048" y="288032"/>
                </a:cubicBezTo>
                <a:cubicBezTo>
                  <a:pt x="284997" y="299616"/>
                  <a:pt x="130487" y="257084"/>
                  <a:pt x="48006" y="288032"/>
                </a:cubicBezTo>
                <a:cubicBezTo>
                  <a:pt x="24342" y="287696"/>
                  <a:pt x="-1253" y="266125"/>
                  <a:pt x="0" y="240026"/>
                </a:cubicBezTo>
                <a:cubicBezTo>
                  <a:pt x="-15342" y="180258"/>
                  <a:pt x="17981" y="91558"/>
                  <a:pt x="0" y="48006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078B27-6482-41E4-9BB3-C2726FA11F83}"/>
              </a:ext>
            </a:extLst>
          </p:cNvPr>
          <p:cNvSpPr/>
          <p:nvPr/>
        </p:nvSpPr>
        <p:spPr>
          <a:xfrm>
            <a:off x="9272720" y="5426968"/>
            <a:ext cx="639704" cy="144016"/>
          </a:xfrm>
          <a:custGeom>
            <a:avLst/>
            <a:gdLst>
              <a:gd name="connsiteX0" fmla="*/ 0 w 639704"/>
              <a:gd name="connsiteY0" fmla="*/ 24003 h 144016"/>
              <a:gd name="connsiteX1" fmla="*/ 24003 w 639704"/>
              <a:gd name="connsiteY1" fmla="*/ 0 h 144016"/>
              <a:gd name="connsiteX2" fmla="*/ 615701 w 639704"/>
              <a:gd name="connsiteY2" fmla="*/ 0 h 144016"/>
              <a:gd name="connsiteX3" fmla="*/ 639704 w 639704"/>
              <a:gd name="connsiteY3" fmla="*/ 24003 h 144016"/>
              <a:gd name="connsiteX4" fmla="*/ 639704 w 639704"/>
              <a:gd name="connsiteY4" fmla="*/ 120013 h 144016"/>
              <a:gd name="connsiteX5" fmla="*/ 615701 w 639704"/>
              <a:gd name="connsiteY5" fmla="*/ 144016 h 144016"/>
              <a:gd name="connsiteX6" fmla="*/ 24003 w 639704"/>
              <a:gd name="connsiteY6" fmla="*/ 144016 h 144016"/>
              <a:gd name="connsiteX7" fmla="*/ 0 w 639704"/>
              <a:gd name="connsiteY7" fmla="*/ 120013 h 144016"/>
              <a:gd name="connsiteX8" fmla="*/ 0 w 639704"/>
              <a:gd name="connsiteY8" fmla="*/ 24003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704" h="144016" extrusionOk="0">
                <a:moveTo>
                  <a:pt x="0" y="24003"/>
                </a:moveTo>
                <a:cubicBezTo>
                  <a:pt x="-2662" y="12410"/>
                  <a:pt x="8088" y="177"/>
                  <a:pt x="24003" y="0"/>
                </a:cubicBezTo>
                <a:cubicBezTo>
                  <a:pt x="253877" y="-57379"/>
                  <a:pt x="457779" y="52628"/>
                  <a:pt x="615701" y="0"/>
                </a:cubicBezTo>
                <a:cubicBezTo>
                  <a:pt x="629250" y="-259"/>
                  <a:pt x="639684" y="13375"/>
                  <a:pt x="639704" y="24003"/>
                </a:cubicBezTo>
                <a:cubicBezTo>
                  <a:pt x="645478" y="52981"/>
                  <a:pt x="628916" y="81319"/>
                  <a:pt x="639704" y="120013"/>
                </a:cubicBezTo>
                <a:cubicBezTo>
                  <a:pt x="638778" y="134260"/>
                  <a:pt x="627828" y="143349"/>
                  <a:pt x="615701" y="144016"/>
                </a:cubicBezTo>
                <a:cubicBezTo>
                  <a:pt x="335036" y="209294"/>
                  <a:pt x="145641" y="108976"/>
                  <a:pt x="24003" y="144016"/>
                </a:cubicBezTo>
                <a:cubicBezTo>
                  <a:pt x="11471" y="145478"/>
                  <a:pt x="-530" y="131939"/>
                  <a:pt x="0" y="120013"/>
                </a:cubicBezTo>
                <a:cubicBezTo>
                  <a:pt x="-943" y="93378"/>
                  <a:pt x="6372" y="64570"/>
                  <a:pt x="0" y="24003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C017353-02AD-4924-8C58-3CBF5623BB20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5400000" flipH="1" flipV="1">
            <a:off x="6327934" y="2594378"/>
            <a:ext cx="288032" cy="6241244"/>
          </a:xfrm>
          <a:prstGeom prst="bentConnector3">
            <a:avLst>
              <a:gd name="adj1" fmla="val -21270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receber esses valores, devemos então criar na função do componente um parâmetro (normalmente chamado de </a:t>
            </a:r>
            <a:r>
              <a:rPr lang="pt-BR" sz="1800" dirty="0" err="1"/>
              <a:t>props</a:t>
            </a:r>
            <a:r>
              <a:rPr lang="pt-BR" sz="1800" dirty="0"/>
              <a:t>) que receberá esses valores: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9DC80F-1583-437F-A907-257FB1F49AF9}"/>
              </a:ext>
            </a:extLst>
          </p:cNvPr>
          <p:cNvSpPr txBox="1"/>
          <p:nvPr/>
        </p:nvSpPr>
        <p:spPr>
          <a:xfrm>
            <a:off x="5677744" y="3649591"/>
            <a:ext cx="5904656" cy="212365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"cv-container"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'cv-curso'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.curso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'cv-professor'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.professor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.duracao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2BCB07-58F6-45BA-A45C-A238C2AF28E3}"/>
              </a:ext>
            </a:extLst>
          </p:cNvPr>
          <p:cNvSpPr txBox="1"/>
          <p:nvPr/>
        </p:nvSpPr>
        <p:spPr>
          <a:xfrm>
            <a:off x="530403" y="3284984"/>
            <a:ext cx="4776954" cy="258532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"Curso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professor: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"Professor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João"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duracao: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"20min"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26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Além de criar a propriedade </a:t>
            </a:r>
            <a:r>
              <a:rPr lang="pt-BR" sz="1800" u="sng" dirty="0" err="1"/>
              <a:t>video</a:t>
            </a:r>
            <a:r>
              <a:rPr lang="pt-BR" sz="1800" dirty="0"/>
              <a:t> contendo </a:t>
            </a:r>
            <a:r>
              <a:rPr lang="pt-BR" sz="1800" u="sng" dirty="0"/>
              <a:t>link</a:t>
            </a:r>
            <a:r>
              <a:rPr lang="pt-BR" sz="1800" dirty="0"/>
              <a:t>, </a:t>
            </a:r>
            <a:r>
              <a:rPr lang="pt-BR" sz="1800" u="sng" dirty="0"/>
              <a:t>curso</a:t>
            </a:r>
            <a:r>
              <a:rPr lang="pt-BR" sz="1800" dirty="0"/>
              <a:t>, </a:t>
            </a:r>
            <a:r>
              <a:rPr lang="pt-BR" sz="1800" u="sng" dirty="0"/>
              <a:t>professor</a:t>
            </a:r>
            <a:r>
              <a:rPr lang="pt-BR" sz="1800" dirty="0"/>
              <a:t> e </a:t>
            </a:r>
            <a:r>
              <a:rPr lang="pt-BR" sz="1800" u="sng" dirty="0" err="1"/>
              <a:t>duracao</a:t>
            </a:r>
            <a:r>
              <a:rPr lang="pt-BR" sz="1800" dirty="0"/>
              <a:t> no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/home/</a:t>
            </a:r>
            <a:r>
              <a:rPr lang="pt-BR" sz="1800" u="sng" dirty="0" err="1"/>
              <a:t>components</a:t>
            </a:r>
            <a:r>
              <a:rPr lang="pt-BR" sz="1800" u="sng" dirty="0"/>
              <a:t>/card-video.js</a:t>
            </a:r>
          </a:p>
          <a:p>
            <a:endParaRPr lang="pt-BR" sz="1800" u="sng" dirty="0"/>
          </a:p>
          <a:p>
            <a:endParaRPr lang="pt-BR" sz="1800" u="sng" dirty="0"/>
          </a:p>
          <a:p>
            <a:endParaRPr lang="pt-BR" sz="1800" u="sng" dirty="0"/>
          </a:p>
          <a:p>
            <a:r>
              <a:rPr lang="pt-BR" sz="1800" dirty="0"/>
              <a:t>Crie também uma propriedade </a:t>
            </a:r>
            <a:r>
              <a:rPr lang="pt-BR" sz="1800" u="sng" dirty="0" err="1"/>
              <a:t>comentario</a:t>
            </a:r>
            <a:r>
              <a:rPr lang="pt-BR" sz="1800" dirty="0"/>
              <a:t> contendo </a:t>
            </a:r>
            <a:r>
              <a:rPr lang="pt-BR" sz="1800" u="sng" dirty="0"/>
              <a:t>autor</a:t>
            </a:r>
            <a:r>
              <a:rPr lang="pt-BR" sz="1800" dirty="0"/>
              <a:t>, </a:t>
            </a:r>
            <a:r>
              <a:rPr lang="pt-BR" sz="1800" u="sng" dirty="0" err="1"/>
              <a:t>email</a:t>
            </a:r>
            <a:r>
              <a:rPr lang="pt-BR" sz="1800" dirty="0"/>
              <a:t>, </a:t>
            </a:r>
            <a:r>
              <a:rPr lang="pt-BR" sz="1800" u="sng" dirty="0" err="1"/>
              <a:t>comentario</a:t>
            </a:r>
            <a:r>
              <a:rPr lang="pt-BR" sz="1800" u="sng" dirty="0"/>
              <a:t>,</a:t>
            </a:r>
            <a:r>
              <a:rPr lang="pt-BR" sz="1800" dirty="0"/>
              <a:t> em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/visualizar/</a:t>
            </a:r>
            <a:r>
              <a:rPr lang="pt-BR" sz="1800" u="sng" dirty="0" err="1"/>
              <a:t>components</a:t>
            </a:r>
            <a:r>
              <a:rPr lang="pt-BR" sz="1800" u="sng" dirty="0"/>
              <a:t>/comentario.js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2923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Código:</a:t>
            </a:r>
            <a:endParaRPr lang="pt-BR" sz="1800" u="sng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3FD916-2BF0-4835-8EDF-81AF6EB1D39B}"/>
              </a:ext>
            </a:extLst>
          </p:cNvPr>
          <p:cNvSpPr txBox="1"/>
          <p:nvPr/>
        </p:nvSpPr>
        <p:spPr>
          <a:xfrm>
            <a:off x="1775520" y="4869160"/>
            <a:ext cx="7488832" cy="156966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Dica: podemos extrair uma propriedade de uma variável usando a seguinte sintaxe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-container'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-autor'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comentario.autor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comentario.email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comentario.comentario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9DDB86-B45C-4EC1-8B05-449E90BDE08C}"/>
              </a:ext>
            </a:extLst>
          </p:cNvPr>
          <p:cNvSpPr txBox="1"/>
          <p:nvPr/>
        </p:nvSpPr>
        <p:spPr>
          <a:xfrm>
            <a:off x="6001920" y="4869160"/>
            <a:ext cx="326243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100" dirty="0"/>
              <a:t>/</a:t>
            </a:r>
            <a:r>
              <a:rPr lang="pt-BR" sz="1100" dirty="0" err="1"/>
              <a:t>src</a:t>
            </a:r>
            <a:r>
              <a:rPr lang="pt-BR" sz="1100" dirty="0"/>
              <a:t>/</a:t>
            </a:r>
            <a:r>
              <a:rPr lang="pt-BR" sz="1100" dirty="0" err="1"/>
              <a:t>pages</a:t>
            </a:r>
            <a:r>
              <a:rPr lang="pt-BR" sz="1100" dirty="0"/>
              <a:t>/visualizar/</a:t>
            </a:r>
            <a:r>
              <a:rPr lang="pt-BR" sz="1100" dirty="0" err="1"/>
              <a:t>components</a:t>
            </a:r>
            <a:r>
              <a:rPr lang="pt-BR" sz="1100" dirty="0"/>
              <a:t>/comentario.js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433977-3802-47F2-ABDA-5E9B2BD292E6}"/>
              </a:ext>
            </a:extLst>
          </p:cNvPr>
          <p:cNvSpPr txBox="1"/>
          <p:nvPr/>
        </p:nvSpPr>
        <p:spPr>
          <a:xfrm>
            <a:off x="3047238" y="1876288"/>
            <a:ext cx="6505146" cy="193899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CardVideo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"cv-container"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'cv-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props.video.link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'cv-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'cv-curso'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props.video.curso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'cv-professor'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props.video.professor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'cv-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duracao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props.video.duracao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2B4E21-91F3-4B39-A6CB-832A927F023B}"/>
              </a:ext>
            </a:extLst>
          </p:cNvPr>
          <p:cNvSpPr txBox="1"/>
          <p:nvPr/>
        </p:nvSpPr>
        <p:spPr>
          <a:xfrm>
            <a:off x="6600056" y="1876288"/>
            <a:ext cx="295232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/</a:t>
            </a:r>
            <a:r>
              <a:rPr lang="pt-BR" sz="1100" dirty="0" err="1"/>
              <a:t>src</a:t>
            </a:r>
            <a:r>
              <a:rPr lang="pt-BR" sz="1100" dirty="0"/>
              <a:t>/</a:t>
            </a:r>
            <a:r>
              <a:rPr lang="pt-BR" sz="1100" dirty="0" err="1"/>
              <a:t>pages</a:t>
            </a:r>
            <a:r>
              <a:rPr lang="pt-BR" sz="1100" dirty="0"/>
              <a:t>/home/</a:t>
            </a:r>
            <a:r>
              <a:rPr lang="pt-BR" sz="1100" dirty="0" err="1"/>
              <a:t>components</a:t>
            </a:r>
            <a:r>
              <a:rPr lang="pt-BR" sz="1100" dirty="0"/>
              <a:t>/card-video.js</a:t>
            </a:r>
          </a:p>
        </p:txBody>
      </p:sp>
    </p:spTree>
    <p:extLst>
      <p:ext uri="{BB962C8B-B14F-4D97-AF65-F5344CB8AC3E}">
        <p14:creationId xmlns:p14="http://schemas.microsoft.com/office/powerpoint/2010/main" val="3628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É possível repetir um componente baseado em uma lista?</a:t>
            </a:r>
          </a:p>
          <a:p>
            <a:pPr lvl="1"/>
            <a:r>
              <a:rPr lang="pt-BR" sz="1700" dirty="0"/>
              <a:t>Sim</a:t>
            </a:r>
          </a:p>
          <a:p>
            <a:pPr lvl="1"/>
            <a:endParaRPr lang="pt-BR" sz="1700" dirty="0"/>
          </a:p>
          <a:p>
            <a:r>
              <a:rPr lang="pt-BR" sz="1800" dirty="0"/>
              <a:t>Caso a gente tenha uma lista, podemos repetir um item usando o recurso </a:t>
            </a:r>
            <a:r>
              <a:rPr lang="pt-BR" sz="1800" u="sng" dirty="0" err="1"/>
              <a:t>map</a:t>
            </a:r>
            <a:r>
              <a:rPr lang="pt-BR" sz="1800" dirty="0"/>
              <a:t>!</a:t>
            </a:r>
          </a:p>
          <a:p>
            <a:endParaRPr lang="pt-BR" sz="1800" dirty="0"/>
          </a:p>
          <a:p>
            <a:r>
              <a:rPr lang="pt-BR" sz="1800" dirty="0"/>
              <a:t>O </a:t>
            </a:r>
            <a:r>
              <a:rPr lang="pt-BR" sz="1800" u="sng" dirty="0" err="1"/>
              <a:t>map</a:t>
            </a:r>
            <a:r>
              <a:rPr lang="pt-BR" sz="1800" dirty="0"/>
              <a:t> no </a:t>
            </a:r>
            <a:r>
              <a:rPr lang="pt-BR" sz="1800" dirty="0" err="1"/>
              <a:t>JavaScript</a:t>
            </a:r>
            <a:r>
              <a:rPr lang="pt-BR" sz="1800" dirty="0"/>
              <a:t> funciona como um </a:t>
            </a:r>
            <a:r>
              <a:rPr lang="pt-BR" sz="1800" u="sng" dirty="0" err="1"/>
              <a:t>forEach</a:t>
            </a:r>
            <a:r>
              <a:rPr lang="pt-BR" sz="1800" dirty="0"/>
              <a:t> porém retornando algo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467CA1-CEB9-476D-9361-D0FF5EFEC0B5}"/>
              </a:ext>
            </a:extLst>
          </p:cNvPr>
          <p:cNvSpPr txBox="1"/>
          <p:nvPr/>
        </p:nvSpPr>
        <p:spPr>
          <a:xfrm>
            <a:off x="483568" y="4221088"/>
            <a:ext cx="4748336" cy="193899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//Exibe 3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console.logs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exibindo apenas o nome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item.nome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1021A-8AB6-4F12-B4A1-89C8D76E96D3}"/>
              </a:ext>
            </a:extLst>
          </p:cNvPr>
          <p:cNvSpPr txBox="1"/>
          <p:nvPr/>
        </p:nvSpPr>
        <p:spPr>
          <a:xfrm>
            <a:off x="5840496" y="4159776"/>
            <a:ext cx="493602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 um vetor apenas com os itens retornados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nomes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item.nome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console.log(nomes);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//exibe ['Carlos', 'João', 'Maria']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3032</TotalTime>
  <Words>3277</Words>
  <Application>Microsoft Office PowerPoint</Application>
  <PresentationFormat>Widescreen</PresentationFormat>
  <Paragraphs>457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Georgia</vt:lpstr>
      <vt:lpstr>Trebuchet MS</vt:lpstr>
      <vt:lpstr>Wingdings 2</vt:lpstr>
      <vt:lpstr>Urbano</vt:lpstr>
      <vt:lpstr>Aula Extra ReactJS e Strapi – Dia 1</vt:lpstr>
      <vt:lpstr>Aula Atualizada</vt:lpstr>
      <vt:lpstr>Aplicando Variáveis</vt:lpstr>
      <vt:lpstr>Props</vt:lpstr>
      <vt:lpstr>Props</vt:lpstr>
      <vt:lpstr>Props</vt:lpstr>
      <vt:lpstr>Praticando</vt:lpstr>
      <vt:lpstr>Praticando</vt:lpstr>
      <vt:lpstr>Trabalhando com listas</vt:lpstr>
      <vt:lpstr>Trabalhando com listas</vt:lpstr>
      <vt:lpstr>Praticando</vt:lpstr>
      <vt:lpstr>Template</vt:lpstr>
      <vt:lpstr>Template</vt:lpstr>
      <vt:lpstr>Template</vt:lpstr>
      <vt:lpstr>Template</vt:lpstr>
      <vt:lpstr>Trabalhando com variáveis</vt:lpstr>
      <vt:lpstr>Trabalhando com variáveis</vt:lpstr>
      <vt:lpstr>State</vt:lpstr>
      <vt:lpstr>State</vt:lpstr>
      <vt:lpstr>State</vt:lpstr>
      <vt:lpstr>State</vt:lpstr>
      <vt:lpstr>State</vt:lpstr>
      <vt:lpstr>State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262</cp:revision>
  <dcterms:created xsi:type="dcterms:W3CDTF">2017-03-10T13:05:03Z</dcterms:created>
  <dcterms:modified xsi:type="dcterms:W3CDTF">2022-01-21T00:11:15Z</dcterms:modified>
</cp:coreProperties>
</file>