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532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7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0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3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0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0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0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4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6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6DDD-F063-4951-A0ED-D308D0345BC0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B318-4827-4A1F-84BA-99DE6555C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4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-120000">
            <a:off x="3756000" y="777923"/>
            <a:ext cx="4680000" cy="4680000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0812607"/>
              </a:avLst>
            </a:prstTxWarp>
            <a:spAutoFit/>
          </a:bodyPr>
          <a:lstStyle/>
          <a:p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/>
              <a:t>III</a:t>
            </a:r>
            <a:r>
              <a:rPr lang="pt-BR" sz="8800" dirty="0" smtClean="0"/>
              <a:t>I</a:t>
            </a:r>
            <a:r>
              <a:rPr lang="pt-BR" sz="6000" dirty="0" smtClean="0"/>
              <a:t>III</a:t>
            </a:r>
            <a:r>
              <a:rPr lang="pt-BR" sz="8800" dirty="0" smtClean="0"/>
              <a:t>I</a:t>
            </a:r>
            <a:r>
              <a:rPr lang="pt-BR" sz="6000" dirty="0" smtClean="0"/>
              <a:t>III</a:t>
            </a:r>
            <a:r>
              <a:rPr lang="pt-BR" sz="8800" dirty="0" smtClean="0"/>
              <a:t>I</a:t>
            </a:r>
            <a:r>
              <a:rPr lang="pt-BR" sz="6000" dirty="0" smtClean="0"/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>
                <a:solidFill>
                  <a:prstClr val="black"/>
                </a:solidFill>
              </a:rPr>
              <a:t>I</a:t>
            </a:r>
            <a:r>
              <a:rPr lang="pt-BR" sz="6000" dirty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r>
              <a:rPr lang="pt-BR" sz="8800" dirty="0" smtClean="0">
                <a:solidFill>
                  <a:prstClr val="black"/>
                </a:solidFill>
              </a:rPr>
              <a:t>I</a:t>
            </a:r>
            <a:r>
              <a:rPr lang="pt-BR" sz="6000" dirty="0" smtClean="0">
                <a:solidFill>
                  <a:prstClr val="black"/>
                </a:solidFill>
              </a:rPr>
              <a:t>III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660000">
            <a:off x="4116001" y="1137923"/>
            <a:ext cx="3960000" cy="3960000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0811930"/>
              </a:avLst>
            </a:prstTxWarp>
            <a:spAutoFit/>
          </a:bodyPr>
          <a:lstStyle/>
          <a:p>
            <a:r>
              <a:rPr lang="pt-BR" sz="8800" dirty="0" smtClean="0">
                <a:solidFill>
                  <a:prstClr val="black"/>
                </a:solidFill>
              </a:rPr>
              <a:t>19  20</a:t>
            </a:r>
            <a:r>
              <a:rPr lang="pt-BR" sz="6000" dirty="0"/>
              <a:t> </a:t>
            </a:r>
            <a:r>
              <a:rPr lang="pt-BR" sz="6000" dirty="0" smtClean="0"/>
              <a:t>  </a:t>
            </a:r>
            <a:r>
              <a:rPr lang="pt-BR" sz="8800" dirty="0" smtClean="0"/>
              <a:t>21</a:t>
            </a:r>
            <a:r>
              <a:rPr lang="pt-BR" sz="6000" dirty="0"/>
              <a:t> </a:t>
            </a:r>
            <a:r>
              <a:rPr lang="pt-BR" sz="6000" dirty="0" smtClean="0"/>
              <a:t>  </a:t>
            </a:r>
            <a:r>
              <a:rPr lang="pt-BR" sz="8800" dirty="0" smtClean="0"/>
              <a:t>22</a:t>
            </a:r>
            <a:r>
              <a:rPr lang="pt-BR" sz="6000" dirty="0"/>
              <a:t> </a:t>
            </a:r>
            <a:r>
              <a:rPr lang="pt-BR" sz="6000" dirty="0" smtClean="0"/>
              <a:t>  </a:t>
            </a:r>
            <a:r>
              <a:rPr lang="pt-BR" sz="8800" dirty="0" smtClean="0"/>
              <a:t>23</a:t>
            </a:r>
            <a:r>
              <a:rPr lang="pt-BR" sz="6000" dirty="0" smtClean="0"/>
              <a:t>   </a:t>
            </a:r>
            <a:r>
              <a:rPr lang="pt-BR" sz="8800" dirty="0" smtClean="0">
                <a:solidFill>
                  <a:prstClr val="black"/>
                </a:solidFill>
              </a:rPr>
              <a:t>0</a:t>
            </a:r>
            <a:r>
              <a:rPr lang="pt-BR" sz="6000" dirty="0" smtClean="0">
                <a:solidFill>
                  <a:prstClr val="black"/>
                </a:solidFill>
              </a:rPr>
              <a:t>      </a:t>
            </a:r>
            <a:r>
              <a:rPr lang="pt-BR" sz="8800" dirty="0" smtClean="0">
                <a:solidFill>
                  <a:prstClr val="black"/>
                </a:solidFill>
              </a:rPr>
              <a:t>1    2    3    </a:t>
            </a:r>
            <a:r>
              <a:rPr lang="pt-BR" sz="6000" dirty="0" smtClean="0">
                <a:solidFill>
                  <a:prstClr val="black"/>
                </a:solidFill>
              </a:rPr>
              <a:t> </a:t>
            </a:r>
            <a:r>
              <a:rPr lang="pt-BR" sz="8800" dirty="0" smtClean="0">
                <a:solidFill>
                  <a:prstClr val="black"/>
                </a:solidFill>
              </a:rPr>
              <a:t>4    5</a:t>
            </a:r>
            <a:r>
              <a:rPr lang="pt-BR" sz="6000" dirty="0" smtClean="0">
                <a:solidFill>
                  <a:prstClr val="black"/>
                </a:solidFill>
              </a:rPr>
              <a:t>      </a:t>
            </a:r>
            <a:r>
              <a:rPr lang="pt-BR" sz="8800" dirty="0" smtClean="0">
                <a:solidFill>
                  <a:prstClr val="black"/>
                </a:solidFill>
              </a:rPr>
              <a:t>6  </a:t>
            </a:r>
            <a:r>
              <a:rPr lang="pt-BR" sz="6000" dirty="0" smtClean="0">
                <a:solidFill>
                  <a:prstClr val="black"/>
                </a:solidFill>
              </a:rPr>
              <a:t>   </a:t>
            </a:r>
            <a:r>
              <a:rPr lang="pt-BR" sz="8800" dirty="0" smtClean="0">
                <a:solidFill>
                  <a:prstClr val="black"/>
                </a:solidFill>
              </a:rPr>
              <a:t>7</a:t>
            </a:r>
            <a:r>
              <a:rPr lang="pt-BR" sz="6000" dirty="0">
                <a:solidFill>
                  <a:prstClr val="black"/>
                </a:solidFill>
              </a:rPr>
              <a:t> </a:t>
            </a:r>
            <a:r>
              <a:rPr lang="pt-BR" sz="6000" dirty="0" smtClean="0">
                <a:solidFill>
                  <a:prstClr val="black"/>
                </a:solidFill>
              </a:rPr>
              <a:t>     </a:t>
            </a:r>
            <a:r>
              <a:rPr lang="pt-BR" sz="8800" dirty="0" smtClean="0">
                <a:solidFill>
                  <a:prstClr val="black"/>
                </a:solidFill>
              </a:rPr>
              <a:t>8  </a:t>
            </a:r>
            <a:r>
              <a:rPr lang="pt-BR" sz="6000" dirty="0" smtClean="0">
                <a:solidFill>
                  <a:prstClr val="black"/>
                </a:solidFill>
              </a:rPr>
              <a:t>    </a:t>
            </a:r>
            <a:r>
              <a:rPr lang="pt-BR" sz="8800" dirty="0" smtClean="0">
                <a:solidFill>
                  <a:prstClr val="black"/>
                </a:solidFill>
              </a:rPr>
              <a:t>9</a:t>
            </a:r>
            <a:r>
              <a:rPr lang="pt-BR" sz="6000" dirty="0" smtClean="0">
                <a:solidFill>
                  <a:prstClr val="black"/>
                </a:solidFill>
              </a:rPr>
              <a:t>   </a:t>
            </a:r>
            <a:r>
              <a:rPr lang="pt-BR" sz="8800" dirty="0" smtClean="0">
                <a:solidFill>
                  <a:prstClr val="black"/>
                </a:solidFill>
              </a:rPr>
              <a:t>10</a:t>
            </a:r>
            <a:r>
              <a:rPr lang="pt-BR" sz="6000" dirty="0" smtClean="0">
                <a:solidFill>
                  <a:prstClr val="black"/>
                </a:solidFill>
              </a:rPr>
              <a:t>   </a:t>
            </a:r>
            <a:r>
              <a:rPr lang="pt-BR" sz="8800" dirty="0" smtClean="0">
                <a:solidFill>
                  <a:prstClr val="black"/>
                </a:solidFill>
              </a:rPr>
              <a:t>11  12 13  14  15  16  17  18</a:t>
            </a:r>
            <a:r>
              <a:rPr lang="pt-BR" sz="6000" dirty="0" smtClean="0">
                <a:solidFill>
                  <a:prstClr val="black"/>
                </a:solidFill>
              </a:rPr>
              <a:t>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1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W. Gama</dc:creator>
  <cp:lastModifiedBy>Carlos W. Gama</cp:lastModifiedBy>
  <cp:revision>5</cp:revision>
  <dcterms:created xsi:type="dcterms:W3CDTF">2018-06-22T17:31:02Z</dcterms:created>
  <dcterms:modified xsi:type="dcterms:W3CDTF">2018-06-22T18:17:20Z</dcterms:modified>
</cp:coreProperties>
</file>