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357" r:id="rId4"/>
    <p:sldId id="324" r:id="rId5"/>
    <p:sldId id="296" r:id="rId6"/>
    <p:sldId id="29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9" r:id="rId18"/>
    <p:sldId id="368" r:id="rId19"/>
    <p:sldId id="37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206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11305256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Férias</a:t>
            </a:r>
            <a:br>
              <a:rPr lang="pt-BR" sz="4800" dirty="0"/>
            </a:br>
            <a:r>
              <a:rPr lang="pt-BR" sz="4800" dirty="0"/>
              <a:t>Dia 4 – </a:t>
            </a:r>
            <a:r>
              <a:rPr lang="pt-BR" sz="4800" dirty="0" err="1"/>
              <a:t>NextJS</a:t>
            </a:r>
            <a:r>
              <a:rPr lang="pt-BR" sz="4800" dirty="0"/>
              <a:t> e </a:t>
            </a:r>
            <a:r>
              <a:rPr lang="pt-BR" sz="4800" dirty="0" err="1"/>
              <a:t>Axios</a:t>
            </a:r>
            <a:r>
              <a:rPr lang="pt-BR" sz="4800" dirty="0"/>
              <a:t> – Integrando tudo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D02D1-BE6B-0248-E340-B56617FF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741215"/>
            <a:ext cx="2349955" cy="14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A09646-24CE-5EB1-ED0C-0C0FC542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" y="4005064"/>
            <a:ext cx="4171429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problemas! Problema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Ao criar a consulta do </a:t>
            </a:r>
            <a:r>
              <a:rPr lang="pt-BR" sz="1800" dirty="0" err="1"/>
              <a:t>Axios</a:t>
            </a:r>
            <a:r>
              <a:rPr lang="pt-BR" sz="1800" dirty="0"/>
              <a:t> na função principal, </a:t>
            </a:r>
            <a:r>
              <a:rPr lang="pt-BR" sz="1800" u="sng" dirty="0"/>
              <a:t>cada mudança ou letra digitada na tela</a:t>
            </a:r>
            <a:r>
              <a:rPr lang="pt-BR" sz="1800" dirty="0"/>
              <a:t>, a função será </a:t>
            </a:r>
            <a:r>
              <a:rPr lang="pt-BR" sz="1800" u="sng" dirty="0"/>
              <a:t>executada novamente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Para resolver isso, vamos usar uma função do </a:t>
            </a:r>
            <a:r>
              <a:rPr lang="pt-BR" sz="1800" dirty="0" err="1"/>
              <a:t>React</a:t>
            </a:r>
            <a:r>
              <a:rPr lang="pt-BR" sz="1800" dirty="0"/>
              <a:t>, que diz quando um código é para ser executado ou não: </a:t>
            </a:r>
          </a:p>
          <a:p>
            <a:pPr algn="just"/>
            <a:endParaRPr lang="pt-BR" sz="1800" dirty="0"/>
          </a:p>
          <a:p>
            <a:pPr algn="just"/>
            <a:r>
              <a:rPr lang="pt-BR" sz="2000" u="sng" dirty="0" err="1"/>
              <a:t>useEffect</a:t>
            </a:r>
            <a:r>
              <a:rPr lang="pt-BR" sz="2000" u="sng" dirty="0"/>
              <a:t>(função, [elementos...])</a:t>
            </a:r>
          </a:p>
          <a:p>
            <a:pPr lvl="1" algn="just"/>
            <a:r>
              <a:rPr lang="pt-BR" sz="1800" dirty="0"/>
              <a:t>O </a:t>
            </a:r>
            <a:r>
              <a:rPr lang="pt-BR" sz="1800" dirty="0" err="1"/>
              <a:t>useEffect</a:t>
            </a:r>
            <a:r>
              <a:rPr lang="pt-BR" sz="1800" dirty="0"/>
              <a:t>  permite </a:t>
            </a:r>
            <a:r>
              <a:rPr lang="pt-BR" sz="1800" u="sng" dirty="0"/>
              <a:t>executar</a:t>
            </a:r>
            <a:r>
              <a:rPr lang="pt-BR" sz="1800" dirty="0"/>
              <a:t> uma </a:t>
            </a:r>
            <a:r>
              <a:rPr lang="pt-BR" sz="1800" u="sng" dirty="0"/>
              <a:t>função</a:t>
            </a:r>
            <a:r>
              <a:rPr lang="pt-BR" sz="1800" dirty="0"/>
              <a:t> sempre que e um </a:t>
            </a:r>
            <a:r>
              <a:rPr lang="pt-BR" sz="1800" u="sng" dirty="0"/>
              <a:t>elemento</a:t>
            </a:r>
            <a:r>
              <a:rPr lang="pt-BR" sz="1800" dirty="0"/>
              <a:t> é </a:t>
            </a:r>
            <a:r>
              <a:rPr lang="pt-BR" sz="1800" u="sng" dirty="0"/>
              <a:t>alterado</a:t>
            </a:r>
            <a:r>
              <a:rPr lang="pt-BR" sz="1800" dirty="0"/>
              <a:t>.</a:t>
            </a:r>
          </a:p>
          <a:p>
            <a:pPr lvl="1" algn="just"/>
            <a:r>
              <a:rPr lang="pt-BR" sz="1800" dirty="0"/>
              <a:t>Caso passe um </a:t>
            </a:r>
            <a:r>
              <a:rPr lang="pt-BR" sz="1800" u="sng" dirty="0"/>
              <a:t>vetor vazio </a:t>
            </a:r>
            <a:r>
              <a:rPr lang="pt-BR" sz="1800" dirty="0"/>
              <a:t>essa </a:t>
            </a:r>
            <a:r>
              <a:rPr lang="pt-BR" sz="1800" u="sng" dirty="0"/>
              <a:t>função</a:t>
            </a:r>
            <a:r>
              <a:rPr lang="pt-BR" sz="1800" dirty="0"/>
              <a:t> é </a:t>
            </a:r>
            <a:r>
              <a:rPr lang="pt-BR" sz="1800" u="sng" dirty="0"/>
              <a:t>executada uma única vez</a:t>
            </a:r>
            <a:r>
              <a:rPr lang="pt-BR" sz="1800" dirty="0"/>
              <a:t>, ideal para não ficar executado a mesma coisa sempre que a tela é renderizada novamente (sofre alteração)</a:t>
            </a:r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600060-D939-979B-3F49-ECDF4905AFAC}"/>
              </a:ext>
            </a:extLst>
          </p:cNvPr>
          <p:cNvSpPr txBox="1"/>
          <p:nvPr/>
        </p:nvSpPr>
        <p:spPr>
          <a:xfrm>
            <a:off x="506816" y="5373216"/>
            <a:ext cx="11582400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//Apenas é executada quando a tela é montada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React.useEffect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'http://localhost:3001/animes'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[])</a:t>
            </a:r>
          </a:p>
        </p:txBody>
      </p:sp>
    </p:spTree>
    <p:extLst>
      <p:ext uri="{BB962C8B-B14F-4D97-AF65-F5344CB8AC3E}">
        <p14:creationId xmlns:p14="http://schemas.microsoft.com/office/powerpoint/2010/main" val="3407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 Next além da navegação própria, ainda aprimora o </a:t>
            </a:r>
            <a:r>
              <a:rPr lang="pt-BR" sz="1800" dirty="0" err="1"/>
              <a:t>React</a:t>
            </a:r>
            <a:r>
              <a:rPr lang="pt-BR" sz="1800" dirty="0"/>
              <a:t> com um sistema de </a:t>
            </a:r>
            <a:r>
              <a:rPr lang="pt-BR" sz="1800" u="sng" dirty="0"/>
              <a:t>Páginas Estáticas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Por padrão no </a:t>
            </a:r>
            <a:r>
              <a:rPr lang="pt-BR" sz="1800" dirty="0" err="1"/>
              <a:t>React</a:t>
            </a:r>
            <a:r>
              <a:rPr lang="pt-BR" sz="1800" dirty="0"/>
              <a:t>, a cada requisição de usuários, as páginas são </a:t>
            </a:r>
            <a:r>
              <a:rPr lang="pt-BR" sz="1800" u="sng" dirty="0"/>
              <a:t>remontadas em tempo de execução</a:t>
            </a:r>
            <a:r>
              <a:rPr lang="pt-BR" sz="1800" dirty="0"/>
              <a:t> e caso haja consulta no </a:t>
            </a:r>
            <a:r>
              <a:rPr lang="pt-BR" sz="1800" u="sng" dirty="0" err="1"/>
              <a:t>backend</a:t>
            </a:r>
            <a:r>
              <a:rPr lang="pt-BR" sz="1800" dirty="0"/>
              <a:t>, uma nova </a:t>
            </a:r>
            <a:r>
              <a:rPr lang="pt-BR" sz="1800" u="sng" dirty="0"/>
              <a:t>consulta</a:t>
            </a:r>
            <a:r>
              <a:rPr lang="pt-BR" sz="1800" dirty="0"/>
              <a:t> é realizada, gerando  demanda no </a:t>
            </a:r>
            <a:r>
              <a:rPr lang="pt-BR" sz="1800" dirty="0" err="1"/>
              <a:t>backend</a:t>
            </a:r>
            <a:r>
              <a:rPr lang="pt-BR" sz="1800" dirty="0"/>
              <a:t> e lentidão no front-end.</a:t>
            </a:r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245F306-CF5A-FAC2-C749-9EE2D905DE7E}"/>
              </a:ext>
            </a:extLst>
          </p:cNvPr>
          <p:cNvSpPr/>
          <p:nvPr/>
        </p:nvSpPr>
        <p:spPr>
          <a:xfrm>
            <a:off x="4702940" y="3780136"/>
            <a:ext cx="3600400" cy="1593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Cliente 1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22C0895-6989-ED3F-8B62-DE0F1782E013}"/>
              </a:ext>
            </a:extLst>
          </p:cNvPr>
          <p:cNvSpPr/>
          <p:nvPr/>
        </p:nvSpPr>
        <p:spPr>
          <a:xfrm>
            <a:off x="839416" y="5242937"/>
            <a:ext cx="2232248" cy="12241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Servidor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BD5A3D-FD26-DF57-E1DD-6249C3C4764D}"/>
              </a:ext>
            </a:extLst>
          </p:cNvPr>
          <p:cNvSpPr/>
          <p:nvPr/>
        </p:nvSpPr>
        <p:spPr>
          <a:xfrm>
            <a:off x="5291458" y="4306833"/>
            <a:ext cx="2880320" cy="93610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 a tela (</a:t>
            </a:r>
            <a:r>
              <a:rPr lang="pt-BR" dirty="0" err="1"/>
              <a:t>js</a:t>
            </a:r>
            <a:r>
              <a:rPr lang="pt-BR" dirty="0"/>
              <a:t> -&gt; </a:t>
            </a:r>
            <a:r>
              <a:rPr lang="pt-BR" dirty="0" err="1"/>
              <a:t>html</a:t>
            </a:r>
            <a:r>
              <a:rPr lang="pt-BR" dirty="0"/>
              <a:t>) na hora que o cliente recebe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DE2D41B-4348-20FA-242F-EB0C574C1698}"/>
              </a:ext>
            </a:extLst>
          </p:cNvPr>
          <p:cNvSpPr/>
          <p:nvPr/>
        </p:nvSpPr>
        <p:spPr>
          <a:xfrm>
            <a:off x="1955540" y="3861048"/>
            <a:ext cx="2232248" cy="12241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API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61BB9A5-3C38-19B1-5C90-963E9095A9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71664" y="4774885"/>
            <a:ext cx="2219794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FAB590E-A2B9-FF29-6C49-8DBE4D64E5FF}"/>
              </a:ext>
            </a:extLst>
          </p:cNvPr>
          <p:cNvCxnSpPr>
            <a:cxnSpLocks/>
          </p:cNvCxnSpPr>
          <p:nvPr/>
        </p:nvCxnSpPr>
        <p:spPr>
          <a:xfrm flipH="1" flipV="1">
            <a:off x="4181561" y="4256524"/>
            <a:ext cx="1109897" cy="284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72483C3-C53E-D99F-E5CF-4CB03B71B4E4}"/>
              </a:ext>
            </a:extLst>
          </p:cNvPr>
          <p:cNvCxnSpPr>
            <a:cxnSpLocks/>
          </p:cNvCxnSpPr>
          <p:nvPr/>
        </p:nvCxnSpPr>
        <p:spPr>
          <a:xfrm>
            <a:off x="4181561" y="4572792"/>
            <a:ext cx="1109897" cy="124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F7F6158-8FB9-A125-3B7D-B3EABA018637}"/>
              </a:ext>
            </a:extLst>
          </p:cNvPr>
          <p:cNvSpPr/>
          <p:nvPr/>
        </p:nvSpPr>
        <p:spPr>
          <a:xfrm>
            <a:off x="4702939" y="5450632"/>
            <a:ext cx="3679771" cy="129187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Cliente 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FB25354-0D0D-9EE7-F786-0658FFDF577E}"/>
              </a:ext>
            </a:extLst>
          </p:cNvPr>
          <p:cNvSpPr/>
          <p:nvPr/>
        </p:nvSpPr>
        <p:spPr>
          <a:xfrm>
            <a:off x="5324158" y="5893786"/>
            <a:ext cx="2847619" cy="8100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 a tela (</a:t>
            </a:r>
            <a:r>
              <a:rPr lang="pt-BR" dirty="0" err="1"/>
              <a:t>js</a:t>
            </a:r>
            <a:r>
              <a:rPr lang="pt-BR" dirty="0"/>
              <a:t> -&gt; </a:t>
            </a:r>
            <a:r>
              <a:rPr lang="pt-BR" dirty="0" err="1"/>
              <a:t>html</a:t>
            </a:r>
            <a:r>
              <a:rPr lang="pt-BR" dirty="0"/>
              <a:t>) na hora que o cliente recebe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F99AA66-899D-3A92-DFDD-D4E7A4C645B7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3071664" y="5855005"/>
            <a:ext cx="2252494" cy="443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2494951-DFA9-B831-C5EE-568F24FAC84B}"/>
              </a:ext>
            </a:extLst>
          </p:cNvPr>
          <p:cNvCxnSpPr>
            <a:cxnSpLocks/>
          </p:cNvCxnSpPr>
          <p:nvPr/>
        </p:nvCxnSpPr>
        <p:spPr>
          <a:xfrm flipH="1" flipV="1">
            <a:off x="4099179" y="5017247"/>
            <a:ext cx="1238302" cy="888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C93EA44-6CA4-0E21-1889-759FCC18C3E4}"/>
              </a:ext>
            </a:extLst>
          </p:cNvPr>
          <p:cNvCxnSpPr>
            <a:cxnSpLocks/>
          </p:cNvCxnSpPr>
          <p:nvPr/>
        </p:nvCxnSpPr>
        <p:spPr>
          <a:xfrm>
            <a:off x="3698621" y="5082260"/>
            <a:ext cx="1638860" cy="1074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1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Para resolver isso, o Next  tem um sistema próprio de “cache”, onde é criado uma página estática no próprio servidor, mandando tudo já montada para o usuário. E apenas recriada novamente após um período de tempo. </a:t>
            </a:r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71F8707-A5DB-A288-A2BC-D0756E02AFED}"/>
              </a:ext>
            </a:extLst>
          </p:cNvPr>
          <p:cNvSpPr/>
          <p:nvPr/>
        </p:nvSpPr>
        <p:spPr>
          <a:xfrm>
            <a:off x="7600240" y="3557000"/>
            <a:ext cx="3024336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Cliente 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B25A5F-4FA5-97DF-101F-9928BAE058FE}"/>
              </a:ext>
            </a:extLst>
          </p:cNvPr>
          <p:cNvSpPr/>
          <p:nvPr/>
        </p:nvSpPr>
        <p:spPr>
          <a:xfrm>
            <a:off x="627207" y="4174136"/>
            <a:ext cx="3600400" cy="23179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Servidor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274B3D8-5ADB-0FB3-16F8-0D9EC3231810}"/>
              </a:ext>
            </a:extLst>
          </p:cNvPr>
          <p:cNvSpPr/>
          <p:nvPr/>
        </p:nvSpPr>
        <p:spPr>
          <a:xfrm>
            <a:off x="1116774" y="5058269"/>
            <a:ext cx="2664296" cy="11667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Monta a tela e cria um cache de x minutos (</a:t>
            </a:r>
            <a:r>
              <a:rPr lang="pt-BR" dirty="0" err="1"/>
              <a:t>html</a:t>
            </a:r>
            <a:r>
              <a:rPr lang="pt-BR" dirty="0"/>
              <a:t> já montado)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AE1DE7-44D9-BAF0-49DF-F113E609A4C9}"/>
              </a:ext>
            </a:extLst>
          </p:cNvPr>
          <p:cNvSpPr/>
          <p:nvPr/>
        </p:nvSpPr>
        <p:spPr>
          <a:xfrm>
            <a:off x="5111143" y="2974857"/>
            <a:ext cx="2232248" cy="12241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771AAE5-ABDC-5120-4DA8-1DBCD64C554B}"/>
              </a:ext>
            </a:extLst>
          </p:cNvPr>
          <p:cNvSpPr/>
          <p:nvPr/>
        </p:nvSpPr>
        <p:spPr>
          <a:xfrm>
            <a:off x="7952353" y="4005064"/>
            <a:ext cx="2320111" cy="6423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Só o texto do </a:t>
            </a:r>
            <a:r>
              <a:rPr lang="pt-BR" dirty="0" err="1"/>
              <a:t>html</a:t>
            </a:r>
            <a:r>
              <a:rPr lang="pt-BR" dirty="0"/>
              <a:t>, já montado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7214BA-6BDE-372F-5A4C-15D367D6E017}"/>
              </a:ext>
            </a:extLst>
          </p:cNvPr>
          <p:cNvSpPr/>
          <p:nvPr/>
        </p:nvSpPr>
        <p:spPr>
          <a:xfrm>
            <a:off x="1116774" y="5058269"/>
            <a:ext cx="2664296" cy="11667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Ainda está no período de cache, manda a mesma tela sem alteração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3318203-EEF2-306E-A7C7-E4791AC339C8}"/>
              </a:ext>
            </a:extLst>
          </p:cNvPr>
          <p:cNvSpPr/>
          <p:nvPr/>
        </p:nvSpPr>
        <p:spPr>
          <a:xfrm>
            <a:off x="7608168" y="5207500"/>
            <a:ext cx="3024336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Cliente 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AEA26C8-B994-2B8F-F6BA-6CF2F3FAFAA6}"/>
              </a:ext>
            </a:extLst>
          </p:cNvPr>
          <p:cNvSpPr/>
          <p:nvPr/>
        </p:nvSpPr>
        <p:spPr>
          <a:xfrm>
            <a:off x="7960281" y="5655564"/>
            <a:ext cx="2320111" cy="6423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Só o texto do </a:t>
            </a:r>
            <a:r>
              <a:rPr lang="pt-BR" dirty="0" err="1"/>
              <a:t>html</a:t>
            </a:r>
            <a:r>
              <a:rPr lang="pt-BR" dirty="0"/>
              <a:t>, já montado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2111D4F-9E92-A10D-14A2-A70DC337DC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7345" y="3304471"/>
            <a:ext cx="1485252" cy="20223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21AE84BF-D5A6-2EB7-E96A-FAA5FFE864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7227" y="3747204"/>
            <a:ext cx="1773916" cy="13379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813544C2-B490-BFB3-9951-3E8D462356DB}"/>
              </a:ext>
            </a:extLst>
          </p:cNvPr>
          <p:cNvCxnSpPr>
            <a:endCxn id="17" idx="1"/>
          </p:cNvCxnSpPr>
          <p:nvPr/>
        </p:nvCxnSpPr>
        <p:spPr>
          <a:xfrm flipV="1">
            <a:off x="3781070" y="4326258"/>
            <a:ext cx="4171283" cy="13153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440CEAF-77AC-06B1-9789-13407CAFA81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781070" y="5641656"/>
            <a:ext cx="4179211" cy="3351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 (Por tempo)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Para torna uma página estática no Next, apenas precisamos adicionar a seguinte função </a:t>
            </a:r>
            <a:r>
              <a:rPr lang="pt-BR" sz="1800" u="sng" dirty="0" err="1"/>
              <a:t>getStaticProps</a:t>
            </a:r>
            <a:r>
              <a:rPr lang="pt-BR" sz="1800" dirty="0"/>
              <a:t> no arquivo da nossa página estática</a:t>
            </a:r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2EC1F8-28C5-BAA6-8CEA-6FE0ADF2EA39}"/>
              </a:ext>
            </a:extLst>
          </p:cNvPr>
          <p:cNvSpPr txBox="1"/>
          <p:nvPr/>
        </p:nvSpPr>
        <p:spPr>
          <a:xfrm>
            <a:off x="1271464" y="3122551"/>
            <a:ext cx="10106780" cy="313932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getStaticProps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podemos passar dados que são recuperados do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backe-end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animes: []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revalidate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//Recria a página após 60 segundos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Home(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//...//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03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 (Por tempo)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A página estática só funciona com o </a:t>
            </a:r>
            <a:r>
              <a:rPr lang="pt-BR" sz="1800" u="sng" dirty="0" err="1"/>
              <a:t>npm</a:t>
            </a:r>
            <a:r>
              <a:rPr lang="pt-BR" sz="1800" u="sng" dirty="0"/>
              <a:t> start</a:t>
            </a:r>
            <a:r>
              <a:rPr lang="pt-BR" sz="1800" dirty="0"/>
              <a:t>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O comando </a:t>
            </a:r>
            <a:r>
              <a:rPr lang="pt-BR" sz="1800" u="sng" dirty="0" err="1"/>
              <a:t>npm</a:t>
            </a:r>
            <a:r>
              <a:rPr lang="pt-BR" sz="1800" u="sng" dirty="0"/>
              <a:t> </a:t>
            </a:r>
            <a:r>
              <a:rPr lang="pt-BR" sz="1800" u="sng" dirty="0" err="1"/>
              <a:t>run</a:t>
            </a:r>
            <a:r>
              <a:rPr lang="pt-BR" sz="1800" u="sng" dirty="0"/>
              <a:t> </a:t>
            </a:r>
            <a:r>
              <a:rPr lang="pt-BR" sz="1800" u="sng" dirty="0" err="1"/>
              <a:t>dev</a:t>
            </a:r>
            <a:r>
              <a:rPr lang="pt-BR" sz="1800" u="sng" dirty="0"/>
              <a:t> </a:t>
            </a:r>
            <a:r>
              <a:rPr lang="pt-BR" sz="1800" dirty="0"/>
              <a:t>não usa cache, justamente para podermos ver as mudanças realizadas no código.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Porém, para o </a:t>
            </a:r>
            <a:r>
              <a:rPr lang="pt-BR" sz="1800" dirty="0" err="1"/>
              <a:t>npm</a:t>
            </a:r>
            <a:r>
              <a:rPr lang="pt-BR" sz="1800" dirty="0"/>
              <a:t> start funcionar antes temos que rodar o comando </a:t>
            </a:r>
            <a:r>
              <a:rPr lang="pt-BR" sz="1800" u="sng" dirty="0" err="1"/>
              <a:t>npm</a:t>
            </a:r>
            <a:r>
              <a:rPr lang="pt-BR" sz="1800" u="sng" dirty="0"/>
              <a:t> </a:t>
            </a:r>
            <a:r>
              <a:rPr lang="pt-BR" sz="1800" u="sng" dirty="0" err="1"/>
              <a:t>run</a:t>
            </a:r>
            <a:r>
              <a:rPr lang="pt-BR" sz="1800" u="sng" dirty="0"/>
              <a:t> build: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12028E-D691-0A96-F3DE-7076ABE2DBBE}"/>
              </a:ext>
            </a:extLst>
          </p:cNvPr>
          <p:cNvSpPr txBox="1"/>
          <p:nvPr/>
        </p:nvSpPr>
        <p:spPr>
          <a:xfrm>
            <a:off x="1415480" y="4535365"/>
            <a:ext cx="16610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build</a:t>
            </a:r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3973CA-FC6B-5D4A-56C2-FA881114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9" y="4437112"/>
            <a:ext cx="7698208" cy="1869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1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 (Por tempo)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Podemos deixar a consulta da API também na função </a:t>
            </a:r>
            <a:r>
              <a:rPr lang="pt-BR" sz="1800" u="sng" dirty="0" err="1"/>
              <a:t>getStaticProps</a:t>
            </a:r>
            <a:r>
              <a:rPr lang="pt-BR" sz="1800" dirty="0"/>
              <a:t>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B69AA6-9F50-E6BA-A578-A11A7B262E2F}"/>
              </a:ext>
            </a:extLst>
          </p:cNvPr>
          <p:cNvSpPr txBox="1"/>
          <p:nvPr/>
        </p:nvSpPr>
        <p:spPr>
          <a:xfrm>
            <a:off x="1775520" y="2891718"/>
            <a:ext cx="7632848" cy="332398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PropsHome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animes:Anime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getStaticProps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'http://localhost:3001/animes'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podemos passar dados que são recuperados do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backe-end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animes: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revalidate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//Recria a página após 60 segundos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Home({animes}: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PropsHome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34310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 no Next! (Por tempo)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Podemos deixar a consulta da API também na função </a:t>
            </a:r>
            <a:r>
              <a:rPr lang="pt-BR" sz="1800" u="sng" dirty="0" err="1"/>
              <a:t>getStaticProps</a:t>
            </a:r>
            <a:r>
              <a:rPr lang="pt-BR" sz="1800" dirty="0"/>
              <a:t>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B69AA6-9F50-E6BA-A578-A11A7B262E2F}"/>
              </a:ext>
            </a:extLst>
          </p:cNvPr>
          <p:cNvSpPr txBox="1"/>
          <p:nvPr/>
        </p:nvSpPr>
        <p:spPr>
          <a:xfrm>
            <a:off x="1775520" y="2891718"/>
            <a:ext cx="7632848" cy="332398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PropsHome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animes:Anime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getStaticProps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'http://localhost:3001/animes'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podemos passar dados que são recuperados do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backe-end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animes: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revalidate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//Recria a página após 60 segundos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Home({animes}: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PropsHome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13092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Páginas Estáticas no Next! (A cada requisição)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Caso ainda precise atualizar a página a cada requisição (páginas de buscas por exemplo), ainda pode usar a função </a:t>
            </a:r>
            <a:r>
              <a:rPr lang="pt-BR" sz="1800" u="sng" dirty="0" err="1"/>
              <a:t>getServeSideProps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A página será montada a cada requisição, </a:t>
            </a:r>
            <a:r>
              <a:rPr lang="pt-BR" sz="1800" dirty="0" err="1"/>
              <a:t>maaas</a:t>
            </a:r>
            <a:r>
              <a:rPr lang="pt-BR" sz="1800" dirty="0"/>
              <a:t> do lado do servidor e não do cliente. Ou seja, todo código dentro da função </a:t>
            </a:r>
            <a:r>
              <a:rPr lang="pt-BR" sz="1800" dirty="0" err="1"/>
              <a:t>getServeSideProps</a:t>
            </a:r>
            <a:r>
              <a:rPr lang="pt-BR" sz="1800" dirty="0"/>
              <a:t>, não é acessada pelo cliente (Ideal para usar dados seguros como chaves de apis ou acessos de bancos)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37A46F-C086-CF59-1C89-1CA121552F91}"/>
              </a:ext>
            </a:extLst>
          </p:cNvPr>
          <p:cNvSpPr txBox="1"/>
          <p:nvPr/>
        </p:nvSpPr>
        <p:spPr>
          <a:xfrm>
            <a:off x="983432" y="3776260"/>
            <a:ext cx="10873208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getServerSideProps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'TESTE1 - Usuário </a:t>
            </a:r>
            <a:r>
              <a:rPr lang="pt-BR" sz="1400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tem acesso ao código'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ultimosVotados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votacao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'http://localhost:3001/animes/rank'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animes: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rank.data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votos: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ultimosVotados.data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Resultado({animes, votos}: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PropsResultado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'TESTE2 - Usuário </a:t>
            </a:r>
            <a:r>
              <a:rPr lang="pt-BR" sz="1400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acesso ao código’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E com esses recursos, já temos o básico de Nest, Prisma e Next!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Agora é só finalizar as nossas requisições do </a:t>
            </a:r>
            <a:r>
              <a:rPr lang="pt-BR" sz="1800" dirty="0" err="1"/>
              <a:t>frontend</a:t>
            </a:r>
            <a:r>
              <a:rPr lang="pt-BR" sz="1800" dirty="0"/>
              <a:t> para o </a:t>
            </a:r>
            <a:r>
              <a:rPr lang="pt-BR" sz="1800" dirty="0" err="1"/>
              <a:t>backend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846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2171564" y="2708920"/>
            <a:ext cx="784887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https://github.com/CarlosWGama/nest-next </a:t>
            </a:r>
            <a:r>
              <a:rPr lang="pt-BR" sz="2000" dirty="0"/>
              <a:t>./curso</a:t>
            </a:r>
          </a:p>
          <a:p>
            <a:r>
              <a:rPr lang="pt-BR" sz="2000" dirty="0" err="1"/>
              <a:t>cd</a:t>
            </a:r>
            <a:r>
              <a:rPr lang="pt-BR" sz="2000" dirty="0"/>
              <a:t> curso</a:t>
            </a:r>
          </a:p>
          <a:p>
            <a:r>
              <a:rPr lang="pt-BR" sz="2000" dirty="0" err="1"/>
              <a:t>git</a:t>
            </a:r>
            <a:r>
              <a:rPr lang="pt-BR" sz="2000" dirty="0"/>
              <a:t> checkout dia4</a:t>
            </a:r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frontend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../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..</a:t>
            </a:r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3963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hoje?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C04269-88EF-DE1B-76F3-73310C216099}"/>
              </a:ext>
            </a:extLst>
          </p:cNvPr>
          <p:cNvCxnSpPr>
            <a:cxnSpLocks/>
          </p:cNvCxnSpPr>
          <p:nvPr/>
        </p:nvCxnSpPr>
        <p:spPr>
          <a:xfrm>
            <a:off x="10704512" y="1955751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DB7EC8-269E-59E0-F734-6C426F5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5715000"/>
            <a:ext cx="1388512" cy="8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7A12BE-A188-EA18-655D-35982CEFB6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8634" y="5840735"/>
            <a:ext cx="1967820" cy="5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2171564" y="2814774"/>
            <a:ext cx="784887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https://github.com/CarlosWGama/nest-next </a:t>
            </a:r>
            <a:r>
              <a:rPr lang="pt-BR" sz="2000" dirty="0"/>
              <a:t>./curso</a:t>
            </a:r>
          </a:p>
          <a:p>
            <a:r>
              <a:rPr lang="pt-BR" sz="2000" dirty="0" err="1"/>
              <a:t>cd</a:t>
            </a:r>
            <a:r>
              <a:rPr lang="pt-BR" sz="2000" dirty="0"/>
              <a:t> curso</a:t>
            </a:r>
          </a:p>
          <a:p>
            <a:r>
              <a:rPr lang="pt-BR" sz="2000" dirty="0" err="1"/>
              <a:t>git</a:t>
            </a:r>
            <a:r>
              <a:rPr lang="pt-BR" sz="2000" dirty="0"/>
              <a:t> checkout dia3</a:t>
            </a:r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frontend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../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..</a:t>
            </a:r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8028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Integrando tudo!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Após a construção do </a:t>
            </a:r>
            <a:r>
              <a:rPr lang="pt-BR" sz="1900" dirty="0" err="1"/>
              <a:t>backe-end</a:t>
            </a:r>
            <a:r>
              <a:rPr lang="pt-BR" sz="1900" dirty="0"/>
              <a:t> e do front-</a:t>
            </a:r>
            <a:r>
              <a:rPr lang="pt-BR" sz="1900" dirty="0" err="1"/>
              <a:t>end</a:t>
            </a:r>
            <a:r>
              <a:rPr lang="pt-BR" sz="1900" dirty="0"/>
              <a:t>, está na hora de integrar tudo!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Para fazer a comunicação do front-</a:t>
            </a:r>
            <a:r>
              <a:rPr lang="pt-BR" sz="1900" dirty="0" err="1"/>
              <a:t>end</a:t>
            </a:r>
            <a:r>
              <a:rPr lang="pt-BR" sz="1900" dirty="0"/>
              <a:t> com </a:t>
            </a:r>
            <a:r>
              <a:rPr lang="pt-BR" sz="1900" dirty="0" err="1"/>
              <a:t>back-end</a:t>
            </a:r>
            <a:r>
              <a:rPr lang="pt-BR" sz="1900" dirty="0"/>
              <a:t> iremos usar a biblioteca do </a:t>
            </a:r>
            <a:r>
              <a:rPr lang="pt-BR" sz="1900" u="sng" dirty="0" err="1"/>
              <a:t>Axios</a:t>
            </a:r>
            <a:r>
              <a:rPr lang="pt-BR" sz="1900" u="sng" dirty="0"/>
              <a:t>.</a:t>
            </a:r>
          </a:p>
          <a:p>
            <a:pPr algn="just"/>
            <a:endParaRPr lang="pt-BR" sz="1900" u="sng" dirty="0"/>
          </a:p>
          <a:p>
            <a:pPr algn="just"/>
            <a:endParaRPr lang="pt-BR" sz="1900" u="sng" dirty="0"/>
          </a:p>
          <a:p>
            <a:pPr algn="just"/>
            <a:endParaRPr lang="pt-BR" sz="1900" u="sng" dirty="0"/>
          </a:p>
          <a:p>
            <a:pPr algn="just"/>
            <a:endParaRPr lang="pt-BR" sz="1900" u="sng" dirty="0"/>
          </a:p>
          <a:p>
            <a:pPr algn="just"/>
            <a:endParaRPr lang="pt-BR" u="sng" dirty="0"/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Para instalar o </a:t>
            </a:r>
            <a:r>
              <a:rPr lang="pt-BR" sz="1900" dirty="0" err="1"/>
              <a:t>Axios</a:t>
            </a:r>
            <a:r>
              <a:rPr lang="pt-BR" sz="1900" dirty="0"/>
              <a:t>, dentro da pasta do </a:t>
            </a:r>
            <a:r>
              <a:rPr lang="pt-BR" sz="1900" dirty="0" err="1"/>
              <a:t>frontend</a:t>
            </a:r>
            <a:r>
              <a:rPr lang="pt-BR" sz="1900" dirty="0"/>
              <a:t> rode 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466D2-0390-6490-A0C2-F9A05746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494" y="836058"/>
            <a:ext cx="3182862" cy="86475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69FB9E9-87DA-B0D1-ABF8-2226B505D131}"/>
              </a:ext>
            </a:extLst>
          </p:cNvPr>
          <p:cNvSpPr/>
          <p:nvPr/>
        </p:nvSpPr>
        <p:spPr>
          <a:xfrm>
            <a:off x="1487488" y="3429000"/>
            <a:ext cx="2160240" cy="140306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7B9084-311E-5688-53E7-FA6E5B857A9B}"/>
              </a:ext>
            </a:extLst>
          </p:cNvPr>
          <p:cNvSpPr/>
          <p:nvPr/>
        </p:nvSpPr>
        <p:spPr>
          <a:xfrm>
            <a:off x="7776106" y="3429001"/>
            <a:ext cx="2160240" cy="14401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5217978-0DB1-FFB6-50A5-5AADF0D96C25}"/>
              </a:ext>
            </a:extLst>
          </p:cNvPr>
          <p:cNvSpPr/>
          <p:nvPr/>
        </p:nvSpPr>
        <p:spPr>
          <a:xfrm>
            <a:off x="8328248" y="3916152"/>
            <a:ext cx="1055956" cy="79208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Axios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57B480C-6992-8085-C747-B66A3AFE4C25}"/>
              </a:ext>
            </a:extLst>
          </p:cNvPr>
          <p:cNvCxnSpPr>
            <a:cxnSpLocks/>
          </p:cNvCxnSpPr>
          <p:nvPr/>
        </p:nvCxnSpPr>
        <p:spPr>
          <a:xfrm flipH="1">
            <a:off x="3647728" y="4132176"/>
            <a:ext cx="4680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0DC811-961F-7C9D-8613-8A4EA8D47441}"/>
              </a:ext>
            </a:extLst>
          </p:cNvPr>
          <p:cNvSpPr txBox="1"/>
          <p:nvPr/>
        </p:nvSpPr>
        <p:spPr>
          <a:xfrm>
            <a:off x="4655840" y="3717032"/>
            <a:ext cx="248016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Solicita algo (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23750E0-15E0-2F04-ACD0-8DD5488088D4}"/>
              </a:ext>
            </a:extLst>
          </p:cNvPr>
          <p:cNvCxnSpPr>
            <a:cxnSpLocks/>
          </p:cNvCxnSpPr>
          <p:nvPr/>
        </p:nvCxnSpPr>
        <p:spPr>
          <a:xfrm>
            <a:off x="3647728" y="4518720"/>
            <a:ext cx="4680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09C10B2-D014-7F7A-5610-DD1DD56D165A}"/>
              </a:ext>
            </a:extLst>
          </p:cNvPr>
          <p:cNvSpPr txBox="1"/>
          <p:nvPr/>
        </p:nvSpPr>
        <p:spPr>
          <a:xfrm>
            <a:off x="4278583" y="4542284"/>
            <a:ext cx="317747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Obtém a resposta (Response)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D15F9E1-61C2-F77E-2A95-1EFF7BDE8639}"/>
              </a:ext>
            </a:extLst>
          </p:cNvPr>
          <p:cNvSpPr/>
          <p:nvPr/>
        </p:nvSpPr>
        <p:spPr>
          <a:xfrm>
            <a:off x="4655289" y="5684753"/>
            <a:ext cx="280076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Requisição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o </a:t>
            </a:r>
            <a:r>
              <a:rPr lang="pt-BR" sz="2000" dirty="0" err="1"/>
              <a:t>Axios</a:t>
            </a:r>
            <a:r>
              <a:rPr lang="pt-BR" sz="2000" dirty="0"/>
              <a:t>, basta importa-lo da biblioteca.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classe </a:t>
            </a:r>
            <a:r>
              <a:rPr lang="pt-BR" sz="2000" dirty="0" err="1"/>
              <a:t>Axios</a:t>
            </a:r>
            <a:r>
              <a:rPr lang="pt-BR" sz="2000" dirty="0"/>
              <a:t> possui os métodos </a:t>
            </a:r>
            <a:r>
              <a:rPr lang="pt-BR" sz="2000" u="sng" dirty="0" err="1"/>
              <a:t>get</a:t>
            </a:r>
            <a:r>
              <a:rPr lang="pt-BR" sz="2000" dirty="0"/>
              <a:t>, </a:t>
            </a:r>
            <a:r>
              <a:rPr lang="pt-BR" sz="2000" u="sng" dirty="0"/>
              <a:t>post</a:t>
            </a:r>
            <a:r>
              <a:rPr lang="pt-BR" sz="2000" dirty="0"/>
              <a:t>, </a:t>
            </a:r>
            <a:r>
              <a:rPr lang="pt-BR" sz="2000" u="sng" dirty="0"/>
              <a:t>patch</a:t>
            </a:r>
            <a:r>
              <a:rPr lang="pt-BR" sz="2000" dirty="0"/>
              <a:t> e </a:t>
            </a:r>
            <a:r>
              <a:rPr lang="pt-BR" sz="2000" u="sng" dirty="0"/>
              <a:t>delete</a:t>
            </a:r>
            <a:r>
              <a:rPr lang="pt-BR" sz="2000" dirty="0"/>
              <a:t>, permitindo acessar os dados: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A812F6-2AB3-4DA0-962D-82AE8CFA0C1A}"/>
              </a:ext>
            </a:extLst>
          </p:cNvPr>
          <p:cNvSpPr/>
          <p:nvPr/>
        </p:nvSpPr>
        <p:spPr>
          <a:xfrm>
            <a:off x="3863752" y="2780928"/>
            <a:ext cx="38523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axios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E9AED4-914A-4530-AC9D-2C27BF89065F}"/>
              </a:ext>
            </a:extLst>
          </p:cNvPr>
          <p:cNvSpPr/>
          <p:nvPr/>
        </p:nvSpPr>
        <p:spPr>
          <a:xfrm>
            <a:off x="-24680" y="4221088"/>
            <a:ext cx="1224136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Axios.post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{id:</a:t>
            </a:r>
            <a:r>
              <a:rPr lang="pt-BR" sz="17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'Carlos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Axios.patch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'http://url.com/api/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/1'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{id:</a:t>
            </a:r>
            <a:r>
              <a:rPr lang="pt-BR" sz="17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'Carlos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Axios.delete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/1'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  <a:endParaRPr lang="pt-BR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1F8F8B-022A-401B-B263-F52E10FC4152}"/>
              </a:ext>
            </a:extLst>
          </p:cNvPr>
          <p:cNvSpPr txBox="1"/>
          <p:nvPr/>
        </p:nvSpPr>
        <p:spPr>
          <a:xfrm>
            <a:off x="4367808" y="5554932"/>
            <a:ext cx="2140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URL da Requisição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EAB4DC9-0FD5-4172-B4E8-829011A30394}"/>
              </a:ext>
            </a:extLst>
          </p:cNvPr>
          <p:cNvCxnSpPr>
            <a:cxnSpLocks/>
          </p:cNvCxnSpPr>
          <p:nvPr/>
        </p:nvCxnSpPr>
        <p:spPr>
          <a:xfrm>
            <a:off x="1487488" y="4509120"/>
            <a:ext cx="3024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B62C52-8A8E-480D-B453-0C848B0F0089}"/>
              </a:ext>
            </a:extLst>
          </p:cNvPr>
          <p:cNvCxnSpPr>
            <a:cxnSpLocks/>
          </p:cNvCxnSpPr>
          <p:nvPr/>
        </p:nvCxnSpPr>
        <p:spPr>
          <a:xfrm>
            <a:off x="1631504" y="4797152"/>
            <a:ext cx="3024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E17D5CF-D7ED-450B-9B3E-A060106918E4}"/>
              </a:ext>
            </a:extLst>
          </p:cNvPr>
          <p:cNvCxnSpPr>
            <a:cxnSpLocks/>
          </p:cNvCxnSpPr>
          <p:nvPr/>
        </p:nvCxnSpPr>
        <p:spPr>
          <a:xfrm>
            <a:off x="1487488" y="5013176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9D9E142-C9FB-4571-88D4-78EE92C15A58}"/>
              </a:ext>
            </a:extLst>
          </p:cNvPr>
          <p:cNvCxnSpPr>
            <a:cxnSpLocks/>
          </p:cNvCxnSpPr>
          <p:nvPr/>
        </p:nvCxnSpPr>
        <p:spPr>
          <a:xfrm>
            <a:off x="1775520" y="5301208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9BEE90-768B-4F43-AA76-DE5FA7093D13}"/>
              </a:ext>
            </a:extLst>
          </p:cNvPr>
          <p:cNvSpPr txBox="1"/>
          <p:nvPr/>
        </p:nvSpPr>
        <p:spPr>
          <a:xfrm>
            <a:off x="2400475" y="5508720"/>
            <a:ext cx="67986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OPCIONAL</a:t>
            </a:r>
          </a:p>
          <a:p>
            <a:r>
              <a:rPr lang="pt-BR" dirty="0"/>
              <a:t>Os dados (parâmetros) mandando no corpo (</a:t>
            </a:r>
            <a:r>
              <a:rPr lang="pt-BR" dirty="0" err="1"/>
              <a:t>Body</a:t>
            </a:r>
            <a:r>
              <a:rPr lang="pt-BR" dirty="0"/>
              <a:t>) da requisição</a:t>
            </a:r>
          </a:p>
          <a:p>
            <a:r>
              <a:rPr lang="pt-BR" u="sng" dirty="0"/>
              <a:t>GET</a:t>
            </a:r>
            <a:r>
              <a:rPr lang="pt-BR" dirty="0"/>
              <a:t> E </a:t>
            </a:r>
            <a:r>
              <a:rPr lang="pt-BR" u="sng" dirty="0"/>
              <a:t>DELETE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possuem</a:t>
            </a:r>
            <a:r>
              <a:rPr lang="pt-BR" dirty="0"/>
              <a:t> esse recurso.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4C501A3-DFF0-4A16-85C2-AFEEDDE20F7F}"/>
              </a:ext>
            </a:extLst>
          </p:cNvPr>
          <p:cNvCxnSpPr>
            <a:cxnSpLocks/>
          </p:cNvCxnSpPr>
          <p:nvPr/>
        </p:nvCxnSpPr>
        <p:spPr>
          <a:xfrm>
            <a:off x="5107798" y="4760793"/>
            <a:ext cx="23563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3E3017-0CAF-4F6C-92CE-ADA439DD65A3}"/>
              </a:ext>
            </a:extLst>
          </p:cNvPr>
          <p:cNvCxnSpPr>
            <a:cxnSpLocks/>
          </p:cNvCxnSpPr>
          <p:nvPr/>
        </p:nvCxnSpPr>
        <p:spPr>
          <a:xfrm>
            <a:off x="5231904" y="5013176"/>
            <a:ext cx="25003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F951B2-AA9D-4CE3-B6D4-BA4F402E662B}"/>
              </a:ext>
            </a:extLst>
          </p:cNvPr>
          <p:cNvSpPr txBox="1"/>
          <p:nvPr/>
        </p:nvSpPr>
        <p:spPr>
          <a:xfrm>
            <a:off x="2659526" y="5647892"/>
            <a:ext cx="46153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OPCIONAL</a:t>
            </a:r>
            <a:endParaRPr lang="pt-BR" dirty="0"/>
          </a:p>
          <a:p>
            <a:r>
              <a:rPr lang="pt-BR" dirty="0"/>
              <a:t>Dados extras como informações no </a:t>
            </a:r>
            <a:r>
              <a:rPr lang="pt-BR" u="sng" dirty="0" err="1"/>
              <a:t>headers</a:t>
            </a:r>
            <a:endParaRPr lang="pt-BR" u="sng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2B9D44B-D4D6-4646-B766-30F6046959FC}"/>
              </a:ext>
            </a:extLst>
          </p:cNvPr>
          <p:cNvCxnSpPr>
            <a:cxnSpLocks/>
          </p:cNvCxnSpPr>
          <p:nvPr/>
        </p:nvCxnSpPr>
        <p:spPr>
          <a:xfrm>
            <a:off x="4995970" y="4509120"/>
            <a:ext cx="3692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F781657-C146-4BCB-BC45-1247DFBD6A7D}"/>
              </a:ext>
            </a:extLst>
          </p:cNvPr>
          <p:cNvCxnSpPr>
            <a:cxnSpLocks/>
          </p:cNvCxnSpPr>
          <p:nvPr/>
        </p:nvCxnSpPr>
        <p:spPr>
          <a:xfrm>
            <a:off x="7851151" y="4790474"/>
            <a:ext cx="3731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73AFDD2-0B1A-426B-B33C-61A9DC9CF689}"/>
              </a:ext>
            </a:extLst>
          </p:cNvPr>
          <p:cNvCxnSpPr>
            <a:cxnSpLocks/>
          </p:cNvCxnSpPr>
          <p:nvPr/>
        </p:nvCxnSpPr>
        <p:spPr>
          <a:xfrm>
            <a:off x="8113709" y="5013176"/>
            <a:ext cx="35927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5E6649E-E5FD-4671-B0F8-0FD1E14C5C82}"/>
              </a:ext>
            </a:extLst>
          </p:cNvPr>
          <p:cNvCxnSpPr>
            <a:cxnSpLocks/>
          </p:cNvCxnSpPr>
          <p:nvPr/>
        </p:nvCxnSpPr>
        <p:spPr>
          <a:xfrm>
            <a:off x="5559925" y="5286018"/>
            <a:ext cx="3632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Recuperando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retorno do método uma </a:t>
            </a:r>
            <a:r>
              <a:rPr lang="pt-BR" sz="2000" u="sng" dirty="0" err="1"/>
              <a:t>Promise</a:t>
            </a:r>
            <a:r>
              <a:rPr lang="pt-BR" sz="2000" dirty="0"/>
              <a:t>, por tanto é um conteúdo assíncrono (Espera o retorno da conexão).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tanto, para recuperar a resposta da requisição, basta fazer: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Ou: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291DCC-BA1F-41C2-AE35-B9E07DE6696B}"/>
              </a:ext>
            </a:extLst>
          </p:cNvPr>
          <p:cNvSpPr/>
          <p:nvPr/>
        </p:nvSpPr>
        <p:spPr>
          <a:xfrm>
            <a:off x="839416" y="3645024"/>
            <a:ext cx="84387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buscar(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+id).</a:t>
            </a:r>
            <a:r>
              <a:rPr lang="pt-B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(response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}).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error.response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})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451BC1-342B-431E-BC3C-426E8605F4A4}"/>
              </a:ext>
            </a:extLst>
          </p:cNvPr>
          <p:cNvSpPr/>
          <p:nvPr/>
        </p:nvSpPr>
        <p:spPr>
          <a:xfrm>
            <a:off x="3443873" y="5301208"/>
            <a:ext cx="87129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buscar(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id:number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response = </a:t>
            </a:r>
            <a:r>
              <a:rPr lang="pt-BR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+id)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response.data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F2E2DF-9698-B8AC-AF06-8AEFCEDDB32E}"/>
              </a:ext>
            </a:extLst>
          </p:cNvPr>
          <p:cNvSpPr txBox="1"/>
          <p:nvPr/>
        </p:nvSpPr>
        <p:spPr>
          <a:xfrm>
            <a:off x="6842212" y="858485"/>
            <a:ext cx="4871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u="sng" dirty="0" err="1"/>
              <a:t>response.data</a:t>
            </a:r>
            <a:r>
              <a:rPr lang="pt-BR" dirty="0"/>
              <a:t> retorna o mesmo que vimos no </a:t>
            </a:r>
            <a:r>
              <a:rPr lang="pt-BR" dirty="0" err="1"/>
              <a:t>insominia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2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portas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249424"/>
            <a:ext cx="5774432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Aqui, temos nosso primeiro, problema, por padrão o </a:t>
            </a:r>
            <a:r>
              <a:rPr lang="pt-BR" sz="2000" u="sng" dirty="0"/>
              <a:t>Next</a:t>
            </a:r>
            <a:r>
              <a:rPr lang="pt-BR" sz="2000" dirty="0"/>
              <a:t> e </a:t>
            </a:r>
            <a:r>
              <a:rPr lang="pt-BR" sz="2000" u="sng" dirty="0"/>
              <a:t>Nest</a:t>
            </a:r>
            <a:r>
              <a:rPr lang="pt-BR" sz="2000" dirty="0"/>
              <a:t> usam a mesma porta </a:t>
            </a:r>
            <a:r>
              <a:rPr lang="pt-BR" sz="2000" u="sng" dirty="0"/>
              <a:t>3000.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No arquivo </a:t>
            </a:r>
            <a:r>
              <a:rPr lang="pt-BR" sz="2000" u="sng" dirty="0" err="1"/>
              <a:t>backend</a:t>
            </a:r>
            <a:r>
              <a:rPr lang="pt-BR" sz="2000" u="sng" dirty="0"/>
              <a:t>/</a:t>
            </a:r>
            <a:r>
              <a:rPr lang="pt-BR" sz="2000" u="sng" dirty="0" err="1"/>
              <a:t>src</a:t>
            </a:r>
            <a:r>
              <a:rPr lang="pt-BR" sz="2000" u="sng" dirty="0"/>
              <a:t>/</a:t>
            </a:r>
            <a:r>
              <a:rPr lang="pt-BR" sz="2000" u="sng" dirty="0" err="1"/>
              <a:t>main.ts</a:t>
            </a:r>
            <a:r>
              <a:rPr lang="pt-BR" sz="2000" u="sng" dirty="0"/>
              <a:t>,</a:t>
            </a:r>
            <a:r>
              <a:rPr lang="pt-BR" sz="2000" dirty="0"/>
              <a:t> vamos trocar a porta do </a:t>
            </a:r>
            <a:r>
              <a:rPr lang="pt-BR" sz="2000" dirty="0" err="1"/>
              <a:t>nestjs</a:t>
            </a:r>
            <a:r>
              <a:rPr lang="pt-BR" sz="2000" dirty="0"/>
              <a:t> para </a:t>
            </a:r>
            <a:r>
              <a:rPr lang="pt-BR" sz="2000" b="1" u="sng" dirty="0"/>
              <a:t>3001</a:t>
            </a:r>
            <a:r>
              <a:rPr lang="pt-BR" sz="2000" dirty="0"/>
              <a:t> ou outra de sua preferencia como 80.</a:t>
            </a:r>
            <a:endParaRPr lang="pt-BR" sz="2000" b="1" dirty="0"/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675DA7-12CB-C2FE-6953-3BE2BEDE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33" y="1912439"/>
            <a:ext cx="1800200" cy="107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4ACCEA-69D3-5C1D-8C95-60E50D15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53" y="632427"/>
            <a:ext cx="771460" cy="1038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BF9AB-A98A-577D-72F1-E77AED0D29E9}"/>
              </a:ext>
            </a:extLst>
          </p:cNvPr>
          <p:cNvSpPr txBox="1"/>
          <p:nvPr/>
        </p:nvSpPr>
        <p:spPr>
          <a:xfrm>
            <a:off x="9544137" y="1724320"/>
            <a:ext cx="25202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http://localhost:</a:t>
            </a:r>
            <a:r>
              <a:rPr lang="pt-BR" b="1" u="sng" dirty="0"/>
              <a:t>3000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DE3969-2348-DA44-11D6-6A548B2CFB0D}"/>
              </a:ext>
            </a:extLst>
          </p:cNvPr>
          <p:cNvSpPr txBox="1"/>
          <p:nvPr/>
        </p:nvSpPr>
        <p:spPr>
          <a:xfrm>
            <a:off x="7021608" y="2953171"/>
            <a:ext cx="25202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http://localhost:</a:t>
            </a:r>
            <a:r>
              <a:rPr lang="pt-BR" b="1" u="sng" dirty="0"/>
              <a:t>3000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272BAD4-4F80-7738-5B27-46DBA665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92" y="3861048"/>
            <a:ext cx="566607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Rode o seu </a:t>
            </a:r>
            <a:r>
              <a:rPr lang="pt-BR" sz="2000" u="sng" dirty="0" err="1"/>
              <a:t>backend</a:t>
            </a:r>
            <a:r>
              <a:rPr lang="pt-BR" sz="2000" u="sng" dirty="0"/>
              <a:t>.</a:t>
            </a:r>
          </a:p>
          <a:p>
            <a:pPr algn="just"/>
            <a:endParaRPr lang="pt-BR" sz="2000" b="1" u="sng" dirty="0"/>
          </a:p>
          <a:p>
            <a:pPr algn="just"/>
            <a:r>
              <a:rPr lang="pt-BR" sz="2000" dirty="0"/>
              <a:t>No arquivo </a:t>
            </a:r>
            <a:r>
              <a:rPr lang="pt-BR" sz="2000" u="sng" dirty="0" err="1"/>
              <a:t>frontend</a:t>
            </a:r>
            <a:r>
              <a:rPr lang="pt-BR" sz="2000" u="sng" dirty="0"/>
              <a:t>/</a:t>
            </a:r>
            <a:r>
              <a:rPr lang="pt-BR" sz="2000" u="sng" dirty="0" err="1"/>
              <a:t>pages</a:t>
            </a:r>
            <a:r>
              <a:rPr lang="pt-BR" sz="2000" u="sng" dirty="0"/>
              <a:t>/</a:t>
            </a:r>
            <a:r>
              <a:rPr lang="pt-BR" sz="2000" u="sng" dirty="0" err="1"/>
              <a:t>index.tsx</a:t>
            </a:r>
            <a:r>
              <a:rPr lang="pt-BR" sz="2000" u="sng" dirty="0"/>
              <a:t>,</a:t>
            </a:r>
            <a:r>
              <a:rPr lang="pt-BR" sz="2000" dirty="0"/>
              <a:t> importe o </a:t>
            </a:r>
            <a:r>
              <a:rPr lang="pt-BR" sz="2000" dirty="0" err="1"/>
              <a:t>axios</a:t>
            </a:r>
            <a:r>
              <a:rPr lang="pt-BR" sz="2000" dirty="0"/>
              <a:t>: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E recupere a lista de animes com o </a:t>
            </a:r>
            <a:r>
              <a:rPr lang="pt-BR" sz="2000" u="sng" dirty="0" err="1"/>
              <a:t>get</a:t>
            </a:r>
            <a:r>
              <a:rPr lang="pt-BR" sz="2000" dirty="0"/>
              <a:t> para a </a:t>
            </a:r>
            <a:r>
              <a:rPr lang="pt-BR" sz="2000" dirty="0" err="1"/>
              <a:t>url</a:t>
            </a:r>
            <a:r>
              <a:rPr lang="pt-BR" sz="2000" dirty="0"/>
              <a:t> </a:t>
            </a:r>
            <a:r>
              <a:rPr lang="pt-BR" sz="2000" u="sng" dirty="0"/>
              <a:t>http://localhost:3001/animes</a:t>
            </a:r>
          </a:p>
          <a:p>
            <a:pPr algn="just"/>
            <a:endParaRPr lang="pt-BR" sz="2000" u="sng" dirty="0"/>
          </a:p>
          <a:p>
            <a:pPr algn="just"/>
            <a:endParaRPr lang="pt-BR" sz="20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0F23BB-A967-7E99-3195-B33367AEABCF}"/>
              </a:ext>
            </a:extLst>
          </p:cNvPr>
          <p:cNvSpPr txBox="1"/>
          <p:nvPr/>
        </p:nvSpPr>
        <p:spPr>
          <a:xfrm>
            <a:off x="3791744" y="1926258"/>
            <a:ext cx="1334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backend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start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36FF3A-D04F-DC99-6C09-E4DFA7E99F3C}"/>
              </a:ext>
            </a:extLst>
          </p:cNvPr>
          <p:cNvSpPr txBox="1"/>
          <p:nvPr/>
        </p:nvSpPr>
        <p:spPr>
          <a:xfrm>
            <a:off x="7608168" y="2924944"/>
            <a:ext cx="3552056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9DB242-B5FE-EBD1-D450-2AF0801A4753}"/>
              </a:ext>
            </a:extLst>
          </p:cNvPr>
          <p:cNvSpPr txBox="1"/>
          <p:nvPr/>
        </p:nvSpPr>
        <p:spPr>
          <a:xfrm>
            <a:off x="1271464" y="3969796"/>
            <a:ext cx="9145016" cy="267765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  <a:latin typeface="Consolas" panose="020B0609020204030204" pitchFamily="49" charset="0"/>
              </a:rPr>
              <a:t>//*...*//</a:t>
            </a:r>
            <a:endParaRPr lang="pt-B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Home()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anime,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null|Anime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animes,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setAnimes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=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&lt;Anime[]&gt;([]);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'http://localhost:3001/animes'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 </a:t>
            </a:r>
            <a:r>
              <a:rPr lang="pt-BR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setAnimes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//*...*//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3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problemas! Problema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3" cy="4608576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 primeiro é a questão de </a:t>
            </a:r>
            <a:r>
              <a:rPr lang="pt-BR" sz="1800" u="sng" dirty="0"/>
              <a:t>CORS.</a:t>
            </a:r>
          </a:p>
          <a:p>
            <a:pPr algn="just"/>
            <a:endParaRPr lang="pt-BR" sz="1800" u="sng" dirty="0"/>
          </a:p>
          <a:p>
            <a:pPr algn="just"/>
            <a:r>
              <a:rPr lang="pt-BR" sz="1800" dirty="0"/>
              <a:t>O problema de </a:t>
            </a:r>
            <a:r>
              <a:rPr lang="pt-BR" sz="1800" u="sng" dirty="0"/>
              <a:t>CORS,</a:t>
            </a:r>
            <a:r>
              <a:rPr lang="pt-BR" sz="1800" dirty="0"/>
              <a:t> ocorre quando uma requisição não vem da mesma origem de domínio e aqui temos um </a:t>
            </a:r>
            <a:r>
              <a:rPr lang="pt-BR" sz="1800" u="sng" dirty="0"/>
              <a:t>localhost:3000</a:t>
            </a:r>
            <a:r>
              <a:rPr lang="pt-BR" sz="1800" dirty="0"/>
              <a:t> e um </a:t>
            </a:r>
            <a:r>
              <a:rPr lang="pt-BR" sz="1800" u="sng" dirty="0"/>
              <a:t>localhost:3001.</a:t>
            </a:r>
          </a:p>
          <a:p>
            <a:pPr algn="just"/>
            <a:endParaRPr lang="pt-BR" sz="1800" u="sng" dirty="0"/>
          </a:p>
          <a:p>
            <a:pPr algn="just"/>
            <a:r>
              <a:rPr lang="pt-BR" sz="1800" dirty="0"/>
              <a:t>Então devemos liberar o </a:t>
            </a:r>
            <a:r>
              <a:rPr lang="pt-BR" sz="1800" dirty="0" err="1"/>
              <a:t>backend</a:t>
            </a:r>
            <a:r>
              <a:rPr lang="pt-BR" sz="1800" dirty="0"/>
              <a:t> para receber requisição de outros domínios, adicionando a linha </a:t>
            </a:r>
            <a:r>
              <a:rPr lang="pt-BR" sz="1800" u="sng" dirty="0" err="1"/>
              <a:t>app.enableCors</a:t>
            </a:r>
            <a:r>
              <a:rPr lang="pt-BR" sz="1800" u="sng" dirty="0"/>
              <a:t>()</a:t>
            </a:r>
            <a:r>
              <a:rPr lang="pt-BR" sz="1800" dirty="0"/>
              <a:t>; antes do </a:t>
            </a:r>
            <a:r>
              <a:rPr lang="pt-BR" sz="1800" dirty="0" err="1"/>
              <a:t>app.listen</a:t>
            </a:r>
            <a:r>
              <a:rPr lang="pt-BR" sz="1800" dirty="0"/>
              <a:t>() no arquivo </a:t>
            </a:r>
            <a:r>
              <a:rPr lang="pt-BR" sz="1800" u="sng" dirty="0" err="1"/>
              <a:t>main.ts</a:t>
            </a:r>
            <a:r>
              <a:rPr lang="pt-BR" sz="1800" dirty="0"/>
              <a:t>.</a:t>
            </a:r>
          </a:p>
          <a:p>
            <a:pPr algn="just"/>
            <a:endParaRPr lang="pt-BR" sz="1800" u="sng" dirty="0"/>
          </a:p>
          <a:p>
            <a:pPr algn="just"/>
            <a:endParaRPr lang="pt-BR" sz="1800" u="sng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73FC2C-8658-9A64-224F-47055E2F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16632"/>
            <a:ext cx="3914286" cy="21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3768</TotalTime>
  <Words>1711</Words>
  <Application>Microsoft Office PowerPoint</Application>
  <PresentationFormat>Widescreen</PresentationFormat>
  <Paragraphs>287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Bahnschrift</vt:lpstr>
      <vt:lpstr>Calibri</vt:lpstr>
      <vt:lpstr>Consolas</vt:lpstr>
      <vt:lpstr>Courier New</vt:lpstr>
      <vt:lpstr>Georgia</vt:lpstr>
      <vt:lpstr>Trebuchet MS</vt:lpstr>
      <vt:lpstr>Wingdings 2</vt:lpstr>
      <vt:lpstr>Urbano</vt:lpstr>
      <vt:lpstr>Aula Férias Dia 4 – NextJS e Axios – Integrando tudo</vt:lpstr>
      <vt:lpstr>O que teremos hoje?</vt:lpstr>
      <vt:lpstr>Aula Atualizada</vt:lpstr>
      <vt:lpstr>Integrando tudo!</vt:lpstr>
      <vt:lpstr>Realizando Requisição</vt:lpstr>
      <vt:lpstr>Recuperando Resposta</vt:lpstr>
      <vt:lpstr>Ajustando portas</vt:lpstr>
      <vt:lpstr>Praticando</vt:lpstr>
      <vt:lpstr>Alguns problemas! Problema 1</vt:lpstr>
      <vt:lpstr>Alguns problemas! Problema 2</vt:lpstr>
      <vt:lpstr>Páginas Estáticas no Next!</vt:lpstr>
      <vt:lpstr>Páginas Estáticas no Next!</vt:lpstr>
      <vt:lpstr>Páginas Estáticas no Next! (Por tempo)</vt:lpstr>
      <vt:lpstr>Páginas Estáticas no Next! (Por tempo)</vt:lpstr>
      <vt:lpstr>Páginas Estáticas no Next! (Por tempo)</vt:lpstr>
      <vt:lpstr>Páginas Estáticas no Next! (Por tempo)</vt:lpstr>
      <vt:lpstr>Páginas Estáticas no Next! (A cada requisição)</vt:lpstr>
      <vt:lpstr>Praticando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340</cp:revision>
  <dcterms:created xsi:type="dcterms:W3CDTF">2017-03-10T13:05:03Z</dcterms:created>
  <dcterms:modified xsi:type="dcterms:W3CDTF">2023-01-17T20:33:29Z</dcterms:modified>
</cp:coreProperties>
</file>