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308AE-6031-4A23-9E95-014E88D6E6A5}" v="2" dt="2024-11-12T16:21:57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ZARATE TREJO" userId="3b1171a7-b2e3-4429-8b30-0105a2aa8aaf" providerId="ADAL" clId="{C7B308AE-6031-4A23-9E95-014E88D6E6A5}"/>
    <pc:docChg chg="custSel addSld modSld sldOrd">
      <pc:chgData name="JUAN CARLOS ZARATE TREJO" userId="3b1171a7-b2e3-4429-8b30-0105a2aa8aaf" providerId="ADAL" clId="{C7B308AE-6031-4A23-9E95-014E88D6E6A5}" dt="2024-11-26T22:22:37.610" v="273" actId="20577"/>
      <pc:docMkLst>
        <pc:docMk/>
      </pc:docMkLst>
      <pc:sldChg chg="modSp mod">
        <pc:chgData name="JUAN CARLOS ZARATE TREJO" userId="3b1171a7-b2e3-4429-8b30-0105a2aa8aaf" providerId="ADAL" clId="{C7B308AE-6031-4A23-9E95-014E88D6E6A5}" dt="2024-11-26T22:22:37.610" v="273" actId="20577"/>
        <pc:sldMkLst>
          <pc:docMk/>
          <pc:sldMk cId="2477661285" sldId="257"/>
        </pc:sldMkLst>
        <pc:spChg chg="mod">
          <ac:chgData name="JUAN CARLOS ZARATE TREJO" userId="3b1171a7-b2e3-4429-8b30-0105a2aa8aaf" providerId="ADAL" clId="{C7B308AE-6031-4A23-9E95-014E88D6E6A5}" dt="2024-11-26T22:22:12.835" v="238" actId="20577"/>
          <ac:spMkLst>
            <pc:docMk/>
            <pc:sldMk cId="2477661285" sldId="257"/>
            <ac:spMk id="5" creationId="{A7A38AEB-1C31-75D5-AE59-6D00E2A281DE}"/>
          </ac:spMkLst>
        </pc:spChg>
        <pc:spChg chg="mod">
          <ac:chgData name="JUAN CARLOS ZARATE TREJO" userId="3b1171a7-b2e3-4429-8b30-0105a2aa8aaf" providerId="ADAL" clId="{C7B308AE-6031-4A23-9E95-014E88D6E6A5}" dt="2024-11-26T22:22:37.610" v="273" actId="20577"/>
          <ac:spMkLst>
            <pc:docMk/>
            <pc:sldMk cId="2477661285" sldId="257"/>
            <ac:spMk id="6" creationId="{BB99C879-69B0-0E0B-1A23-210E5F02D84A}"/>
          </ac:spMkLst>
        </pc:spChg>
      </pc:sldChg>
      <pc:sldChg chg="addSp modSp mod ord">
        <pc:chgData name="JUAN CARLOS ZARATE TREJO" userId="3b1171a7-b2e3-4429-8b30-0105a2aa8aaf" providerId="ADAL" clId="{C7B308AE-6031-4A23-9E95-014E88D6E6A5}" dt="2024-11-12T16:25:46.622" v="132" actId="5793"/>
        <pc:sldMkLst>
          <pc:docMk/>
          <pc:sldMk cId="3449989025" sldId="258"/>
        </pc:sldMkLst>
        <pc:spChg chg="add mod">
          <ac:chgData name="JUAN CARLOS ZARATE TREJO" userId="3b1171a7-b2e3-4429-8b30-0105a2aa8aaf" providerId="ADAL" clId="{C7B308AE-6031-4A23-9E95-014E88D6E6A5}" dt="2024-11-12T16:25:46.622" v="132" actId="5793"/>
          <ac:spMkLst>
            <pc:docMk/>
            <pc:sldMk cId="3449989025" sldId="258"/>
            <ac:spMk id="18" creationId="{EED9F227-DF79-8625-E503-416B8CD7257B}"/>
          </ac:spMkLst>
        </pc:spChg>
      </pc:sldChg>
      <pc:sldChg chg="add">
        <pc:chgData name="JUAN CARLOS ZARATE TREJO" userId="3b1171a7-b2e3-4429-8b30-0105a2aa8aaf" providerId="ADAL" clId="{C7B308AE-6031-4A23-9E95-014E88D6E6A5}" dt="2024-11-12T16:21:47.308" v="0"/>
        <pc:sldMkLst>
          <pc:docMk/>
          <pc:sldMk cId="2528792901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0487-C29E-4893-A287-7E2CD6436400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0DACB-F000-4983-AC02-C32872BBCF17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68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0DACB-F000-4983-AC02-C32872BBCF17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34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14673-F61F-33DD-6687-A8D697115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D2960A-8064-A027-C859-3A6781BB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980D6-F88C-18A6-BA78-1E9F80A9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25A33-29A3-FFC0-A570-00048CDD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8777F-41BA-14F5-9C16-A3FC4744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71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9A675-77BB-13CF-CAA4-52773746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F50FF-F889-C173-1D38-0FE63B995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495D1-794E-42D3-0730-043F4588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EAC9DE-C70D-CA73-BB81-8357F2B8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570610-95DB-3E5C-2E11-3F6A60E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3585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7AE3E1-015F-A94D-919B-57B04832F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89444B-98BD-DA3D-8E61-BF2F10E00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58AE0-97E8-AC65-DA8B-E782880F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6E4B5A-8D78-6866-0D56-01DF8174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42EEEA-68CF-BDC6-B6F8-C0F4DAD9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678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45C72-9B59-C50E-DA65-51FE98B7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33D241-869A-B9CF-3BD9-E27E47A7B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730B9-7398-DC7D-B01C-4E7E1B77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12EE60-AD4B-1279-B670-338BE3D3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CFD75-E07D-9472-54A4-A7EA4AB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58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59668-E0D2-433C-1EDA-DEF3F810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692270E-25E8-3565-8729-8FDBC830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373541-16F9-E2C8-7B3A-78F90CB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C10468-94C6-A599-569F-ECBE6A7E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78460-8850-AA6B-2E8F-94EF3B44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912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FC42E-C63D-CB2F-544C-F257B761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7A2B14-7E67-191B-BC98-14612B847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40CD7A-62EA-6486-9E08-CE734B22D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C2845A-1BF7-E488-CDD3-0F7757ED8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391719-C6C8-7240-268B-D30527C8A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53A699-26F9-EC81-6651-3F70ADDB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2160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E1581-62BA-8BE0-6D9E-93A5880A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D9C673-5095-C57F-45B3-C17F115E5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B0003B-60CC-2257-E4A7-84B20F77A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DDB611-ED03-40B3-28B1-DE0AA94037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9B3252-ABFF-0882-4FAC-05C4341B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7FA176-37EA-6FDB-D0A3-30F1B33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A1D40D-F944-BB2C-0882-43C5E38A0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AFB969-C364-A1F1-B95D-D910B07D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250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8D080-FF17-AE8E-0739-56DB99EC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96D5D9-063F-2D5C-0C6D-F237F939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428097-DB7F-9A3F-24D8-02DF57CC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DD2C02-4596-9A90-12E7-58AA3039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655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813EAF-5C73-3188-0647-C5C6278C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6949EC-09A4-AA22-7B7F-2F4E1B90A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9A9911-F2AB-3D73-E1F4-8DAB828C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160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8604-3E27-9A22-774F-F9D2AD54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5E6805-956B-1665-2EFB-F6FC01AF7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D0A7A2-89CF-E653-C3B7-B752392A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539365-2EF1-1E3B-27CB-E6CEAC620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C13638-4EE1-8945-7CAB-B51A0D3B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E07EB-51C3-D5A5-CE32-8D0EFAA1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904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553DC-2267-781F-FE2E-C1B541CD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D3480C-763E-0E85-661C-A9B3080D7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B12AEF-FC26-C339-01D0-43277581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44A2BD-1D32-43C2-E138-A6AB46E9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706B1-08DA-073F-C645-9FF06836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E9C68B-828F-2E19-3B0E-9AA2BCD5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5040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107761-1FC8-7B9B-6DBC-2ADBEAD8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F63DD1-10FC-58EB-5C7B-F0D77E891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22E339-C943-A849-B93E-12156BA95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7E88D-6428-44F4-8757-FD454AE2704E}" type="datetimeFigureOut">
              <a:rPr lang="es-MX" smtClean="0"/>
              <a:t>26/11/2024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EC5C1-4FF2-B7C5-8218-F036A8A52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EA8518-71C6-30AF-2DFE-03D0BC10DD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67DB5-54F4-49D9-9D3E-FE4F2D66D0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454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6B45C06-37B8-4508-307D-91BA0AA5E0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323850"/>
            <a:ext cx="6362701" cy="636270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7A38AEB-1C31-75D5-AE59-6D00E2A281DE}"/>
              </a:ext>
            </a:extLst>
          </p:cNvPr>
          <p:cNvSpPr txBox="1"/>
          <p:nvPr/>
        </p:nvSpPr>
        <p:spPr>
          <a:xfrm>
            <a:off x="542923" y="1028700"/>
            <a:ext cx="53149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 b="1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Integración sensorial multimodal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99C879-69B0-0E0B-1A23-210E5F02D84A}"/>
              </a:ext>
            </a:extLst>
          </p:cNvPr>
          <p:cNvSpPr txBox="1"/>
          <p:nvPr/>
        </p:nvSpPr>
        <p:spPr>
          <a:xfrm>
            <a:off x="542924" y="4210050"/>
            <a:ext cx="51149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Presenta: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M.C. Juan Carlos Zárate Trejo</a:t>
            </a:r>
          </a:p>
          <a:p>
            <a:endParaRPr lang="es-MX" sz="2400" dirty="0">
              <a:solidFill>
                <a:schemeClr val="bg1">
                  <a:lumMod val="95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Director de tesis:</a:t>
            </a:r>
          </a:p>
          <a:p>
            <a:r>
              <a:rPr lang="es-MX" sz="24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Dr. Félix Ramos</a:t>
            </a:r>
          </a:p>
        </p:txBody>
      </p:sp>
    </p:spTree>
    <p:extLst>
      <p:ext uri="{BB962C8B-B14F-4D97-AF65-F5344CB8AC3E}">
        <p14:creationId xmlns:p14="http://schemas.microsoft.com/office/powerpoint/2010/main" val="2477661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157B-CD90-EECC-1860-22AF5F0F3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5CF7B220-7A4D-E224-4980-B53035722D74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A* es muy útil para encontrar rutas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14B5121-30E2-5735-1DC4-E9FB8A171049}"/>
              </a:ext>
            </a:extLst>
          </p:cNvPr>
          <p:cNvSpPr txBox="1"/>
          <p:nvPr/>
        </p:nvSpPr>
        <p:spPr>
          <a:xfrm>
            <a:off x="6501599" y="1560871"/>
            <a:ext cx="5007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Se ha utilizado en el “pathfinding” de sistemas GPS y videojuegos.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754AC3-7B03-91EE-BBC0-CE95F7123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49" y="1495425"/>
            <a:ext cx="5007219" cy="49086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8CDE27-7DCD-2AEA-7DBF-16B48A78FA21}"/>
              </a:ext>
            </a:extLst>
          </p:cNvPr>
          <p:cNvSpPr txBox="1"/>
          <p:nvPr/>
        </p:nvSpPr>
        <p:spPr>
          <a:xfrm>
            <a:off x="6501599" y="4215311"/>
            <a:ext cx="5007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Así la IA de los personajes encuentra caminos para moverse.</a:t>
            </a:r>
          </a:p>
        </p:txBody>
      </p:sp>
    </p:spTree>
    <p:extLst>
      <p:ext uri="{BB962C8B-B14F-4D97-AF65-F5344CB8AC3E}">
        <p14:creationId xmlns:p14="http://schemas.microsoft.com/office/powerpoint/2010/main" val="355945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E2D7D-2848-5C92-4F95-6A641559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EA01DEE3-DE0B-FBBC-AA36-E2C8D98EC029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Pero esto es para un solo agente…</a:t>
            </a:r>
          </a:p>
        </p:txBody>
      </p:sp>
    </p:spTree>
    <p:extLst>
      <p:ext uri="{BB962C8B-B14F-4D97-AF65-F5344CB8AC3E}">
        <p14:creationId xmlns:p14="http://schemas.microsoft.com/office/powerpoint/2010/main" val="1849121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A17E8-4485-6D3E-AACF-A812555A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224F6D2A-D815-3053-03A5-C2FCE805179A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Pero esto es para un solo agente…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569FDD4-3BBD-5E40-011F-40BD57F53200}"/>
              </a:ext>
            </a:extLst>
          </p:cNvPr>
          <p:cNvSpPr txBox="1"/>
          <p:nvPr/>
        </p:nvSpPr>
        <p:spPr>
          <a:xfrm>
            <a:off x="542923" y="2997785"/>
            <a:ext cx="500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Y si tuviéramos otro más?...</a:t>
            </a:r>
          </a:p>
        </p:txBody>
      </p:sp>
    </p:spTree>
    <p:extLst>
      <p:ext uri="{BB962C8B-B14F-4D97-AF65-F5344CB8AC3E}">
        <p14:creationId xmlns:p14="http://schemas.microsoft.com/office/powerpoint/2010/main" val="147073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B0B074CF-E678-691D-1D18-99F974912C7E}"/>
              </a:ext>
            </a:extLst>
          </p:cNvPr>
          <p:cNvGrpSpPr/>
          <p:nvPr/>
        </p:nvGrpSpPr>
        <p:grpSpPr>
          <a:xfrm>
            <a:off x="4567894" y="1900894"/>
            <a:ext cx="3056211" cy="3056211"/>
            <a:chOff x="3718527" y="2028825"/>
            <a:chExt cx="3056211" cy="305621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1A42EE32-C6DE-1318-301A-CBBAF7D739C9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FFEBDD31-D84E-C70D-F465-6404A19566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C96AB471-2C0C-EB3A-2B36-171A7CAD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C096606F-7628-0B04-ED6F-AE543B2D2DD2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E7AC7140-3FAE-7D81-EE07-B16B4486A7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E1DF80B1-6FF0-49A0-D1F1-BABF64EE6D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40C9AC40-21E6-1587-A8AD-7BA2A71F4F6E}"/>
              </a:ext>
            </a:extLst>
          </p:cNvPr>
          <p:cNvSpPr/>
          <p:nvPr/>
        </p:nvSpPr>
        <p:spPr>
          <a:xfrm>
            <a:off x="9094239" y="2336745"/>
            <a:ext cx="714374" cy="714374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8E6A5F8D-8B28-5469-8307-0BF02CB718E5}"/>
              </a:ext>
            </a:extLst>
          </p:cNvPr>
          <p:cNvGrpSpPr/>
          <p:nvPr/>
        </p:nvGrpSpPr>
        <p:grpSpPr>
          <a:xfrm rot="18900000">
            <a:off x="8962048" y="3440554"/>
            <a:ext cx="902657" cy="902657"/>
            <a:chOff x="10310813" y="2055102"/>
            <a:chExt cx="714374" cy="714374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2A9F792F-650F-D262-3067-4C89AE10C2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10B6AC27-60B5-2670-9329-7C8014A25D8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6635EA0-0399-A94D-D83A-AA4E7BC8479D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Supongamos que jugamos al gato…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A7939CB-64BD-4E8A-29F8-49E56F089557}"/>
              </a:ext>
            </a:extLst>
          </p:cNvPr>
          <p:cNvSpPr txBox="1"/>
          <p:nvPr/>
        </p:nvSpPr>
        <p:spPr>
          <a:xfrm>
            <a:off x="542923" y="2770863"/>
            <a:ext cx="45339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¿Cuáles son las jugadas posibles?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D65E159-E118-7427-9A95-9B7B9D51BC03}"/>
              </a:ext>
            </a:extLst>
          </p:cNvPr>
          <p:cNvSpPr txBox="1"/>
          <p:nvPr/>
        </p:nvSpPr>
        <p:spPr>
          <a:xfrm>
            <a:off x="10296524" y="2309211"/>
            <a:ext cx="476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?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9BB89F5-C34B-60A2-471E-6955DD1D496F}"/>
              </a:ext>
            </a:extLst>
          </p:cNvPr>
          <p:cNvSpPr txBox="1"/>
          <p:nvPr/>
        </p:nvSpPr>
        <p:spPr>
          <a:xfrm>
            <a:off x="10296524" y="3507161"/>
            <a:ext cx="476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4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61658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692C0-64E1-C83D-17E9-40914D69A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BCE7F77B-C273-B4FF-E606-2CECB6F38B06}"/>
              </a:ext>
            </a:extLst>
          </p:cNvPr>
          <p:cNvGrpSpPr/>
          <p:nvPr/>
        </p:nvGrpSpPr>
        <p:grpSpPr>
          <a:xfrm>
            <a:off x="5331949" y="1621089"/>
            <a:ext cx="1528106" cy="1528106"/>
            <a:chOff x="3718527" y="2028825"/>
            <a:chExt cx="3056211" cy="305621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3C159BBE-C32A-B6C0-6DC7-FCC5267729C5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DA70A179-770E-7E50-5D90-9610A5A2F8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A4AF9DB8-18C3-C33C-9FC7-E4AB9CEE98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9E8350C1-510F-14FA-BE0E-54C9543CDF1D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6C1971A3-A517-705A-FDF9-F4EB4E6862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4505EF5D-2211-EC1D-F8B7-1CE0CAF4E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C66AA3C9-351B-462B-CCBB-776EE0B802A2}"/>
              </a:ext>
            </a:extLst>
          </p:cNvPr>
          <p:cNvSpPr/>
          <p:nvPr/>
        </p:nvSpPr>
        <p:spPr>
          <a:xfrm>
            <a:off x="10794704" y="1042601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68BE3D1A-539F-5F5D-F0E4-5B828B7BCF2E}"/>
              </a:ext>
            </a:extLst>
          </p:cNvPr>
          <p:cNvGrpSpPr/>
          <p:nvPr/>
        </p:nvGrpSpPr>
        <p:grpSpPr>
          <a:xfrm rot="18900000">
            <a:off x="10718006" y="1623061"/>
            <a:ext cx="523728" cy="523728"/>
            <a:chOff x="10310813" y="2055102"/>
            <a:chExt cx="714374" cy="714374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5B40D4-F8FC-A37B-E53A-544E57EE5E5C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D68CC27E-2ED0-07DF-2098-FC8E70839F7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5CF07EB-79BF-A7C0-77EA-BC36D990BD9F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Hay varias formas de empezar…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60B9118-CB50-3F1F-90F8-A002AD8557A8}"/>
              </a:ext>
            </a:extLst>
          </p:cNvPr>
          <p:cNvGrpSpPr/>
          <p:nvPr/>
        </p:nvGrpSpPr>
        <p:grpSpPr>
          <a:xfrm>
            <a:off x="2672256" y="1621089"/>
            <a:ext cx="1528106" cy="1528106"/>
            <a:chOff x="3718527" y="2028825"/>
            <a:chExt cx="3056211" cy="305621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4644B16-63AE-059F-9D33-EF75E814C1F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DFDBA2C1-A9F9-B515-816B-3FF47F936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DE5AA0F6-5DB9-6F3B-4E9A-EA97D8F4B9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956250EB-C070-EFDA-6422-EB8D813394D0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B7D60E4F-224F-71E6-6D85-EB7C3DC86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CE4BFB6B-AAFB-BBB6-B0B1-CEE32B6503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2A83B2BC-2E96-7171-F967-4B047C1CFA51}"/>
              </a:ext>
            </a:extLst>
          </p:cNvPr>
          <p:cNvGrpSpPr/>
          <p:nvPr/>
        </p:nvGrpSpPr>
        <p:grpSpPr>
          <a:xfrm>
            <a:off x="2672257" y="4105324"/>
            <a:ext cx="1528106" cy="1528106"/>
            <a:chOff x="3718527" y="2028825"/>
            <a:chExt cx="3056211" cy="3056211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14F50060-579D-6EDD-F448-BE359F1B86DA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8695E808-CF7D-72C8-6B43-2A8DC7C78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52F4ED2E-2EDF-0925-5DCD-4E947206D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B49DA65E-4E14-40F6-1B93-C717111FB234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85ECCC9C-50A9-184F-2067-034078356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D1C6908E-3397-3EB8-D448-C82755347F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8790EFF-3B76-A104-22DC-74683718D20C}"/>
              </a:ext>
            </a:extLst>
          </p:cNvPr>
          <p:cNvGrpSpPr/>
          <p:nvPr/>
        </p:nvGrpSpPr>
        <p:grpSpPr>
          <a:xfrm>
            <a:off x="5331947" y="4105324"/>
            <a:ext cx="1528106" cy="1528106"/>
            <a:chOff x="3718527" y="2028825"/>
            <a:chExt cx="3056211" cy="3056211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92D1AFD7-5C7A-71BE-8249-2E17E522611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FBCA0639-99A8-C039-5363-9EAB15D7B2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CAE7D49A-19B8-576D-9697-2987E84CE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FA2262D-D9AC-17F6-E4A2-3A5A8E24490B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067C4F93-3E93-2C4D-A99A-7B92B60445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5B0D36FC-1A6A-0DF0-2DDF-98137FF82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7CEF6BF7-CFA4-3E8E-830E-4522A7389595}"/>
              </a:ext>
            </a:extLst>
          </p:cNvPr>
          <p:cNvSpPr/>
          <p:nvPr/>
        </p:nvSpPr>
        <p:spPr>
          <a:xfrm>
            <a:off x="3229067" y="1457086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D8CE1442-8996-9EFC-7DB7-FDE7EC5D5C1A}"/>
              </a:ext>
            </a:extLst>
          </p:cNvPr>
          <p:cNvSpPr/>
          <p:nvPr/>
        </p:nvSpPr>
        <p:spPr>
          <a:xfrm>
            <a:off x="3229068" y="4662135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4340645F-4BD9-CE70-F810-1DACD2C3E30D}"/>
              </a:ext>
            </a:extLst>
          </p:cNvPr>
          <p:cNvSpPr/>
          <p:nvPr/>
        </p:nvSpPr>
        <p:spPr>
          <a:xfrm>
            <a:off x="5888758" y="5426187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19319BBD-A73B-FAC6-7558-74A274677CDC}"/>
              </a:ext>
            </a:extLst>
          </p:cNvPr>
          <p:cNvGrpSpPr/>
          <p:nvPr/>
        </p:nvGrpSpPr>
        <p:grpSpPr>
          <a:xfrm>
            <a:off x="7771639" y="4105324"/>
            <a:ext cx="1528106" cy="1528106"/>
            <a:chOff x="3718527" y="2028825"/>
            <a:chExt cx="3056211" cy="3056211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2F887B4-65F7-70B0-7FF2-ED64C082560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7D87AD5F-AFC4-3D7C-3C20-6261F5FC4B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B602A9C5-FBB2-DAD2-1F8B-70DC61065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3E30806D-7726-E581-656F-8E9869D64421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E4002E33-3362-4A69-8A1A-6EC59A3A7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4F56A290-CAB9-D237-6AC6-33D1AED4FC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Elipse 55">
            <a:extLst>
              <a:ext uri="{FF2B5EF4-FFF2-40B4-BE49-F238E27FC236}">
                <a16:creationId xmlns:a16="http://schemas.microsoft.com/office/drawing/2014/main" id="{43834AF5-EE55-43A2-20A6-1EEA1873D1FC}"/>
              </a:ext>
            </a:extLst>
          </p:cNvPr>
          <p:cNvSpPr/>
          <p:nvPr/>
        </p:nvSpPr>
        <p:spPr>
          <a:xfrm>
            <a:off x="7595120" y="3927069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2DEC2829-DDA6-5007-E96D-85910853F4F9}"/>
              </a:ext>
            </a:extLst>
          </p:cNvPr>
          <p:cNvCxnSpPr>
            <a:cxnSpLocks/>
          </p:cNvCxnSpPr>
          <p:nvPr/>
        </p:nvCxnSpPr>
        <p:spPr>
          <a:xfrm flipH="1">
            <a:off x="4448013" y="2393941"/>
            <a:ext cx="771687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61BD47A9-A2D3-5BD7-305A-5C74474A399A}"/>
              </a:ext>
            </a:extLst>
          </p:cNvPr>
          <p:cNvCxnSpPr>
            <a:cxnSpLocks/>
          </p:cNvCxnSpPr>
          <p:nvPr/>
        </p:nvCxnSpPr>
        <p:spPr>
          <a:xfrm flipH="1">
            <a:off x="4567896" y="3032116"/>
            <a:ext cx="842304" cy="796934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A5E8FA0E-36D3-DC8F-BD7D-0A9ABAEAD20D}"/>
              </a:ext>
            </a:extLst>
          </p:cNvPr>
          <p:cNvCxnSpPr>
            <a:cxnSpLocks/>
          </p:cNvCxnSpPr>
          <p:nvPr/>
        </p:nvCxnSpPr>
        <p:spPr>
          <a:xfrm>
            <a:off x="6096000" y="3054332"/>
            <a:ext cx="0" cy="872737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725C251B-09E6-E41E-C63E-04F564FC6D5D}"/>
              </a:ext>
            </a:extLst>
          </p:cNvPr>
          <p:cNvCxnSpPr>
            <a:cxnSpLocks/>
          </p:cNvCxnSpPr>
          <p:nvPr/>
        </p:nvCxnSpPr>
        <p:spPr>
          <a:xfrm>
            <a:off x="6849377" y="3054332"/>
            <a:ext cx="745743" cy="774718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759AA6A0-6AAC-8A7B-59B9-2417B1BED86E}"/>
              </a:ext>
            </a:extLst>
          </p:cNvPr>
          <p:cNvCxnSpPr>
            <a:cxnSpLocks/>
          </p:cNvCxnSpPr>
          <p:nvPr/>
        </p:nvCxnSpPr>
        <p:spPr>
          <a:xfrm>
            <a:off x="6860054" y="2393941"/>
            <a:ext cx="911586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C5F63DDE-8822-9A97-1EEC-E5C094E1BB5F}"/>
              </a:ext>
            </a:extLst>
          </p:cNvPr>
          <p:cNvSpPr txBox="1"/>
          <p:nvPr/>
        </p:nvSpPr>
        <p:spPr>
          <a:xfrm>
            <a:off x="8075738" y="1673874"/>
            <a:ext cx="911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0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28792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ECF8-93CF-93EE-0EA0-345B06250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2F27D975-67BE-1EF0-22F1-BFBB8DE8861F}"/>
              </a:ext>
            </a:extLst>
          </p:cNvPr>
          <p:cNvGrpSpPr/>
          <p:nvPr/>
        </p:nvGrpSpPr>
        <p:grpSpPr>
          <a:xfrm>
            <a:off x="5331949" y="1621089"/>
            <a:ext cx="1528106" cy="1528106"/>
            <a:chOff x="3718527" y="2028825"/>
            <a:chExt cx="3056211" cy="3056211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247E234C-7198-BA4C-4349-B0720179B340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" name="Conector recto 4">
                <a:extLst>
                  <a:ext uri="{FF2B5EF4-FFF2-40B4-BE49-F238E27FC236}">
                    <a16:creationId xmlns:a16="http://schemas.microsoft.com/office/drawing/2014/main" id="{7A761F9E-A11D-8C01-ECBA-1F8C2F3E6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cto 6">
                <a:extLst>
                  <a:ext uri="{FF2B5EF4-FFF2-40B4-BE49-F238E27FC236}">
                    <a16:creationId xmlns:a16="http://schemas.microsoft.com/office/drawing/2014/main" id="{2AA1E163-EB67-68CE-C35F-DB680CFC6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52FEDBD-7A88-6996-BD9C-27D33930F400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12" name="Conector recto 11">
                <a:extLst>
                  <a:ext uri="{FF2B5EF4-FFF2-40B4-BE49-F238E27FC236}">
                    <a16:creationId xmlns:a16="http://schemas.microsoft.com/office/drawing/2014/main" id="{0D78AFFB-82A2-876D-07F6-08BB2ADE4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>
                <a:extLst>
                  <a:ext uri="{FF2B5EF4-FFF2-40B4-BE49-F238E27FC236}">
                    <a16:creationId xmlns:a16="http://schemas.microsoft.com/office/drawing/2014/main" id="{96ED8D8D-A726-0F55-DDAD-81C278629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Elipse 14">
            <a:extLst>
              <a:ext uri="{FF2B5EF4-FFF2-40B4-BE49-F238E27FC236}">
                <a16:creationId xmlns:a16="http://schemas.microsoft.com/office/drawing/2014/main" id="{AE835E76-A41C-ED88-3A25-7E17397A5669}"/>
              </a:ext>
            </a:extLst>
          </p:cNvPr>
          <p:cNvSpPr/>
          <p:nvPr/>
        </p:nvSpPr>
        <p:spPr>
          <a:xfrm>
            <a:off x="10794704" y="1042601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0D35271-01E9-5CF5-B8EA-34A42C247383}"/>
              </a:ext>
            </a:extLst>
          </p:cNvPr>
          <p:cNvGrpSpPr/>
          <p:nvPr/>
        </p:nvGrpSpPr>
        <p:grpSpPr>
          <a:xfrm rot="18900000">
            <a:off x="10718006" y="1623061"/>
            <a:ext cx="523728" cy="523728"/>
            <a:chOff x="10310813" y="2055102"/>
            <a:chExt cx="714374" cy="714374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8FF4B1D-AF09-190A-F402-097307420BA1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75A74B5D-FB3A-4AB0-F9CA-AE1EDF5534A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C2DF9A8-C17B-4F6C-3560-EB1FB02E01C8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Hay varias formas de empezar…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1CE7EED-1F6F-2822-2B86-6DBA99B53724}"/>
              </a:ext>
            </a:extLst>
          </p:cNvPr>
          <p:cNvGrpSpPr/>
          <p:nvPr/>
        </p:nvGrpSpPr>
        <p:grpSpPr>
          <a:xfrm>
            <a:off x="2672256" y="1621089"/>
            <a:ext cx="1528106" cy="1528106"/>
            <a:chOff x="3718527" y="2028825"/>
            <a:chExt cx="3056211" cy="3056211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0666EBF3-8F24-2C66-286B-B4537C8A676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73AB5ECB-0B0B-FACA-DD57-9DE7B696C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cto 16">
                <a:extLst>
                  <a:ext uri="{FF2B5EF4-FFF2-40B4-BE49-F238E27FC236}">
                    <a16:creationId xmlns:a16="http://schemas.microsoft.com/office/drawing/2014/main" id="{214B618B-3874-1E72-36AE-3C9599FE7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id="{2F191405-6AE1-D449-31FB-2978D835F685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2382AF30-C474-C91E-B65C-5C4626C16A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cto 7">
                <a:extLst>
                  <a:ext uri="{FF2B5EF4-FFF2-40B4-BE49-F238E27FC236}">
                    <a16:creationId xmlns:a16="http://schemas.microsoft.com/office/drawing/2014/main" id="{9CD45A74-6A97-2CE4-08AC-DA5AE93C6F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B72C41D-1829-5947-093F-2E85C2203EA5}"/>
              </a:ext>
            </a:extLst>
          </p:cNvPr>
          <p:cNvGrpSpPr/>
          <p:nvPr/>
        </p:nvGrpSpPr>
        <p:grpSpPr>
          <a:xfrm>
            <a:off x="2672257" y="4105324"/>
            <a:ext cx="1528106" cy="1528106"/>
            <a:chOff x="3718527" y="2028825"/>
            <a:chExt cx="3056211" cy="3056211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5701BFBA-CFC4-ECFF-11F1-6A3710541462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50AEF458-096E-AA68-AD5F-E5DB4E58A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E853A8A5-556A-CA56-0E20-FD406EAE2D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D60BA06-242C-2CD9-C99E-176A49A45C3A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417752E4-4070-2B2C-7AA1-652AEDED8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A682E730-7996-F85A-DCFA-DEF0B078F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AC3DC472-4BB8-6727-831C-5CE71F1A4B34}"/>
              </a:ext>
            </a:extLst>
          </p:cNvPr>
          <p:cNvGrpSpPr/>
          <p:nvPr/>
        </p:nvGrpSpPr>
        <p:grpSpPr>
          <a:xfrm>
            <a:off x="5331947" y="4105324"/>
            <a:ext cx="1528106" cy="1528106"/>
            <a:chOff x="3718527" y="2028825"/>
            <a:chExt cx="3056211" cy="3056211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id="{D14ABC44-F49E-7322-0B16-ECFEED5EC96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43" name="Conector recto 42">
                <a:extLst>
                  <a:ext uri="{FF2B5EF4-FFF2-40B4-BE49-F238E27FC236}">
                    <a16:creationId xmlns:a16="http://schemas.microsoft.com/office/drawing/2014/main" id="{4D1D6A4D-3930-E7E3-8EC8-6B018B8643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>
                <a:extLst>
                  <a:ext uri="{FF2B5EF4-FFF2-40B4-BE49-F238E27FC236}">
                    <a16:creationId xmlns:a16="http://schemas.microsoft.com/office/drawing/2014/main" id="{160D5F11-293B-0AC1-E471-5E663B9BBA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AC55B71A-3BB0-92A4-E3D9-2328A6110501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41" name="Conector recto 40">
                <a:extLst>
                  <a:ext uri="{FF2B5EF4-FFF2-40B4-BE49-F238E27FC236}">
                    <a16:creationId xmlns:a16="http://schemas.microsoft.com/office/drawing/2014/main" id="{90A0D967-1EA0-E3F7-905A-E8D91CDCE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9887FCEA-CFEE-147D-39E0-A6A76A1B5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107A9D42-37F2-02B9-1AE3-53938E18378E}"/>
              </a:ext>
            </a:extLst>
          </p:cNvPr>
          <p:cNvSpPr/>
          <p:nvPr/>
        </p:nvSpPr>
        <p:spPr>
          <a:xfrm>
            <a:off x="3229067" y="1457086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49D89919-09F9-85D0-5E49-2D7999F01D4B}"/>
              </a:ext>
            </a:extLst>
          </p:cNvPr>
          <p:cNvSpPr/>
          <p:nvPr/>
        </p:nvSpPr>
        <p:spPr>
          <a:xfrm>
            <a:off x="3229068" y="4662135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E6EB6AEB-2A88-E696-3B6D-A18CC99A6EDD}"/>
              </a:ext>
            </a:extLst>
          </p:cNvPr>
          <p:cNvSpPr/>
          <p:nvPr/>
        </p:nvSpPr>
        <p:spPr>
          <a:xfrm>
            <a:off x="5888758" y="5426187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20D0E71C-1CF2-014B-12E0-E01C53D26071}"/>
              </a:ext>
            </a:extLst>
          </p:cNvPr>
          <p:cNvGrpSpPr/>
          <p:nvPr/>
        </p:nvGrpSpPr>
        <p:grpSpPr>
          <a:xfrm>
            <a:off x="7771639" y="4105324"/>
            <a:ext cx="1528106" cy="1528106"/>
            <a:chOff x="3718527" y="2028825"/>
            <a:chExt cx="3056211" cy="3056211"/>
          </a:xfrm>
        </p:grpSpPr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63E18018-978E-BF5A-8A8B-D8DEAB1E8C57}"/>
                </a:ext>
              </a:extLst>
            </p:cNvPr>
            <p:cNvGrpSpPr/>
            <p:nvPr/>
          </p:nvGrpSpPr>
          <p:grpSpPr>
            <a:xfrm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15AB4661-7836-D257-AF21-A981084EB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F78220B5-B127-EB67-AF20-AE7098D334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3A4CFB4B-E0FE-44F8-9861-F707BE0B9BF8}"/>
                </a:ext>
              </a:extLst>
            </p:cNvPr>
            <p:cNvGrpSpPr/>
            <p:nvPr/>
          </p:nvGrpSpPr>
          <p:grpSpPr>
            <a:xfrm rot="5400000">
              <a:off x="4511566" y="2028825"/>
              <a:ext cx="1470134" cy="3056211"/>
              <a:chOff x="4625866" y="2028825"/>
              <a:chExt cx="1470134" cy="3056211"/>
            </a:xfrm>
          </p:grpSpPr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DED17748-8910-B335-4ABB-240D297A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866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BCD92C07-2F72-3B47-1F78-AB786D6663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2028825"/>
                <a:ext cx="0" cy="3056211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Elipse 55">
            <a:extLst>
              <a:ext uri="{FF2B5EF4-FFF2-40B4-BE49-F238E27FC236}">
                <a16:creationId xmlns:a16="http://schemas.microsoft.com/office/drawing/2014/main" id="{5CB535F2-EEB2-F85C-4F5F-66E17B02DDA4}"/>
              </a:ext>
            </a:extLst>
          </p:cNvPr>
          <p:cNvSpPr/>
          <p:nvPr/>
        </p:nvSpPr>
        <p:spPr>
          <a:xfrm>
            <a:off x="7595120" y="3927069"/>
            <a:ext cx="414485" cy="414485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2BBF4F0-511F-2C33-0A0A-105D12BF1DE3}"/>
              </a:ext>
            </a:extLst>
          </p:cNvPr>
          <p:cNvCxnSpPr>
            <a:cxnSpLocks/>
          </p:cNvCxnSpPr>
          <p:nvPr/>
        </p:nvCxnSpPr>
        <p:spPr>
          <a:xfrm flipH="1">
            <a:off x="4448013" y="2393941"/>
            <a:ext cx="771687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E5E133F9-D39B-BC36-D925-83E55A158A52}"/>
              </a:ext>
            </a:extLst>
          </p:cNvPr>
          <p:cNvCxnSpPr>
            <a:cxnSpLocks/>
          </p:cNvCxnSpPr>
          <p:nvPr/>
        </p:nvCxnSpPr>
        <p:spPr>
          <a:xfrm flipH="1">
            <a:off x="4567896" y="3032116"/>
            <a:ext cx="842304" cy="796934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044B5137-3776-52AE-C1F6-933953896E0A}"/>
              </a:ext>
            </a:extLst>
          </p:cNvPr>
          <p:cNvCxnSpPr>
            <a:cxnSpLocks/>
          </p:cNvCxnSpPr>
          <p:nvPr/>
        </p:nvCxnSpPr>
        <p:spPr>
          <a:xfrm>
            <a:off x="6096000" y="3054332"/>
            <a:ext cx="0" cy="872737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1860D43C-DD06-27F2-E0B9-2398ED538DBD}"/>
              </a:ext>
            </a:extLst>
          </p:cNvPr>
          <p:cNvCxnSpPr>
            <a:cxnSpLocks/>
          </p:cNvCxnSpPr>
          <p:nvPr/>
        </p:nvCxnSpPr>
        <p:spPr>
          <a:xfrm>
            <a:off x="6849377" y="3054332"/>
            <a:ext cx="745743" cy="774718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C1122FC3-A59E-920E-7996-4CCAE0C1101D}"/>
              </a:ext>
            </a:extLst>
          </p:cNvPr>
          <p:cNvCxnSpPr>
            <a:cxnSpLocks/>
          </p:cNvCxnSpPr>
          <p:nvPr/>
        </p:nvCxnSpPr>
        <p:spPr>
          <a:xfrm>
            <a:off x="6860054" y="2393941"/>
            <a:ext cx="911586" cy="0"/>
          </a:xfrm>
          <a:prstGeom prst="straightConnector1">
            <a:avLst/>
          </a:prstGeom>
          <a:ln w="762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24510A8-1C52-1DA0-0C42-30C35B1A49DD}"/>
              </a:ext>
            </a:extLst>
          </p:cNvPr>
          <p:cNvSpPr txBox="1"/>
          <p:nvPr/>
        </p:nvSpPr>
        <p:spPr>
          <a:xfrm>
            <a:off x="8075738" y="1673874"/>
            <a:ext cx="91158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MX" sz="60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…</a:t>
            </a:r>
          </a:p>
        </p:txBody>
      </p:sp>
      <p:sp>
        <p:nvSpPr>
          <p:cNvPr id="18" name="CuadroTexto 3">
            <a:extLst>
              <a:ext uri="{FF2B5EF4-FFF2-40B4-BE49-F238E27FC236}">
                <a16:creationId xmlns:a16="http://schemas.microsoft.com/office/drawing/2014/main" id="{EED9F227-DF79-8625-E503-416B8CD7257B}"/>
              </a:ext>
            </a:extLst>
          </p:cNvPr>
          <p:cNvSpPr txBox="1"/>
          <p:nvPr/>
        </p:nvSpPr>
        <p:spPr>
          <a:xfrm>
            <a:off x="226425" y="6245846"/>
            <a:ext cx="9090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En total, existen 26830 jugadas diferentes…</a:t>
            </a:r>
          </a:p>
        </p:txBody>
      </p:sp>
    </p:spTree>
    <p:extLst>
      <p:ext uri="{BB962C8B-B14F-4D97-AF65-F5344CB8AC3E}">
        <p14:creationId xmlns:p14="http://schemas.microsoft.com/office/powerpoint/2010/main" val="344998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89BC-C003-926C-64CD-85F02283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F4069FEB-28E2-29AB-32E1-46C715DBAB24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Probemos con un momento más avanzado…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C85B27F-6F5E-CAF9-5510-BFC1F99AEFEA}"/>
              </a:ext>
            </a:extLst>
          </p:cNvPr>
          <p:cNvGrpSpPr/>
          <p:nvPr/>
        </p:nvGrpSpPr>
        <p:grpSpPr>
          <a:xfrm rot="18900000">
            <a:off x="10803529" y="1702770"/>
            <a:ext cx="396834" cy="396834"/>
            <a:chOff x="10310813" y="2055102"/>
            <a:chExt cx="714374" cy="714374"/>
          </a:xfrm>
        </p:grpSpPr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99129181-2911-97DF-0AB0-78D2B7933C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7F2588C8-8ED9-2724-375B-129D67093B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Elipse 156">
            <a:extLst>
              <a:ext uri="{FF2B5EF4-FFF2-40B4-BE49-F238E27FC236}">
                <a16:creationId xmlns:a16="http://schemas.microsoft.com/office/drawing/2014/main" id="{7CF48BF6-77CB-A8D7-593A-B2B36662C871}"/>
              </a:ext>
            </a:extLst>
          </p:cNvPr>
          <p:cNvSpPr/>
          <p:nvPr/>
        </p:nvSpPr>
        <p:spPr>
          <a:xfrm>
            <a:off x="10828189" y="1307957"/>
            <a:ext cx="314060" cy="3140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0C799CAC-4C94-BB9B-6295-1884313CF367}"/>
              </a:ext>
            </a:extLst>
          </p:cNvPr>
          <p:cNvGrpSpPr/>
          <p:nvPr/>
        </p:nvGrpSpPr>
        <p:grpSpPr>
          <a:xfrm>
            <a:off x="5658932" y="1249843"/>
            <a:ext cx="1437193" cy="1379872"/>
            <a:chOff x="5658932" y="1249843"/>
            <a:chExt cx="1437193" cy="1379872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F21800EE-E57E-92B8-CA7E-DE5302ED7231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50FC34D2-09F8-3093-AD77-D5D83B02AD7C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5" name="Conector recto 4">
                  <a:extLst>
                    <a:ext uri="{FF2B5EF4-FFF2-40B4-BE49-F238E27FC236}">
                      <a16:creationId xmlns:a16="http://schemas.microsoft.com/office/drawing/2014/main" id="{474F2163-CEB9-A1FA-58E4-52981EB22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cto 6">
                  <a:extLst>
                    <a:ext uri="{FF2B5EF4-FFF2-40B4-BE49-F238E27FC236}">
                      <a16:creationId xmlns:a16="http://schemas.microsoft.com/office/drawing/2014/main" id="{3E52DDE4-D4FF-E531-AAFB-EABC4D261B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4250305-21CC-4B6D-2794-53B84806EE3C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12" name="Conector recto 11">
                  <a:extLst>
                    <a:ext uri="{FF2B5EF4-FFF2-40B4-BE49-F238E27FC236}">
                      <a16:creationId xmlns:a16="http://schemas.microsoft.com/office/drawing/2014/main" id="{05D955BF-25D8-74F0-B80C-842BB1C9AF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>
                  <a:extLst>
                    <a:ext uri="{FF2B5EF4-FFF2-40B4-BE49-F238E27FC236}">
                      <a16:creationId xmlns:a16="http://schemas.microsoft.com/office/drawing/2014/main" id="{D5EB4A49-4726-4314-09E8-CF4C8E149E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E5E186D-B5D5-2D5D-697A-FF30B4683244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20245792-756F-C610-E3D8-F7DD29149D87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B0CBAAF9-05C2-E66A-E7DE-9C665D5B2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5E6D3DDD-C925-04F7-0B30-FD5E32007D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9C5A566-6979-AB5E-7887-1CBAC0289B72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2E3E06DE-41D2-EEAB-4490-C7D42EBE6335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2357D542-89BF-2A3D-B69E-4BFC033DBC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8B97D33F-F367-C6FA-5B01-2267ADFFB9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BC0BF449-0BE2-673A-AAAC-0CB1FC1723B2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58" name="Grupo 157">
              <a:extLst>
                <a:ext uri="{FF2B5EF4-FFF2-40B4-BE49-F238E27FC236}">
                  <a16:creationId xmlns:a16="http://schemas.microsoft.com/office/drawing/2014/main" id="{52D2AEE5-FE80-5603-B316-89D2D778B1A4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3CA605EE-4BDB-85FC-CA21-5A705DEA2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B0C8E852-8994-D5F8-731E-D48B6A4605C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2" name="Grupo 161">
            <a:extLst>
              <a:ext uri="{FF2B5EF4-FFF2-40B4-BE49-F238E27FC236}">
                <a16:creationId xmlns:a16="http://schemas.microsoft.com/office/drawing/2014/main" id="{1481F6FE-FEE1-A8B4-2B8D-90773213365B}"/>
              </a:ext>
            </a:extLst>
          </p:cNvPr>
          <p:cNvGrpSpPr/>
          <p:nvPr/>
        </p:nvGrpSpPr>
        <p:grpSpPr>
          <a:xfrm>
            <a:off x="2626659" y="1249843"/>
            <a:ext cx="1437193" cy="1379872"/>
            <a:chOff x="5658932" y="1249843"/>
            <a:chExt cx="1437193" cy="1379872"/>
          </a:xfrm>
        </p:grpSpPr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76A76464-BB4A-AF00-14AB-BBD47ED99509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176" name="Grupo 175">
                <a:extLst>
                  <a:ext uri="{FF2B5EF4-FFF2-40B4-BE49-F238E27FC236}">
                    <a16:creationId xmlns:a16="http://schemas.microsoft.com/office/drawing/2014/main" id="{82B12546-F3B4-2E94-B901-2DB55AFFB3D4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180" name="Conector recto 179">
                  <a:extLst>
                    <a:ext uri="{FF2B5EF4-FFF2-40B4-BE49-F238E27FC236}">
                      <a16:creationId xmlns:a16="http://schemas.microsoft.com/office/drawing/2014/main" id="{B7856979-FB52-04D7-5EC6-61B36427C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Conector recto 180">
                  <a:extLst>
                    <a:ext uri="{FF2B5EF4-FFF2-40B4-BE49-F238E27FC236}">
                      <a16:creationId xmlns:a16="http://schemas.microsoft.com/office/drawing/2014/main" id="{6E42C676-464A-1D03-48B4-D4CBB0BC3C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upo 176">
                <a:extLst>
                  <a:ext uri="{FF2B5EF4-FFF2-40B4-BE49-F238E27FC236}">
                    <a16:creationId xmlns:a16="http://schemas.microsoft.com/office/drawing/2014/main" id="{3CF46582-3C6B-E05D-D356-72AFACB7189B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178" name="Conector recto 177">
                  <a:extLst>
                    <a:ext uri="{FF2B5EF4-FFF2-40B4-BE49-F238E27FC236}">
                      <a16:creationId xmlns:a16="http://schemas.microsoft.com/office/drawing/2014/main" id="{F0C22C95-96FC-8A0A-C016-9F428C4DAD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ector recto 178">
                  <a:extLst>
                    <a:ext uri="{FF2B5EF4-FFF2-40B4-BE49-F238E27FC236}">
                      <a16:creationId xmlns:a16="http://schemas.microsoft.com/office/drawing/2014/main" id="{90A37559-DAB2-4652-8518-A7833C690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A0240B84-0068-4C36-E2BD-4C71D9B034DA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ABC5DA80-AB95-7332-F81B-D2520F6D44A1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174" name="Conector recto 173">
                <a:extLst>
                  <a:ext uri="{FF2B5EF4-FFF2-40B4-BE49-F238E27FC236}">
                    <a16:creationId xmlns:a16="http://schemas.microsoft.com/office/drawing/2014/main" id="{08901328-234B-2CFA-C61F-A38969A55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0440C64A-E69C-FBF8-5480-0C2920448B0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CE9A47FE-4520-AB66-12DD-DBB297DB4FCD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7" name="Grupo 166">
              <a:extLst>
                <a:ext uri="{FF2B5EF4-FFF2-40B4-BE49-F238E27FC236}">
                  <a16:creationId xmlns:a16="http://schemas.microsoft.com/office/drawing/2014/main" id="{0487A497-B3ED-BA99-CC77-519D05EFAC9D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172" name="Conector recto 171">
                <a:extLst>
                  <a:ext uri="{FF2B5EF4-FFF2-40B4-BE49-F238E27FC236}">
                    <a16:creationId xmlns:a16="http://schemas.microsoft.com/office/drawing/2014/main" id="{9B931131-0C79-55E7-AB98-BA36531275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Conector recto 172">
                <a:extLst>
                  <a:ext uri="{FF2B5EF4-FFF2-40B4-BE49-F238E27FC236}">
                    <a16:creationId xmlns:a16="http://schemas.microsoft.com/office/drawing/2014/main" id="{5CE6F0DC-B6B6-35DC-C0C6-7BDC821E223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0DB1B5AB-CC5A-3EB6-1906-527A6CA19104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9" name="Grupo 168">
              <a:extLst>
                <a:ext uri="{FF2B5EF4-FFF2-40B4-BE49-F238E27FC236}">
                  <a16:creationId xmlns:a16="http://schemas.microsoft.com/office/drawing/2014/main" id="{62A8293C-569E-DFB5-B823-FCA06FC8AA85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170" name="Conector recto 169">
                <a:extLst>
                  <a:ext uri="{FF2B5EF4-FFF2-40B4-BE49-F238E27FC236}">
                    <a16:creationId xmlns:a16="http://schemas.microsoft.com/office/drawing/2014/main" id="{736FA51F-8D39-DCFE-6392-F1A991B4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61248956-65C9-9A54-F6AD-D1DA067DED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2" name="Elipse 181">
            <a:extLst>
              <a:ext uri="{FF2B5EF4-FFF2-40B4-BE49-F238E27FC236}">
                <a16:creationId xmlns:a16="http://schemas.microsoft.com/office/drawing/2014/main" id="{88644E45-C5D6-E74F-9BEE-C79CB7D32422}"/>
              </a:ext>
            </a:extLst>
          </p:cNvPr>
          <p:cNvSpPr/>
          <p:nvPr/>
        </p:nvSpPr>
        <p:spPr>
          <a:xfrm>
            <a:off x="2649887" y="1793257"/>
            <a:ext cx="314060" cy="31406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83" name="Grupo 182">
            <a:extLst>
              <a:ext uri="{FF2B5EF4-FFF2-40B4-BE49-F238E27FC236}">
                <a16:creationId xmlns:a16="http://schemas.microsoft.com/office/drawing/2014/main" id="{6AD62952-9B86-324A-5FF1-A0C43A1D19ED}"/>
              </a:ext>
            </a:extLst>
          </p:cNvPr>
          <p:cNvGrpSpPr/>
          <p:nvPr/>
        </p:nvGrpSpPr>
        <p:grpSpPr>
          <a:xfrm>
            <a:off x="3563985" y="3253861"/>
            <a:ext cx="1437193" cy="1379872"/>
            <a:chOff x="5658932" y="1249843"/>
            <a:chExt cx="1437193" cy="1379872"/>
          </a:xfrm>
        </p:grpSpPr>
        <p:grpSp>
          <p:nvGrpSpPr>
            <p:cNvPr id="184" name="Grupo 183">
              <a:extLst>
                <a:ext uri="{FF2B5EF4-FFF2-40B4-BE49-F238E27FC236}">
                  <a16:creationId xmlns:a16="http://schemas.microsoft.com/office/drawing/2014/main" id="{59EFCD76-D0F5-DA2B-3C27-7180EF1C9436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197" name="Grupo 196">
                <a:extLst>
                  <a:ext uri="{FF2B5EF4-FFF2-40B4-BE49-F238E27FC236}">
                    <a16:creationId xmlns:a16="http://schemas.microsoft.com/office/drawing/2014/main" id="{5B4BF1E2-98C3-77B3-203A-D53EE64C35FD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01" name="Conector recto 200">
                  <a:extLst>
                    <a:ext uri="{FF2B5EF4-FFF2-40B4-BE49-F238E27FC236}">
                      <a16:creationId xmlns:a16="http://schemas.microsoft.com/office/drawing/2014/main" id="{89EAED25-4D10-C60F-993B-41113D256B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Conector recto 201">
                  <a:extLst>
                    <a:ext uri="{FF2B5EF4-FFF2-40B4-BE49-F238E27FC236}">
                      <a16:creationId xmlns:a16="http://schemas.microsoft.com/office/drawing/2014/main" id="{311D424A-0504-9C4E-47DE-18BDCEF94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8" name="Grupo 197">
                <a:extLst>
                  <a:ext uri="{FF2B5EF4-FFF2-40B4-BE49-F238E27FC236}">
                    <a16:creationId xmlns:a16="http://schemas.microsoft.com/office/drawing/2014/main" id="{BE419B76-D7BB-F860-3E19-D46A2E170D86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199" name="Conector recto 198">
                  <a:extLst>
                    <a:ext uri="{FF2B5EF4-FFF2-40B4-BE49-F238E27FC236}">
                      <a16:creationId xmlns:a16="http://schemas.microsoft.com/office/drawing/2014/main" id="{5C87A6FD-4FAD-6470-86CC-10C080A1DE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Conector recto 199">
                  <a:extLst>
                    <a:ext uri="{FF2B5EF4-FFF2-40B4-BE49-F238E27FC236}">
                      <a16:creationId xmlns:a16="http://schemas.microsoft.com/office/drawing/2014/main" id="{1A4496FC-ABF6-41A9-C077-A7A529103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BC4995D0-2D9D-604C-5F49-61698D125F3F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86" name="Grupo 185">
              <a:extLst>
                <a:ext uri="{FF2B5EF4-FFF2-40B4-BE49-F238E27FC236}">
                  <a16:creationId xmlns:a16="http://schemas.microsoft.com/office/drawing/2014/main" id="{2BA6E5A3-F940-8168-A52A-B39ABD8320E1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38F580DD-29D7-35C9-4CF7-166755CA0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C00664FE-E8BD-99A9-3A6B-014C19D1DF8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7" name="Elipse 186">
              <a:extLst>
                <a:ext uri="{FF2B5EF4-FFF2-40B4-BE49-F238E27FC236}">
                  <a16:creationId xmlns:a16="http://schemas.microsoft.com/office/drawing/2014/main" id="{9EB2C5CA-D835-566C-F39B-888D7438A719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88" name="Grupo 187">
              <a:extLst>
                <a:ext uri="{FF2B5EF4-FFF2-40B4-BE49-F238E27FC236}">
                  <a16:creationId xmlns:a16="http://schemas.microsoft.com/office/drawing/2014/main" id="{68D9F4F5-70A3-0AE9-2424-63C152ECD37B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2DFC065A-E059-EDAD-EB02-A8167AFDBE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88103323-3AEE-4A13-AF8B-5BEC75C5A84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Elipse 188">
              <a:extLst>
                <a:ext uri="{FF2B5EF4-FFF2-40B4-BE49-F238E27FC236}">
                  <a16:creationId xmlns:a16="http://schemas.microsoft.com/office/drawing/2014/main" id="{19446EF6-9EC5-AB78-EA8C-FBECD3F570C4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0" name="Grupo 189">
              <a:extLst>
                <a:ext uri="{FF2B5EF4-FFF2-40B4-BE49-F238E27FC236}">
                  <a16:creationId xmlns:a16="http://schemas.microsoft.com/office/drawing/2014/main" id="{547A9ECC-1799-89D8-E7C9-9FB255D4CD1E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DADC5F95-C2ED-1EB6-1022-5C6793D02B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C5094958-19E8-3A63-E6E6-0F656F7DBC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Elipse 202">
            <a:extLst>
              <a:ext uri="{FF2B5EF4-FFF2-40B4-BE49-F238E27FC236}">
                <a16:creationId xmlns:a16="http://schemas.microsoft.com/office/drawing/2014/main" id="{8085EF6A-05CA-14E9-6363-64477316B976}"/>
              </a:ext>
            </a:extLst>
          </p:cNvPr>
          <p:cNvSpPr/>
          <p:nvPr/>
        </p:nvSpPr>
        <p:spPr>
          <a:xfrm>
            <a:off x="4126676" y="4322440"/>
            <a:ext cx="314060" cy="31406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04" name="Grupo 203">
            <a:extLst>
              <a:ext uri="{FF2B5EF4-FFF2-40B4-BE49-F238E27FC236}">
                <a16:creationId xmlns:a16="http://schemas.microsoft.com/office/drawing/2014/main" id="{F6A86B01-180B-EBA4-9245-14B4D5EDD27D}"/>
              </a:ext>
            </a:extLst>
          </p:cNvPr>
          <p:cNvGrpSpPr/>
          <p:nvPr/>
        </p:nvGrpSpPr>
        <p:grpSpPr>
          <a:xfrm>
            <a:off x="6300884" y="3274878"/>
            <a:ext cx="1437193" cy="1379872"/>
            <a:chOff x="5658932" y="1249843"/>
            <a:chExt cx="1437193" cy="1379872"/>
          </a:xfrm>
        </p:grpSpPr>
        <p:grpSp>
          <p:nvGrpSpPr>
            <p:cNvPr id="205" name="Grupo 204">
              <a:extLst>
                <a:ext uri="{FF2B5EF4-FFF2-40B4-BE49-F238E27FC236}">
                  <a16:creationId xmlns:a16="http://schemas.microsoft.com/office/drawing/2014/main" id="{59095C3D-9844-C936-94A8-8FC22943A87D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218" name="Grupo 217">
                <a:extLst>
                  <a:ext uri="{FF2B5EF4-FFF2-40B4-BE49-F238E27FC236}">
                    <a16:creationId xmlns:a16="http://schemas.microsoft.com/office/drawing/2014/main" id="{3DA4DDDE-D958-FF2B-D363-DF1A881F4AF1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22" name="Conector recto 221">
                  <a:extLst>
                    <a:ext uri="{FF2B5EF4-FFF2-40B4-BE49-F238E27FC236}">
                      <a16:creationId xmlns:a16="http://schemas.microsoft.com/office/drawing/2014/main" id="{3800019D-3AB0-4346-9683-04D7E11F96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cto 222">
                  <a:extLst>
                    <a:ext uri="{FF2B5EF4-FFF2-40B4-BE49-F238E27FC236}">
                      <a16:creationId xmlns:a16="http://schemas.microsoft.com/office/drawing/2014/main" id="{2E4470B6-6830-7737-4A96-0445EC591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9" name="Grupo 218">
                <a:extLst>
                  <a:ext uri="{FF2B5EF4-FFF2-40B4-BE49-F238E27FC236}">
                    <a16:creationId xmlns:a16="http://schemas.microsoft.com/office/drawing/2014/main" id="{E150BA86-A9D4-2CFE-D5F1-708A963D1C29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20" name="Conector recto 219">
                  <a:extLst>
                    <a:ext uri="{FF2B5EF4-FFF2-40B4-BE49-F238E27FC236}">
                      <a16:creationId xmlns:a16="http://schemas.microsoft.com/office/drawing/2014/main" id="{6D203D58-993E-A5ED-081F-87B5FF9B4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cto 220">
                  <a:extLst>
                    <a:ext uri="{FF2B5EF4-FFF2-40B4-BE49-F238E27FC236}">
                      <a16:creationId xmlns:a16="http://schemas.microsoft.com/office/drawing/2014/main" id="{95AD0B86-7ED2-BF66-D48C-07B9A963CB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Elipse 205">
              <a:extLst>
                <a:ext uri="{FF2B5EF4-FFF2-40B4-BE49-F238E27FC236}">
                  <a16:creationId xmlns:a16="http://schemas.microsoft.com/office/drawing/2014/main" id="{AB6C560D-BE33-CCAF-9999-A4FF651AD826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07" name="Grupo 206">
              <a:extLst>
                <a:ext uri="{FF2B5EF4-FFF2-40B4-BE49-F238E27FC236}">
                  <a16:creationId xmlns:a16="http://schemas.microsoft.com/office/drawing/2014/main" id="{97111694-D79C-3CEC-BC6F-B4130E92C216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B8A182CA-6CA6-6FD5-9A4A-F678CB560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07F33CAF-C5F8-87EA-3A3A-047DA9ED34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" name="Elipse 207">
              <a:extLst>
                <a:ext uri="{FF2B5EF4-FFF2-40B4-BE49-F238E27FC236}">
                  <a16:creationId xmlns:a16="http://schemas.microsoft.com/office/drawing/2014/main" id="{326496D1-85FF-19FB-1CE8-0F4E4273B9F1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09" name="Grupo 208">
              <a:extLst>
                <a:ext uri="{FF2B5EF4-FFF2-40B4-BE49-F238E27FC236}">
                  <a16:creationId xmlns:a16="http://schemas.microsoft.com/office/drawing/2014/main" id="{F3CAD785-9E6A-370E-67B7-FE558E9C7A9C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8EA7E68B-0B63-7DAC-C5FB-36A1F4B92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686D2DC7-1277-1305-2CE8-FA58C90406C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0" name="Elipse 209">
              <a:extLst>
                <a:ext uri="{FF2B5EF4-FFF2-40B4-BE49-F238E27FC236}">
                  <a16:creationId xmlns:a16="http://schemas.microsoft.com/office/drawing/2014/main" id="{280AAAF8-ECDE-DB3E-3E3A-D64CCC791120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11" name="Grupo 210">
              <a:extLst>
                <a:ext uri="{FF2B5EF4-FFF2-40B4-BE49-F238E27FC236}">
                  <a16:creationId xmlns:a16="http://schemas.microsoft.com/office/drawing/2014/main" id="{0AF45180-F016-9B2C-8AD4-222054F8A8E3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7EC1182-3B66-9311-C937-33DA55D9A5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F44E4E4C-ED8B-95DC-BD32-2CDEF52EBD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4" name="Elipse 223">
            <a:extLst>
              <a:ext uri="{FF2B5EF4-FFF2-40B4-BE49-F238E27FC236}">
                <a16:creationId xmlns:a16="http://schemas.microsoft.com/office/drawing/2014/main" id="{D5BC1719-5B1F-86C9-B049-82C272C3503F}"/>
              </a:ext>
            </a:extLst>
          </p:cNvPr>
          <p:cNvSpPr/>
          <p:nvPr/>
        </p:nvSpPr>
        <p:spPr>
          <a:xfrm>
            <a:off x="7399758" y="3289745"/>
            <a:ext cx="314060" cy="31406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5" name="Grupo 224">
            <a:extLst>
              <a:ext uri="{FF2B5EF4-FFF2-40B4-BE49-F238E27FC236}">
                <a16:creationId xmlns:a16="http://schemas.microsoft.com/office/drawing/2014/main" id="{757CAE4D-1D5B-BD06-2447-E287B5BA354A}"/>
              </a:ext>
            </a:extLst>
          </p:cNvPr>
          <p:cNvGrpSpPr/>
          <p:nvPr/>
        </p:nvGrpSpPr>
        <p:grpSpPr>
          <a:xfrm>
            <a:off x="8301134" y="4856028"/>
            <a:ext cx="1437193" cy="1379872"/>
            <a:chOff x="5658932" y="1249843"/>
            <a:chExt cx="1437193" cy="1379872"/>
          </a:xfrm>
        </p:grpSpPr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CCD24B7C-29FD-0BEA-4E1C-7CA61E7E3B13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239" name="Grupo 238">
                <a:extLst>
                  <a:ext uri="{FF2B5EF4-FFF2-40B4-BE49-F238E27FC236}">
                    <a16:creationId xmlns:a16="http://schemas.microsoft.com/office/drawing/2014/main" id="{C63BD3C7-ED3E-53AE-375F-B11C40B9E2CC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43" name="Conector recto 242">
                  <a:extLst>
                    <a:ext uri="{FF2B5EF4-FFF2-40B4-BE49-F238E27FC236}">
                      <a16:creationId xmlns:a16="http://schemas.microsoft.com/office/drawing/2014/main" id="{2B6CCCFE-DF68-A58D-2D77-608FD3879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Conector recto 243">
                  <a:extLst>
                    <a:ext uri="{FF2B5EF4-FFF2-40B4-BE49-F238E27FC236}">
                      <a16:creationId xmlns:a16="http://schemas.microsoft.com/office/drawing/2014/main" id="{B5304112-0426-5AA2-71E8-DE41BC9D4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upo 239">
                <a:extLst>
                  <a:ext uri="{FF2B5EF4-FFF2-40B4-BE49-F238E27FC236}">
                    <a16:creationId xmlns:a16="http://schemas.microsoft.com/office/drawing/2014/main" id="{9E9CC122-E3AB-7218-8C54-C2696071B1FB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41" name="Conector recto 240">
                  <a:extLst>
                    <a:ext uri="{FF2B5EF4-FFF2-40B4-BE49-F238E27FC236}">
                      <a16:creationId xmlns:a16="http://schemas.microsoft.com/office/drawing/2014/main" id="{727742CB-E049-0D52-B72F-DE627BB44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Conector recto 241">
                  <a:extLst>
                    <a:ext uri="{FF2B5EF4-FFF2-40B4-BE49-F238E27FC236}">
                      <a16:creationId xmlns:a16="http://schemas.microsoft.com/office/drawing/2014/main" id="{B10C3C0E-B199-4B45-FF54-167F0E0FAE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27" name="Elipse 226">
              <a:extLst>
                <a:ext uri="{FF2B5EF4-FFF2-40B4-BE49-F238E27FC236}">
                  <a16:creationId xmlns:a16="http://schemas.microsoft.com/office/drawing/2014/main" id="{FBCD625B-0789-B45C-B874-636E3A00AE30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8" name="Grupo 227">
              <a:extLst>
                <a:ext uri="{FF2B5EF4-FFF2-40B4-BE49-F238E27FC236}">
                  <a16:creationId xmlns:a16="http://schemas.microsoft.com/office/drawing/2014/main" id="{913B46DF-5286-272E-C1A6-5BCFC9DF42F4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84527315-D64B-6E6E-5E6C-2449A56847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49107F97-7EDA-58E4-67DE-3CC36704C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Elipse 228">
              <a:extLst>
                <a:ext uri="{FF2B5EF4-FFF2-40B4-BE49-F238E27FC236}">
                  <a16:creationId xmlns:a16="http://schemas.microsoft.com/office/drawing/2014/main" id="{14EF0329-1FDE-CF3E-C751-4AB2FB4DE28A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F6D26CFE-5F9A-C137-2EE9-F1FE7F6AFF6E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8474D0C-A7A7-A678-D314-C644649E5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196A34E4-65CA-C903-D379-BE54539811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1" name="Elipse 230">
              <a:extLst>
                <a:ext uri="{FF2B5EF4-FFF2-40B4-BE49-F238E27FC236}">
                  <a16:creationId xmlns:a16="http://schemas.microsoft.com/office/drawing/2014/main" id="{C8B7EB8A-3BA9-0639-467A-86BACF1A8B55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AC08A621-A41C-C299-C94A-FDE2128F0794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9DE31E7B-7D65-5423-CDAB-D1CC71F633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EB822B06-80A7-11C1-4C57-5D019B2C97A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Elipse 244">
            <a:extLst>
              <a:ext uri="{FF2B5EF4-FFF2-40B4-BE49-F238E27FC236}">
                <a16:creationId xmlns:a16="http://schemas.microsoft.com/office/drawing/2014/main" id="{29DABC29-41BB-5C88-46F0-8852835B40A4}"/>
              </a:ext>
            </a:extLst>
          </p:cNvPr>
          <p:cNvSpPr/>
          <p:nvPr/>
        </p:nvSpPr>
        <p:spPr>
          <a:xfrm>
            <a:off x="9400008" y="4870895"/>
            <a:ext cx="314060" cy="3140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ED65CA68-D0C6-38B4-4E50-7CE8CE20BB59}"/>
              </a:ext>
            </a:extLst>
          </p:cNvPr>
          <p:cNvGrpSpPr/>
          <p:nvPr/>
        </p:nvGrpSpPr>
        <p:grpSpPr>
          <a:xfrm rot="18900000">
            <a:off x="8276472" y="5333018"/>
            <a:ext cx="396834" cy="396834"/>
            <a:chOff x="10310813" y="2055102"/>
            <a:chExt cx="714374" cy="714374"/>
          </a:xfrm>
        </p:grpSpPr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B9E0E327-2BDC-F452-8406-22B607FA4170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94FA1DC1-56F6-F939-EBC3-ABD5C324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11AD77B1-C1D7-E957-2FF5-08E9CBE11D6D}"/>
              </a:ext>
            </a:extLst>
          </p:cNvPr>
          <p:cNvGrpSpPr/>
          <p:nvPr/>
        </p:nvGrpSpPr>
        <p:grpSpPr>
          <a:xfrm>
            <a:off x="8995471" y="3294148"/>
            <a:ext cx="1437193" cy="1379872"/>
            <a:chOff x="5658932" y="1249843"/>
            <a:chExt cx="1437193" cy="1379872"/>
          </a:xfrm>
        </p:grpSpPr>
        <p:grpSp>
          <p:nvGrpSpPr>
            <p:cNvPr id="250" name="Grupo 249">
              <a:extLst>
                <a:ext uri="{FF2B5EF4-FFF2-40B4-BE49-F238E27FC236}">
                  <a16:creationId xmlns:a16="http://schemas.microsoft.com/office/drawing/2014/main" id="{5BD5E588-1D52-37A6-B8CE-EF7A620AA28C}"/>
                </a:ext>
              </a:extLst>
            </p:cNvPr>
            <p:cNvGrpSpPr/>
            <p:nvPr/>
          </p:nvGrpSpPr>
          <p:grpSpPr>
            <a:xfrm>
              <a:off x="5786468" y="1368281"/>
              <a:ext cx="1157862" cy="1157862"/>
              <a:chOff x="3718527" y="2028825"/>
              <a:chExt cx="3056211" cy="3056211"/>
            </a:xfrm>
          </p:grpSpPr>
          <p:grpSp>
            <p:nvGrpSpPr>
              <p:cNvPr id="263" name="Grupo 262">
                <a:extLst>
                  <a:ext uri="{FF2B5EF4-FFF2-40B4-BE49-F238E27FC236}">
                    <a16:creationId xmlns:a16="http://schemas.microsoft.com/office/drawing/2014/main" id="{3E6BC706-EC25-638A-CE8D-D7400385A741}"/>
                  </a:ext>
                </a:extLst>
              </p:cNvPr>
              <p:cNvGrpSpPr/>
              <p:nvPr/>
            </p:nvGrpSpPr>
            <p:grpSpPr>
              <a:xfrm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67" name="Conector recto 266">
                  <a:extLst>
                    <a:ext uri="{FF2B5EF4-FFF2-40B4-BE49-F238E27FC236}">
                      <a16:creationId xmlns:a16="http://schemas.microsoft.com/office/drawing/2014/main" id="{95C37560-24C3-41B8-2A95-589C46AA41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Conector recto 267">
                  <a:extLst>
                    <a:ext uri="{FF2B5EF4-FFF2-40B4-BE49-F238E27FC236}">
                      <a16:creationId xmlns:a16="http://schemas.microsoft.com/office/drawing/2014/main" id="{9C47806F-DA04-0388-991A-046EF082F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upo 263">
                <a:extLst>
                  <a:ext uri="{FF2B5EF4-FFF2-40B4-BE49-F238E27FC236}">
                    <a16:creationId xmlns:a16="http://schemas.microsoft.com/office/drawing/2014/main" id="{205ECAD2-2AF4-D3F1-E71C-F1D7C84428AC}"/>
                  </a:ext>
                </a:extLst>
              </p:cNvPr>
              <p:cNvGrpSpPr/>
              <p:nvPr/>
            </p:nvGrpSpPr>
            <p:grpSpPr>
              <a:xfrm rot="5400000">
                <a:off x="4511566" y="2028825"/>
                <a:ext cx="1470134" cy="3056211"/>
                <a:chOff x="4625866" y="2028825"/>
                <a:chExt cx="1470134" cy="3056211"/>
              </a:xfrm>
            </p:grpSpPr>
            <p:cxnSp>
              <p:nvCxnSpPr>
                <p:cNvPr id="265" name="Conector recto 264">
                  <a:extLst>
                    <a:ext uri="{FF2B5EF4-FFF2-40B4-BE49-F238E27FC236}">
                      <a16:creationId xmlns:a16="http://schemas.microsoft.com/office/drawing/2014/main" id="{0D2A6C4F-B41E-E383-6DEC-E741C4ED0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25866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Conector recto 265">
                  <a:extLst>
                    <a:ext uri="{FF2B5EF4-FFF2-40B4-BE49-F238E27FC236}">
                      <a16:creationId xmlns:a16="http://schemas.microsoft.com/office/drawing/2014/main" id="{ED9BA909-AF2E-9F93-81D3-01457FEC9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2028825"/>
                  <a:ext cx="0" cy="3056211"/>
                </a:xfrm>
                <a:prstGeom prst="line">
                  <a:avLst/>
                </a:prstGeom>
                <a:ln w="571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1" name="Elipse 250">
              <a:extLst>
                <a:ext uri="{FF2B5EF4-FFF2-40B4-BE49-F238E27FC236}">
                  <a16:creationId xmlns:a16="http://schemas.microsoft.com/office/drawing/2014/main" id="{B54884A3-41CA-0DC1-8BE0-280D945FBEFA}"/>
                </a:ext>
              </a:extLst>
            </p:cNvPr>
            <p:cNvSpPr/>
            <p:nvPr/>
          </p:nvSpPr>
          <p:spPr>
            <a:xfrm>
              <a:off x="5658932" y="1270860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FB0A5B6B-6B4A-78E7-A7C3-9597BE3CAB46}"/>
                </a:ext>
              </a:extLst>
            </p:cNvPr>
            <p:cNvGrpSpPr/>
            <p:nvPr/>
          </p:nvGrpSpPr>
          <p:grpSpPr>
            <a:xfrm rot="18900000">
              <a:off x="6166982" y="1249843"/>
              <a:ext cx="396834" cy="396834"/>
              <a:chOff x="10310813" y="2055102"/>
              <a:chExt cx="714374" cy="714374"/>
            </a:xfrm>
          </p:grpSpPr>
          <p:cxnSp>
            <p:nvCxnSpPr>
              <p:cNvPr id="261" name="Conector recto 260">
                <a:extLst>
                  <a:ext uri="{FF2B5EF4-FFF2-40B4-BE49-F238E27FC236}">
                    <a16:creationId xmlns:a16="http://schemas.microsoft.com/office/drawing/2014/main" id="{C9B34A76-3A06-0EF6-BF6A-9B9904A427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Conector recto 261">
                <a:extLst>
                  <a:ext uri="{FF2B5EF4-FFF2-40B4-BE49-F238E27FC236}">
                    <a16:creationId xmlns:a16="http://schemas.microsoft.com/office/drawing/2014/main" id="{9AD44006-D6C5-6B73-B7EB-2483A6CAE46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3" name="Elipse 252">
              <a:extLst>
                <a:ext uri="{FF2B5EF4-FFF2-40B4-BE49-F238E27FC236}">
                  <a16:creationId xmlns:a16="http://schemas.microsoft.com/office/drawing/2014/main" id="{C9024085-0A5B-3C85-A8F1-535A14CB5EA3}"/>
                </a:ext>
              </a:extLst>
            </p:cNvPr>
            <p:cNvSpPr/>
            <p:nvPr/>
          </p:nvSpPr>
          <p:spPr>
            <a:xfrm>
              <a:off x="6782065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54" name="Grupo 253">
              <a:extLst>
                <a:ext uri="{FF2B5EF4-FFF2-40B4-BE49-F238E27FC236}">
                  <a16:creationId xmlns:a16="http://schemas.microsoft.com/office/drawing/2014/main" id="{4C96A953-228D-A622-A39F-A4BDFAE4F429}"/>
                </a:ext>
              </a:extLst>
            </p:cNvPr>
            <p:cNvGrpSpPr/>
            <p:nvPr/>
          </p:nvGrpSpPr>
          <p:grpSpPr>
            <a:xfrm rot="18900000">
              <a:off x="6169099" y="1726833"/>
              <a:ext cx="396834" cy="396834"/>
              <a:chOff x="10310813" y="2055102"/>
              <a:chExt cx="714374" cy="714374"/>
            </a:xfrm>
          </p:grpSpPr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514C1D5A-B451-DCF8-C24F-2DECDE6776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259">
                <a:extLst>
                  <a:ext uri="{FF2B5EF4-FFF2-40B4-BE49-F238E27FC236}">
                    <a16:creationId xmlns:a16="http://schemas.microsoft.com/office/drawing/2014/main" id="{E7567472-0FE7-6FA1-4243-98B22864743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Elipse 254">
              <a:extLst>
                <a:ext uri="{FF2B5EF4-FFF2-40B4-BE49-F238E27FC236}">
                  <a16:creationId xmlns:a16="http://schemas.microsoft.com/office/drawing/2014/main" id="{2D652D37-3917-A7E5-CADD-5E2AE68C6C14}"/>
                </a:ext>
              </a:extLst>
            </p:cNvPr>
            <p:cNvSpPr/>
            <p:nvPr/>
          </p:nvSpPr>
          <p:spPr>
            <a:xfrm>
              <a:off x="5684917" y="2315655"/>
              <a:ext cx="314060" cy="31406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56" name="Grupo 255">
              <a:extLst>
                <a:ext uri="{FF2B5EF4-FFF2-40B4-BE49-F238E27FC236}">
                  <a16:creationId xmlns:a16="http://schemas.microsoft.com/office/drawing/2014/main" id="{CA2C0285-442D-6265-476E-C189332A4D52}"/>
                </a:ext>
              </a:extLst>
            </p:cNvPr>
            <p:cNvGrpSpPr/>
            <p:nvPr/>
          </p:nvGrpSpPr>
          <p:grpSpPr>
            <a:xfrm rot="18900000">
              <a:off x="6680761" y="1750915"/>
              <a:ext cx="396834" cy="396834"/>
              <a:chOff x="10310813" y="2055102"/>
              <a:chExt cx="714374" cy="714374"/>
            </a:xfrm>
          </p:grpSpPr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D941741F-A19C-5D5F-7EED-01E5A3A06E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58BB12F9-7F08-1A5F-21B1-27CB8602C1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668000" y="2055102"/>
                <a:ext cx="0" cy="714374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9" name="Elipse 268">
            <a:extLst>
              <a:ext uri="{FF2B5EF4-FFF2-40B4-BE49-F238E27FC236}">
                <a16:creationId xmlns:a16="http://schemas.microsoft.com/office/drawing/2014/main" id="{A1D64E16-CBE4-94CB-6BE4-18AFA26DB366}"/>
              </a:ext>
            </a:extLst>
          </p:cNvPr>
          <p:cNvSpPr/>
          <p:nvPr/>
        </p:nvSpPr>
        <p:spPr>
          <a:xfrm>
            <a:off x="10094345" y="3309015"/>
            <a:ext cx="314060" cy="314060"/>
          </a:xfrm>
          <a:prstGeom prst="ellipse">
            <a:avLst/>
          </a:prstGeom>
          <a:solidFill>
            <a:schemeClr val="bg2">
              <a:lumMod val="2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01BEDCA6-7C7C-8545-D82F-87F1994815EE}"/>
              </a:ext>
            </a:extLst>
          </p:cNvPr>
          <p:cNvGrpSpPr/>
          <p:nvPr/>
        </p:nvGrpSpPr>
        <p:grpSpPr>
          <a:xfrm rot="18900000">
            <a:off x="9528643" y="4293139"/>
            <a:ext cx="396834" cy="396834"/>
            <a:chOff x="10310813" y="2055102"/>
            <a:chExt cx="714374" cy="714374"/>
          </a:xfrm>
        </p:grpSpPr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C7B8A388-9052-C1D6-04EA-800E955B8837}"/>
                </a:ext>
              </a:extLst>
            </p:cNvPr>
            <p:cNvCxnSpPr>
              <a:cxnSpLocks/>
            </p:cNvCxnSpPr>
            <p:nvPr/>
          </p:nvCxnSpPr>
          <p:spPr>
            <a:xfrm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6CADB1ED-C95C-E559-50C1-32A9598911E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668000" y="2055102"/>
              <a:ext cx="0" cy="714374"/>
            </a:xfrm>
            <a:prstGeom prst="line">
              <a:avLst/>
            </a:prstGeom>
            <a:ln w="762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4" name="Conector recto de flecha 273">
            <a:extLst>
              <a:ext uri="{FF2B5EF4-FFF2-40B4-BE49-F238E27FC236}">
                <a16:creationId xmlns:a16="http://schemas.microsoft.com/office/drawing/2014/main" id="{02CF513B-7D79-355B-3544-F9DC58876CF0}"/>
              </a:ext>
            </a:extLst>
          </p:cNvPr>
          <p:cNvCxnSpPr>
            <a:cxnSpLocks/>
          </p:cNvCxnSpPr>
          <p:nvPr/>
        </p:nvCxnSpPr>
        <p:spPr>
          <a:xfrm flipH="1">
            <a:off x="4410755" y="1949332"/>
            <a:ext cx="1248177" cy="0"/>
          </a:xfrm>
          <a:prstGeom prst="straightConnector1">
            <a:avLst/>
          </a:prstGeom>
          <a:ln w="9525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ector recto de flecha 275">
            <a:extLst>
              <a:ext uri="{FF2B5EF4-FFF2-40B4-BE49-F238E27FC236}">
                <a16:creationId xmlns:a16="http://schemas.microsoft.com/office/drawing/2014/main" id="{FF395CB4-C883-1331-37BE-2DD2E8B4207E}"/>
              </a:ext>
            </a:extLst>
          </p:cNvPr>
          <p:cNvCxnSpPr>
            <a:cxnSpLocks/>
          </p:cNvCxnSpPr>
          <p:nvPr/>
        </p:nvCxnSpPr>
        <p:spPr>
          <a:xfrm flipH="1">
            <a:off x="4914327" y="2629715"/>
            <a:ext cx="627950" cy="679300"/>
          </a:xfrm>
          <a:prstGeom prst="straightConnector1">
            <a:avLst/>
          </a:prstGeom>
          <a:ln w="9525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de flecha 277">
            <a:extLst>
              <a:ext uri="{FF2B5EF4-FFF2-40B4-BE49-F238E27FC236}">
                <a16:creationId xmlns:a16="http://schemas.microsoft.com/office/drawing/2014/main" id="{7014EFFF-2B50-C5EA-703D-34D3F47DAE32}"/>
              </a:ext>
            </a:extLst>
          </p:cNvPr>
          <p:cNvCxnSpPr>
            <a:cxnSpLocks/>
          </p:cNvCxnSpPr>
          <p:nvPr/>
        </p:nvCxnSpPr>
        <p:spPr>
          <a:xfrm>
            <a:off x="6392752" y="2629715"/>
            <a:ext cx="546343" cy="532585"/>
          </a:xfrm>
          <a:prstGeom prst="straightConnector1">
            <a:avLst/>
          </a:prstGeom>
          <a:ln w="9525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ector recto de flecha 281">
            <a:extLst>
              <a:ext uri="{FF2B5EF4-FFF2-40B4-BE49-F238E27FC236}">
                <a16:creationId xmlns:a16="http://schemas.microsoft.com/office/drawing/2014/main" id="{51F486C8-F36D-19ED-4AD7-A46B98F4953A}"/>
              </a:ext>
            </a:extLst>
          </p:cNvPr>
          <p:cNvCxnSpPr>
            <a:cxnSpLocks/>
          </p:cNvCxnSpPr>
          <p:nvPr/>
        </p:nvCxnSpPr>
        <p:spPr>
          <a:xfrm>
            <a:off x="7887581" y="3950285"/>
            <a:ext cx="1107890" cy="0"/>
          </a:xfrm>
          <a:prstGeom prst="straightConnector1">
            <a:avLst/>
          </a:prstGeom>
          <a:ln w="9525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ector recto de flecha 284">
            <a:extLst>
              <a:ext uri="{FF2B5EF4-FFF2-40B4-BE49-F238E27FC236}">
                <a16:creationId xmlns:a16="http://schemas.microsoft.com/office/drawing/2014/main" id="{58921774-9747-2B70-2C66-C26491D34AA9}"/>
              </a:ext>
            </a:extLst>
          </p:cNvPr>
          <p:cNvCxnSpPr>
            <a:cxnSpLocks/>
          </p:cNvCxnSpPr>
          <p:nvPr/>
        </p:nvCxnSpPr>
        <p:spPr>
          <a:xfrm>
            <a:off x="7924308" y="3929268"/>
            <a:ext cx="819059" cy="810829"/>
          </a:xfrm>
          <a:prstGeom prst="straightConnector1">
            <a:avLst/>
          </a:prstGeom>
          <a:ln w="95250"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923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D9D13-DD36-1950-EA74-8AF84ECF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46353859-46FC-6662-3BDF-58800C9909D2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Podemos representar jugadas con grafos…</a:t>
            </a:r>
          </a:p>
        </p:txBody>
      </p:sp>
      <p:sp>
        <p:nvSpPr>
          <p:cNvPr id="292" name="Elipse 291">
            <a:extLst>
              <a:ext uri="{FF2B5EF4-FFF2-40B4-BE49-F238E27FC236}">
                <a16:creationId xmlns:a16="http://schemas.microsoft.com/office/drawing/2014/main" id="{5D597016-02A6-373A-E533-F15BA5614950}"/>
              </a:ext>
            </a:extLst>
          </p:cNvPr>
          <p:cNvSpPr/>
          <p:nvPr/>
        </p:nvSpPr>
        <p:spPr>
          <a:xfrm>
            <a:off x="6090290" y="1646870"/>
            <a:ext cx="604923" cy="6049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CB3D6888-2BD4-AAD8-7C0B-89EFF8835E08}"/>
              </a:ext>
            </a:extLst>
          </p:cNvPr>
          <p:cNvSpPr/>
          <p:nvPr/>
        </p:nvSpPr>
        <p:spPr>
          <a:xfrm>
            <a:off x="3015415" y="1628803"/>
            <a:ext cx="604923" cy="60492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4B57AC2-B9C5-66C2-7962-0C0B1F288D42}"/>
              </a:ext>
            </a:extLst>
          </p:cNvPr>
          <p:cNvSpPr/>
          <p:nvPr/>
        </p:nvSpPr>
        <p:spPr>
          <a:xfrm>
            <a:off x="3965231" y="3644152"/>
            <a:ext cx="604923" cy="60492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5976D78-C7F9-D086-8711-968EAD7547D4}"/>
              </a:ext>
            </a:extLst>
          </p:cNvPr>
          <p:cNvSpPr/>
          <p:nvPr/>
        </p:nvSpPr>
        <p:spPr>
          <a:xfrm>
            <a:off x="6738875" y="3667093"/>
            <a:ext cx="604923" cy="6049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50F2C4E-600F-930C-B033-5598487B25CA}"/>
              </a:ext>
            </a:extLst>
          </p:cNvPr>
          <p:cNvSpPr/>
          <p:nvPr/>
        </p:nvSpPr>
        <p:spPr>
          <a:xfrm>
            <a:off x="9411606" y="3667093"/>
            <a:ext cx="604923" cy="6049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0D5F2B7-DD30-6CCA-57AD-D54DB836C965}"/>
              </a:ext>
            </a:extLst>
          </p:cNvPr>
          <p:cNvSpPr/>
          <p:nvPr/>
        </p:nvSpPr>
        <p:spPr>
          <a:xfrm>
            <a:off x="8705139" y="5258156"/>
            <a:ext cx="604923" cy="60492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D018CA1-7690-6A75-C85F-1452500865A7}"/>
              </a:ext>
            </a:extLst>
          </p:cNvPr>
          <p:cNvCxnSpPr>
            <a:stCxn id="292" idx="2"/>
            <a:endCxn id="3" idx="6"/>
          </p:cNvCxnSpPr>
          <p:nvPr/>
        </p:nvCxnSpPr>
        <p:spPr>
          <a:xfrm flipH="1" flipV="1">
            <a:off x="3620338" y="1931265"/>
            <a:ext cx="2469952" cy="18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C6E94E5-F213-C03B-02DD-47EC876407F3}"/>
              </a:ext>
            </a:extLst>
          </p:cNvPr>
          <p:cNvCxnSpPr>
            <a:stCxn id="292" idx="3"/>
            <a:endCxn id="4" idx="7"/>
          </p:cNvCxnSpPr>
          <p:nvPr/>
        </p:nvCxnSpPr>
        <p:spPr>
          <a:xfrm flipH="1">
            <a:off x="4481565" y="2163204"/>
            <a:ext cx="1697314" cy="1569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66F44DD-ED66-0137-DC97-86A2E07B6906}"/>
              </a:ext>
            </a:extLst>
          </p:cNvPr>
          <p:cNvCxnSpPr>
            <a:cxnSpLocks/>
            <a:stCxn id="292" idx="4"/>
            <a:endCxn id="6" idx="0"/>
          </p:cNvCxnSpPr>
          <p:nvPr/>
        </p:nvCxnSpPr>
        <p:spPr>
          <a:xfrm>
            <a:off x="6392752" y="2251793"/>
            <a:ext cx="648585" cy="141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1821FCB3-56A5-919C-CDAF-B638961E697B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7343798" y="3969555"/>
            <a:ext cx="2067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F9517A2-CF88-0953-DDA0-21A83BC6BE51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7343798" y="3969555"/>
            <a:ext cx="1449930" cy="137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CE241DC-C892-E96F-EC01-418B83A96489}"/>
              </a:ext>
            </a:extLst>
          </p:cNvPr>
          <p:cNvSpPr txBox="1"/>
          <p:nvPr/>
        </p:nvSpPr>
        <p:spPr>
          <a:xfrm>
            <a:off x="283539" y="2728217"/>
            <a:ext cx="378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Jugadas donde perdemos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61368B4-6E75-70EA-7A89-E40295433F7E}"/>
              </a:ext>
            </a:extLst>
          </p:cNvPr>
          <p:cNvSpPr txBox="1"/>
          <p:nvPr/>
        </p:nvSpPr>
        <p:spPr>
          <a:xfrm>
            <a:off x="8377702" y="2080790"/>
            <a:ext cx="3783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Jugadas donde ganamos</a:t>
            </a:r>
          </a:p>
        </p:txBody>
      </p:sp>
    </p:spTree>
    <p:extLst>
      <p:ext uri="{BB962C8B-B14F-4D97-AF65-F5344CB8AC3E}">
        <p14:creationId xmlns:p14="http://schemas.microsoft.com/office/powerpoint/2010/main" val="2782435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A1955-A818-F19B-4CDB-8802B44FE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3B1645D1-E2C1-A91C-CDFC-8409938E200F}"/>
              </a:ext>
            </a:extLst>
          </p:cNvPr>
          <p:cNvSpPr txBox="1"/>
          <p:nvPr/>
        </p:nvSpPr>
        <p:spPr>
          <a:xfrm>
            <a:off x="542923" y="434980"/>
            <a:ext cx="9991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Los grafos representan vínculos de entidades…</a:t>
            </a:r>
          </a:p>
        </p:txBody>
      </p:sp>
      <p:pic>
        <p:nvPicPr>
          <p:cNvPr id="5" name="Imagen 4" descr="Gráfico, Gráfico radial&#10;&#10;Descripción generada automáticamente">
            <a:extLst>
              <a:ext uri="{FF2B5EF4-FFF2-40B4-BE49-F238E27FC236}">
                <a16:creationId xmlns:a16="http://schemas.microsoft.com/office/drawing/2014/main" id="{A6109844-C2B7-E989-17E3-35EFD055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970" y="1967601"/>
            <a:ext cx="9624060" cy="45413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30F860D-EF75-CA76-D3EE-B8641D9E213F}"/>
              </a:ext>
            </a:extLst>
          </p:cNvPr>
          <p:cNvSpPr txBox="1"/>
          <p:nvPr/>
        </p:nvSpPr>
        <p:spPr>
          <a:xfrm>
            <a:off x="8534400" y="1605813"/>
            <a:ext cx="245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>
                <a:solidFill>
                  <a:schemeClr val="bg1">
                    <a:lumMod val="95000"/>
                  </a:schemeClr>
                </a:solidFill>
              </a:rPr>
              <a:t>(Diana Forero, 2018)</a:t>
            </a:r>
          </a:p>
        </p:txBody>
      </p:sp>
    </p:spTree>
    <p:extLst>
      <p:ext uri="{BB962C8B-B14F-4D97-AF65-F5344CB8AC3E}">
        <p14:creationId xmlns:p14="http://schemas.microsoft.com/office/powerpoint/2010/main" val="167539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4D298-08E5-A8DC-6FB6-76BF428B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CB203E52-AC5B-B988-5380-56EF0AFAFEED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Podemos explorar estos grafos…</a:t>
            </a:r>
          </a:p>
        </p:txBody>
      </p:sp>
      <p:pic>
        <p:nvPicPr>
          <p:cNvPr id="3" name="Imagen 2" descr="Imagen que contiene Forma&#10;&#10;Descripción generada automáticamente">
            <a:extLst>
              <a:ext uri="{FF2B5EF4-FFF2-40B4-BE49-F238E27FC236}">
                <a16:creationId xmlns:a16="http://schemas.microsoft.com/office/drawing/2014/main" id="{4E9E454A-EF45-7F8D-A536-44BF2C589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09" y="2647386"/>
            <a:ext cx="6950950" cy="3616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AF543A-0846-3D93-E033-1D1E942B608A}"/>
              </a:ext>
            </a:extLst>
          </p:cNvPr>
          <p:cNvSpPr txBox="1"/>
          <p:nvPr/>
        </p:nvSpPr>
        <p:spPr>
          <a:xfrm>
            <a:off x="2690649" y="1693279"/>
            <a:ext cx="24383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Búsqueda en profundidad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CDDA90A-6F00-BAAE-29BE-FFE766CF9A8F}"/>
              </a:ext>
            </a:extLst>
          </p:cNvPr>
          <p:cNvSpPr txBox="1"/>
          <p:nvPr/>
        </p:nvSpPr>
        <p:spPr>
          <a:xfrm>
            <a:off x="6899803" y="1693279"/>
            <a:ext cx="23598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Búsqueda en anchura</a:t>
            </a:r>
          </a:p>
        </p:txBody>
      </p:sp>
    </p:spTree>
    <p:extLst>
      <p:ext uri="{BB962C8B-B14F-4D97-AF65-F5344CB8AC3E}">
        <p14:creationId xmlns:p14="http://schemas.microsoft.com/office/powerpoint/2010/main" val="413753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78F31-BC35-316C-ED66-DE79C8E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adroTexto 27">
            <a:extLst>
              <a:ext uri="{FF2B5EF4-FFF2-40B4-BE49-F238E27FC236}">
                <a16:creationId xmlns:a16="http://schemas.microsoft.com/office/drawing/2014/main" id="{42444435-C714-7F1C-A46B-983546975726}"/>
              </a:ext>
            </a:extLst>
          </p:cNvPr>
          <p:cNvSpPr txBox="1"/>
          <p:nvPr/>
        </p:nvSpPr>
        <p:spPr>
          <a:xfrm>
            <a:off x="542923" y="434980"/>
            <a:ext cx="9991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b="1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Y si queremos un resultado en particular?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AEB47B-0052-FBCC-200C-46E1DAA92EB9}"/>
              </a:ext>
            </a:extLst>
          </p:cNvPr>
          <p:cNvSpPr txBox="1"/>
          <p:nvPr/>
        </p:nvSpPr>
        <p:spPr>
          <a:xfrm>
            <a:off x="542923" y="1904295"/>
            <a:ext cx="9907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Podemos encontrar las mejores jugadas usando el algoritmo “A*”.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034E45-7280-7D6F-3352-2273A77C4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82" y="2998097"/>
            <a:ext cx="7043999" cy="34195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7218EBE-C1DA-BDE0-FC9A-3EA6605E280B}"/>
              </a:ext>
            </a:extLst>
          </p:cNvPr>
          <p:cNvSpPr txBox="1"/>
          <p:nvPr/>
        </p:nvSpPr>
        <p:spPr>
          <a:xfrm>
            <a:off x="8214946" y="5069525"/>
            <a:ext cx="3293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>
                <a:solidFill>
                  <a:schemeClr val="bg1">
                    <a:lumMod val="95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Es como buscar, pero con “pistas”.</a:t>
            </a:r>
          </a:p>
        </p:txBody>
      </p:sp>
    </p:spTree>
    <p:extLst>
      <p:ext uri="{BB962C8B-B14F-4D97-AF65-F5344CB8AC3E}">
        <p14:creationId xmlns:p14="http://schemas.microsoft.com/office/powerpoint/2010/main" val="3969142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185</Words>
  <Application>Microsoft Office PowerPoint</Application>
  <PresentationFormat>Widescreen</PresentationFormat>
  <Paragraphs>34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Posterama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CARLOS ZARATE TREJO</dc:creator>
  <cp:lastModifiedBy>JUAN CARLOS ZARATE TREJO</cp:lastModifiedBy>
  <cp:revision>1</cp:revision>
  <dcterms:created xsi:type="dcterms:W3CDTF">2024-11-11T07:06:13Z</dcterms:created>
  <dcterms:modified xsi:type="dcterms:W3CDTF">2024-11-26T22:22:40Z</dcterms:modified>
</cp:coreProperties>
</file>