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45522" y="1907177"/>
            <a:ext cx="8915399" cy="4950822"/>
          </a:xfrm>
        </p:spPr>
        <p:txBody>
          <a:bodyPr>
            <a:noAutofit/>
          </a:bodyPr>
          <a:lstStyle/>
          <a:p>
            <a:pPr algn="ctr"/>
            <a:r>
              <a:rPr lang="es-MX" sz="2800" dirty="0" smtClean="0">
                <a:solidFill>
                  <a:schemeClr val="accent2">
                    <a:lumMod val="50000"/>
                  </a:schemeClr>
                </a:solidFill>
              </a:rPr>
              <a:t>ING. EN ELECTRÓNICA Y TELECOMUNICACIONES</a:t>
            </a:r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1600" dirty="0" smtClean="0"/>
              <a:t>REALIZADO POR: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</a:rPr>
              <a:t>ABAD CHÁVEZ CARLOS ALBERTO</a:t>
            </a:r>
            <a:br>
              <a:rPr lang="es-MX" sz="2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</a:rPr>
              <a:t>AMADOR HERNÁNDEZ UBALDO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1600" dirty="0" smtClean="0"/>
              <a:t>ASIGNATURA: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</a:rPr>
              <a:t>SEMINARIO DE PROYECTOS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1600" dirty="0" smtClean="0"/>
              <a:t>PROYECTO: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</a:rPr>
              <a:t>SISTEMA DE SEGURIDAD GSM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1600" dirty="0" smtClean="0"/>
              <a:t>DOCENTE: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</a:rPr>
              <a:t>ARTURO NEGRETE MEDELLÍN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1400" dirty="0" smtClean="0"/>
              <a:t>Tulancingo De Bravo Hidalgo A 27 De Junio De 2019</a:t>
            </a:r>
            <a:endParaRPr lang="es-MX" sz="1400" dirty="0"/>
          </a:p>
        </p:txBody>
      </p:sp>
      <p:pic>
        <p:nvPicPr>
          <p:cNvPr id="1026" name="Picture 2" descr="Resultado de imagen para u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" y="131499"/>
            <a:ext cx="10927579" cy="145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7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SISTEMA DE SEGURIDAD GSM</a:t>
            </a:r>
            <a:endParaRPr lang="es-MX" dirty="0"/>
          </a:p>
        </p:txBody>
      </p:sp>
      <p:pic>
        <p:nvPicPr>
          <p:cNvPr id="2050" name="Picture 2" descr="Resultado de imagen para sistema de seguridad gsm celular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5" r="43179"/>
          <a:stretch/>
        </p:blipFill>
        <p:spPr bwMode="auto">
          <a:xfrm>
            <a:off x="2018356" y="1685109"/>
            <a:ext cx="4574985" cy="45066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dirty="0"/>
              <a:t>Los sistemas de alarma están diseñados para emitir señales de alerta cuando ocurre un hecho irregular en un perímetro </a:t>
            </a:r>
            <a:r>
              <a:rPr lang="es-MX" dirty="0" smtClean="0"/>
              <a:t>vigilado.</a:t>
            </a:r>
          </a:p>
          <a:p>
            <a:r>
              <a:rPr lang="es-MX" dirty="0" smtClean="0"/>
              <a:t>Existen </a:t>
            </a:r>
            <a:r>
              <a:rPr lang="es-MX" dirty="0"/>
              <a:t>las alarmas GSM, que son </a:t>
            </a:r>
            <a:r>
              <a:rPr lang="es-MX" dirty="0" smtClean="0"/>
              <a:t>inalámbricas las cuales utilizan </a:t>
            </a:r>
            <a:r>
              <a:rPr lang="es-MX" dirty="0"/>
              <a:t>una frecuencia de radio para emitir sus señales e incorporan una tarjeta SIM, tal como la que usan los teléfonos celulares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914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¿PORQUE IMPLEMENTAR ÉSTA TECNOLOGÍA?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Hay personas que desean utilizar sistemas de seguridad inalámbrica vía SMS de bajo costo y que se puedan usar incluso si hay cortes de energía.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407" y="2964731"/>
            <a:ext cx="41910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68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sistema de seguridad busca implementar el GSM como alternativa al uso de otras tecnologías inalámbricas utilizadas en este tipo de aplicaciones. 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71" y="3434630"/>
            <a:ext cx="2992575" cy="29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sistema de seguridad INALAMBRIC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4" b="13519"/>
          <a:stretch/>
        </p:blipFill>
        <p:spPr bwMode="auto">
          <a:xfrm>
            <a:off x="6983502" y="3434629"/>
            <a:ext cx="3919196" cy="29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19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OBJETO DE ESTUDIO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objeto es aprovechar la máxima capacidad de cierto módulo de tecnología GSM para tener un sistema de seguridad suficientemente completo y que sea económico.</a:t>
            </a:r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6" y="3422469"/>
            <a:ext cx="2893909" cy="292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08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APLICACIONES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Dicho sistema se busca aplicar en oficinas, laboratorios, entre otros lugares donde se pueden utilizar sensores para detectar presencias e intentos de acceso por ventanas y puertas. 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 descr="Resultado de imagen para ca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54" y="3067989"/>
            <a:ext cx="3308078" cy="220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439" y="3807154"/>
            <a:ext cx="3496945" cy="233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laboratori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91" y="5271996"/>
            <a:ext cx="3103502" cy="15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7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VENTAJAS DE LA TECNOLOGÍA GSM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Son </a:t>
            </a:r>
            <a:r>
              <a:rPr lang="es-MX" dirty="0"/>
              <a:t>menos propensas a sufrir actos de sabotaje.</a:t>
            </a:r>
          </a:p>
          <a:p>
            <a:r>
              <a:rPr lang="es-MX" dirty="0"/>
              <a:t>La instalación de una alarma GSM no incurre en grandes gastos, ya que no utiliza cables ni se requiere el rompimiento de paredes.</a:t>
            </a:r>
          </a:p>
          <a:p>
            <a:r>
              <a:rPr lang="es-MX" dirty="0"/>
              <a:t>La alarma GSM puede ser instalada en cualquier lugar del perímetro, y cumplirá su función correctamente. </a:t>
            </a:r>
            <a:endParaRPr lang="es-MX" dirty="0" smtClean="0"/>
          </a:p>
          <a:p>
            <a:r>
              <a:rPr lang="es-MX" dirty="0" smtClean="0"/>
              <a:t>Este </a:t>
            </a:r>
            <a:r>
              <a:rPr lang="es-MX" dirty="0"/>
              <a:t>tipo de alarmas pueden codificarse para evitar alteraciones en su configuración.</a:t>
            </a:r>
          </a:p>
        </p:txBody>
      </p:sp>
    </p:spTree>
    <p:extLst>
      <p:ext uri="{BB962C8B-B14F-4D97-AF65-F5344CB8AC3E}">
        <p14:creationId xmlns:p14="http://schemas.microsoft.com/office/powerpoint/2010/main" val="8975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RESULTADO ESPERADO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Servir a aquellas personas que no cuentan con acceso a internet aunque si se requiere que el usuario cuente con un dispositivo que reciba mensajes de </a:t>
            </a:r>
            <a:r>
              <a:rPr lang="es-MX" dirty="0" smtClean="0"/>
              <a:t>alerta </a:t>
            </a:r>
            <a:r>
              <a:rPr lang="es-MX" dirty="0"/>
              <a:t>SMS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324" y="3385733"/>
            <a:ext cx="4192864" cy="286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282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ING. EN ELECTRÓNICA Y TELECOMUNICACIONES  REALIZADO POR: ABAD CHÁVEZ CARLOS ALBERTO AMADOR HERNÁNDEZ UBALDO  ASIGNATURA: SEMINARIO DE PROYECTOS  PROYECTO: SISTEMA DE SEGURIDAD GSM  DOCENTE: ARTURO NEGRETE MEDELLÍN  Tulancingo De Bravo Hidalgo A 27 De Junio De 2019</vt:lpstr>
      <vt:lpstr>SISTEMA DE SEGURIDAD GSM</vt:lpstr>
      <vt:lpstr>¿PORQUE IMPLEMENTAR ÉSTA TECNOLOGÍA?</vt:lpstr>
      <vt:lpstr>OBJETIVO</vt:lpstr>
      <vt:lpstr>OBJETO DE ESTUDIO</vt:lpstr>
      <vt:lpstr>APLICACIONES</vt:lpstr>
      <vt:lpstr>VENTAJAS DE LA TECNOLOGÍA GSM</vt:lpstr>
      <vt:lpstr>RESULTADO ESPERADO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ING. EN ELECTRÓNICA Y TELECOMUNICACIONES REALIZADO POR: ABAD CHÁVEZ CARLOS ALBERTO AMADOR HERNÁNDEZ UBALDO asignatura: seminario de proyectos proyecto: sistema de seguridad GSM</dc:title>
  <dc:creator>UBALDO AMADOR</dc:creator>
  <cp:lastModifiedBy>UBALDO AMADOR</cp:lastModifiedBy>
  <cp:revision>10</cp:revision>
  <dcterms:created xsi:type="dcterms:W3CDTF">2019-06-26T18:04:53Z</dcterms:created>
  <dcterms:modified xsi:type="dcterms:W3CDTF">2019-06-27T01:14:03Z</dcterms:modified>
</cp:coreProperties>
</file>