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581"/>
    <a:srgbClr val="231F20"/>
    <a:srgbClr val="32485D"/>
    <a:srgbClr val="4F7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9790B-A471-41BA-ADD1-1775F2435D3B}" v="2" dt="2023-05-11T19:52:28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C048A-B056-48FD-9A12-FA0E84223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6D6C17-9F85-4F3F-95A9-0A340123E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AEC39F-B0ED-4417-8629-143DE0B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183C-FE29-4327-ADE8-B16D98EA8E52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FBC983-72DD-4704-B904-7A766FB7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3D6644-C0FB-4246-8574-5822398A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75DA-4954-4004-BAF2-C44682B7E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73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566D0-1BA9-4865-9FAC-E48AEA6A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E58CF7-138D-44D2-892F-BC0A14AC5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69F604-4F1D-4B6B-9395-B2296843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183C-FE29-4327-ADE8-B16D98EA8E52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5F843E-7C36-4F9E-92F9-59A22C4D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1456FC-D373-47A8-AD54-36F9B543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75DA-4954-4004-BAF2-C44682B7E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87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FDD06D-D6B2-4AC3-BB73-AD74725E7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5FF599-DB34-4552-98C9-C815EE471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C098AC-2D79-40BB-8EC2-5C9D53C6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183C-FE29-4327-ADE8-B16D98EA8E52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C0B7B0-24B0-41F5-BBC9-8D4BBE82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64D247-0359-4E77-9FEC-4F22B822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75DA-4954-4004-BAF2-C44682B7E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07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F9CEA-5850-483D-BB1C-183440C4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A0A53-7126-46B2-8292-98BD0BB4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87F6EF-F987-4114-87C8-75E8B35D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183C-FE29-4327-ADE8-B16D98EA8E52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3DDCB6-A175-4BB4-B966-7BA10125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71E1C4-45A5-4D03-995D-F5C8862F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75DA-4954-4004-BAF2-C44682B7E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36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D8A3E-5BF8-43E4-BFCB-467A53E8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59E50A-B6DB-4A91-B7AA-01D1A3AA5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EC893E-A1B8-4999-8A18-82105DCC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183C-FE29-4327-ADE8-B16D98EA8E52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434435-A861-42D0-91F1-F6E56C38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716178-D90C-486C-9972-4D27C26F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75DA-4954-4004-BAF2-C44682B7E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56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01DB9-DC90-4CB5-98F3-68139FC0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7E57EA-707D-49BA-84CB-B59EEC732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59025E-F264-4C3E-B8F4-88366ACE9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792868-F352-44A1-A731-B9EB5510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183C-FE29-4327-ADE8-B16D98EA8E52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0B1F3F-C691-4214-B8EF-8AA49915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C2FAEF-950D-4292-9E32-D2E91B5B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75DA-4954-4004-BAF2-C44682B7E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8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B34F8-918B-4661-98B8-1326FF3A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EC4BBB-93DC-4B47-B623-18FAFFCA6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65900E-4FF0-4AF2-A86C-8AB59F4FE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3958D1C-9709-46E8-90E7-3D9FF567B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468DA3-91EA-44F6-9D6D-A8554C8FE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32ABB1-F23C-49C9-929A-A85A15AE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183C-FE29-4327-ADE8-B16D98EA8E52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9D9017-610F-4716-95A9-2B08BFF4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6EA3BC-CEDE-431B-BAB1-BF7E31E9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75DA-4954-4004-BAF2-C44682B7E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72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9291B-2CB9-45BB-8D9A-2EFCB153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063DCD-C65D-47FF-AA13-51C3B0D7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183C-FE29-4327-ADE8-B16D98EA8E52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05D75A-F9E4-48D5-B7D7-5B6D0171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BB75EF-ECFC-4B96-9947-87AFA683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75DA-4954-4004-BAF2-C44682B7E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15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9AA888-0003-468F-97B1-0BDEDE03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183C-FE29-4327-ADE8-B16D98EA8E52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CAEF57-851E-4668-A763-5433AD0E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4E12FB-BC12-4DF9-82F4-FBB51E34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75DA-4954-4004-BAF2-C44682B7E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4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4D672-FC62-4173-A149-E2CA0BD7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C99665-C8A4-43A0-A9E1-64E412A6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473E0A-B373-4BA5-A69D-AE2903BFA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EC6698-70B4-49CC-9C1C-03DC9959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183C-FE29-4327-ADE8-B16D98EA8E52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627DA9-AE04-4A8E-AB85-29CE2F2B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5CFEC6-B8D1-42D0-AEBB-0FF30697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75DA-4954-4004-BAF2-C44682B7E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8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FF9F4-57F9-4664-A2F2-99A763A0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AA481B-3C64-4A55-893F-F9E158535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173088-76FB-491F-8124-4A60D54BA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D8BECB-6433-4393-9362-15FA0320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183C-FE29-4327-ADE8-B16D98EA8E52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31B8A0-56F5-4DB4-BCE0-B15D410C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8785DF-0023-4592-9610-2E01FF71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75DA-4954-4004-BAF2-C44682B7E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17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BEED4B-3204-4929-93CB-4818F7D0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F8E21A-7E68-4EB5-B5FF-818E4F19C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B785E0-A13E-4D73-B044-E4EDE1331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6183C-FE29-4327-ADE8-B16D98EA8E52}" type="datetimeFigureOut">
              <a:rPr lang="es-ES" smtClean="0"/>
              <a:t>11/05/2023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67E0CD-ED33-4EA1-83EA-3074BAC54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3018AF-F367-46A5-9DEF-FACD4764A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575DA-4954-4004-BAF2-C44682B7EF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8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09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0EF6A-371C-4DD3-804F-CC46C6BD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Índice</a:t>
            </a:r>
          </a:p>
        </p:txBody>
      </p:sp>
      <p:pic>
        <p:nvPicPr>
          <p:cNvPr id="5" name="Marcador de contenido 4" descr="Icono&#10;&#10;Descripción generada automáticamente con confianza baja">
            <a:extLst>
              <a:ext uri="{FF2B5EF4-FFF2-40B4-BE49-F238E27FC236}">
                <a16:creationId xmlns:a16="http://schemas.microsoft.com/office/drawing/2014/main" id="{405B48D6-3525-4EB2-B633-45438C86D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95913" y="822655"/>
            <a:ext cx="460676" cy="410503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C8DB043-69F6-4AAD-ABB7-59EBC8EEE785}"/>
              </a:ext>
            </a:extLst>
          </p:cNvPr>
          <p:cNvSpPr txBox="1"/>
          <p:nvPr/>
        </p:nvSpPr>
        <p:spPr>
          <a:xfrm>
            <a:off x="3365080" y="2123131"/>
            <a:ext cx="5461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¿Qué es VueJS?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¿Cómo se implementa el framework?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¿Qué herramientas hemos empleado?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¿Qué es BIKERS?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Opinión sobre VueJS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Dudas</a:t>
            </a:r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73BAE2B6-A064-440C-AF2C-E83EBE6AD880}"/>
              </a:ext>
            </a:extLst>
          </p:cNvPr>
          <p:cNvSpPr/>
          <p:nvPr/>
        </p:nvSpPr>
        <p:spPr>
          <a:xfrm>
            <a:off x="-1270988" y="3645228"/>
            <a:ext cx="15096460" cy="4588025"/>
          </a:xfrm>
          <a:custGeom>
            <a:avLst/>
            <a:gdLst>
              <a:gd name="connsiteX0" fmla="*/ 839659 w 13538842"/>
              <a:gd name="connsiteY0" fmla="*/ 1102604 h 2981236"/>
              <a:gd name="connsiteX1" fmla="*/ 889993 w 13538842"/>
              <a:gd name="connsiteY1" fmla="*/ 1035492 h 2981236"/>
              <a:gd name="connsiteX2" fmla="*/ 2123175 w 13538842"/>
              <a:gd name="connsiteY2" fmla="*/ 3646 h 2981236"/>
              <a:gd name="connsiteX3" fmla="*/ 6233780 w 13538842"/>
              <a:gd name="connsiteY3" fmla="*/ 1446553 h 2981236"/>
              <a:gd name="connsiteX4" fmla="*/ 9992048 w 13538842"/>
              <a:gd name="connsiteY4" fmla="*/ 657988 h 2981236"/>
              <a:gd name="connsiteX5" fmla="*/ 13171476 w 13538842"/>
              <a:gd name="connsiteY5" fmla="*/ 2193173 h 2981236"/>
              <a:gd name="connsiteX6" fmla="*/ 965494 w 13538842"/>
              <a:gd name="connsiteY6" fmla="*/ 2948182 h 2981236"/>
              <a:gd name="connsiteX7" fmla="*/ 772547 w 13538842"/>
              <a:gd name="connsiteY7" fmla="*/ 1152938 h 2981236"/>
              <a:gd name="connsiteX8" fmla="*/ 839659 w 13538842"/>
              <a:gd name="connsiteY8" fmla="*/ 1102604 h 298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38842" h="2981236">
                <a:moveTo>
                  <a:pt x="839659" y="1102604"/>
                </a:moveTo>
                <a:cubicBezTo>
                  <a:pt x="859233" y="1083030"/>
                  <a:pt x="676074" y="1218652"/>
                  <a:pt x="889993" y="1035492"/>
                </a:cubicBezTo>
                <a:cubicBezTo>
                  <a:pt x="1103912" y="852332"/>
                  <a:pt x="1232544" y="-64864"/>
                  <a:pt x="2123175" y="3646"/>
                </a:cubicBezTo>
                <a:cubicBezTo>
                  <a:pt x="3013806" y="72156"/>
                  <a:pt x="4922301" y="1337496"/>
                  <a:pt x="6233780" y="1446553"/>
                </a:cubicBezTo>
                <a:cubicBezTo>
                  <a:pt x="7545259" y="1555610"/>
                  <a:pt x="8835765" y="533551"/>
                  <a:pt x="9992048" y="657988"/>
                </a:cubicBezTo>
                <a:cubicBezTo>
                  <a:pt x="11148331" y="782425"/>
                  <a:pt x="14675902" y="1811474"/>
                  <a:pt x="13171476" y="2193173"/>
                </a:cubicBezTo>
                <a:cubicBezTo>
                  <a:pt x="11667050" y="2574872"/>
                  <a:pt x="3031982" y="3121555"/>
                  <a:pt x="965494" y="2948182"/>
                </a:cubicBezTo>
                <a:cubicBezTo>
                  <a:pt x="-1100994" y="2774810"/>
                  <a:pt x="796316" y="1460534"/>
                  <a:pt x="772547" y="1152938"/>
                </a:cubicBezTo>
                <a:cubicBezTo>
                  <a:pt x="748778" y="845342"/>
                  <a:pt x="820085" y="1122178"/>
                  <a:pt x="839659" y="1102604"/>
                </a:cubicBezTo>
                <a:close/>
              </a:path>
            </a:pathLst>
          </a:custGeom>
          <a:solidFill>
            <a:srgbClr val="32485D"/>
          </a:solidFill>
          <a:ln>
            <a:solidFill>
              <a:srgbClr val="324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73E4EF9B-2ED7-4467-86F7-043F39BA4BD3}"/>
              </a:ext>
            </a:extLst>
          </p:cNvPr>
          <p:cNvSpPr/>
          <p:nvPr/>
        </p:nvSpPr>
        <p:spPr>
          <a:xfrm>
            <a:off x="-1016372" y="4309901"/>
            <a:ext cx="14587229" cy="2981236"/>
          </a:xfrm>
          <a:custGeom>
            <a:avLst/>
            <a:gdLst>
              <a:gd name="connsiteX0" fmla="*/ 1234900 w 14769535"/>
              <a:gd name="connsiteY0" fmla="*/ 1547032 h 2981659"/>
              <a:gd name="connsiteX1" fmla="*/ 4251565 w 14769535"/>
              <a:gd name="connsiteY1" fmla="*/ 243 h 2981659"/>
              <a:gd name="connsiteX2" fmla="*/ 8686833 w 14769535"/>
              <a:gd name="connsiteY2" fmla="*/ 1427391 h 2981659"/>
              <a:gd name="connsiteX3" fmla="*/ 11677861 w 14769535"/>
              <a:gd name="connsiteY3" fmla="*/ 1427391 h 2981659"/>
              <a:gd name="connsiteX4" fmla="*/ 13703214 w 14769535"/>
              <a:gd name="connsiteY4" fmla="*/ 1829043 h 2981659"/>
              <a:gd name="connsiteX5" fmla="*/ 13763035 w 14769535"/>
              <a:gd name="connsiteY5" fmla="*/ 2837447 h 2981659"/>
              <a:gd name="connsiteX6" fmla="*/ 987072 w 14769535"/>
              <a:gd name="connsiteY6" fmla="*/ 2837447 h 2981659"/>
              <a:gd name="connsiteX7" fmla="*/ 1234900 w 14769535"/>
              <a:gd name="connsiteY7" fmla="*/ 1547032 h 298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69535" h="2981659">
                <a:moveTo>
                  <a:pt x="1234900" y="1547032"/>
                </a:moveTo>
                <a:cubicBezTo>
                  <a:pt x="1778982" y="1074165"/>
                  <a:pt x="3009576" y="20183"/>
                  <a:pt x="4251565" y="243"/>
                </a:cubicBezTo>
                <a:cubicBezTo>
                  <a:pt x="5493554" y="-19697"/>
                  <a:pt x="7449117" y="1189533"/>
                  <a:pt x="8686833" y="1427391"/>
                </a:cubicBezTo>
                <a:cubicBezTo>
                  <a:pt x="9924549" y="1665249"/>
                  <a:pt x="10841798" y="1360449"/>
                  <a:pt x="11677861" y="1427391"/>
                </a:cubicBezTo>
                <a:cubicBezTo>
                  <a:pt x="12513924" y="1494333"/>
                  <a:pt x="13355685" y="1594034"/>
                  <a:pt x="13703214" y="1829043"/>
                </a:cubicBezTo>
                <a:cubicBezTo>
                  <a:pt x="14050743" y="2064052"/>
                  <a:pt x="15882392" y="2669380"/>
                  <a:pt x="13763035" y="2837447"/>
                </a:cubicBezTo>
                <a:cubicBezTo>
                  <a:pt x="11643678" y="3005514"/>
                  <a:pt x="3076519" y="3052516"/>
                  <a:pt x="987072" y="2837447"/>
                </a:cubicBezTo>
                <a:cubicBezTo>
                  <a:pt x="-1102375" y="2622378"/>
                  <a:pt x="690818" y="2019899"/>
                  <a:pt x="1234900" y="1547032"/>
                </a:cubicBezTo>
                <a:close/>
              </a:path>
            </a:pathLst>
          </a:custGeom>
          <a:solidFill>
            <a:srgbClr val="3FB581"/>
          </a:solidFill>
          <a:ln>
            <a:solidFill>
              <a:srgbClr val="3FB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30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FF974-0368-4B89-AE0C-E28FD0F3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VueJS</a:t>
            </a:r>
            <a:endParaRPr lang="es-ES" dirty="0"/>
          </a:p>
        </p:txBody>
      </p:sp>
      <p:pic>
        <p:nvPicPr>
          <p:cNvPr id="6" name="Marcador de contenido 4" descr="Icono&#10;&#10;Descripción generada automáticamente con confianza baja">
            <a:extLst>
              <a:ext uri="{FF2B5EF4-FFF2-40B4-BE49-F238E27FC236}">
                <a16:creationId xmlns:a16="http://schemas.microsoft.com/office/drawing/2014/main" id="{0CA6A3CF-9265-4D41-9940-54B51C333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83241" y="822654"/>
            <a:ext cx="460676" cy="410503"/>
          </a:xfrm>
          <a:prstGeom prst="rect">
            <a:avLst/>
          </a:prstGeom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ECEAD97D-D727-4E6A-AB8E-3794C2EF794C}"/>
              </a:ext>
            </a:extLst>
          </p:cNvPr>
          <p:cNvSpPr/>
          <p:nvPr/>
        </p:nvSpPr>
        <p:spPr>
          <a:xfrm>
            <a:off x="-1270988" y="3645228"/>
            <a:ext cx="15096460" cy="4588025"/>
          </a:xfrm>
          <a:custGeom>
            <a:avLst/>
            <a:gdLst>
              <a:gd name="connsiteX0" fmla="*/ 839659 w 13538842"/>
              <a:gd name="connsiteY0" fmla="*/ 1102604 h 2981236"/>
              <a:gd name="connsiteX1" fmla="*/ 889993 w 13538842"/>
              <a:gd name="connsiteY1" fmla="*/ 1035492 h 2981236"/>
              <a:gd name="connsiteX2" fmla="*/ 2123175 w 13538842"/>
              <a:gd name="connsiteY2" fmla="*/ 3646 h 2981236"/>
              <a:gd name="connsiteX3" fmla="*/ 6233780 w 13538842"/>
              <a:gd name="connsiteY3" fmla="*/ 1446553 h 2981236"/>
              <a:gd name="connsiteX4" fmla="*/ 9992048 w 13538842"/>
              <a:gd name="connsiteY4" fmla="*/ 657988 h 2981236"/>
              <a:gd name="connsiteX5" fmla="*/ 13171476 w 13538842"/>
              <a:gd name="connsiteY5" fmla="*/ 2193173 h 2981236"/>
              <a:gd name="connsiteX6" fmla="*/ 965494 w 13538842"/>
              <a:gd name="connsiteY6" fmla="*/ 2948182 h 2981236"/>
              <a:gd name="connsiteX7" fmla="*/ 772547 w 13538842"/>
              <a:gd name="connsiteY7" fmla="*/ 1152938 h 2981236"/>
              <a:gd name="connsiteX8" fmla="*/ 839659 w 13538842"/>
              <a:gd name="connsiteY8" fmla="*/ 1102604 h 298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38842" h="2981236">
                <a:moveTo>
                  <a:pt x="839659" y="1102604"/>
                </a:moveTo>
                <a:cubicBezTo>
                  <a:pt x="859233" y="1083030"/>
                  <a:pt x="676074" y="1218652"/>
                  <a:pt x="889993" y="1035492"/>
                </a:cubicBezTo>
                <a:cubicBezTo>
                  <a:pt x="1103912" y="852332"/>
                  <a:pt x="1232544" y="-64864"/>
                  <a:pt x="2123175" y="3646"/>
                </a:cubicBezTo>
                <a:cubicBezTo>
                  <a:pt x="3013806" y="72156"/>
                  <a:pt x="4922301" y="1337496"/>
                  <a:pt x="6233780" y="1446553"/>
                </a:cubicBezTo>
                <a:cubicBezTo>
                  <a:pt x="7545259" y="1555610"/>
                  <a:pt x="8835765" y="533551"/>
                  <a:pt x="9992048" y="657988"/>
                </a:cubicBezTo>
                <a:cubicBezTo>
                  <a:pt x="11148331" y="782425"/>
                  <a:pt x="14675902" y="1811474"/>
                  <a:pt x="13171476" y="2193173"/>
                </a:cubicBezTo>
                <a:cubicBezTo>
                  <a:pt x="11667050" y="2574872"/>
                  <a:pt x="3031982" y="3121555"/>
                  <a:pt x="965494" y="2948182"/>
                </a:cubicBezTo>
                <a:cubicBezTo>
                  <a:pt x="-1100994" y="2774810"/>
                  <a:pt x="796316" y="1460534"/>
                  <a:pt x="772547" y="1152938"/>
                </a:cubicBezTo>
                <a:cubicBezTo>
                  <a:pt x="748778" y="845342"/>
                  <a:pt x="820085" y="1122178"/>
                  <a:pt x="839659" y="1102604"/>
                </a:cubicBezTo>
                <a:close/>
              </a:path>
            </a:pathLst>
          </a:custGeom>
          <a:solidFill>
            <a:srgbClr val="32485D"/>
          </a:solidFill>
          <a:ln>
            <a:solidFill>
              <a:srgbClr val="324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EEAEC552-003F-47A1-88B4-EF491BACCF0E}"/>
              </a:ext>
            </a:extLst>
          </p:cNvPr>
          <p:cNvSpPr/>
          <p:nvPr/>
        </p:nvSpPr>
        <p:spPr>
          <a:xfrm>
            <a:off x="-1016372" y="4309901"/>
            <a:ext cx="14587229" cy="2981236"/>
          </a:xfrm>
          <a:custGeom>
            <a:avLst/>
            <a:gdLst>
              <a:gd name="connsiteX0" fmla="*/ 1234900 w 14769535"/>
              <a:gd name="connsiteY0" fmla="*/ 1547032 h 2981659"/>
              <a:gd name="connsiteX1" fmla="*/ 4251565 w 14769535"/>
              <a:gd name="connsiteY1" fmla="*/ 243 h 2981659"/>
              <a:gd name="connsiteX2" fmla="*/ 8686833 w 14769535"/>
              <a:gd name="connsiteY2" fmla="*/ 1427391 h 2981659"/>
              <a:gd name="connsiteX3" fmla="*/ 11677861 w 14769535"/>
              <a:gd name="connsiteY3" fmla="*/ 1427391 h 2981659"/>
              <a:gd name="connsiteX4" fmla="*/ 13703214 w 14769535"/>
              <a:gd name="connsiteY4" fmla="*/ 1829043 h 2981659"/>
              <a:gd name="connsiteX5" fmla="*/ 13763035 w 14769535"/>
              <a:gd name="connsiteY5" fmla="*/ 2837447 h 2981659"/>
              <a:gd name="connsiteX6" fmla="*/ 987072 w 14769535"/>
              <a:gd name="connsiteY6" fmla="*/ 2837447 h 2981659"/>
              <a:gd name="connsiteX7" fmla="*/ 1234900 w 14769535"/>
              <a:gd name="connsiteY7" fmla="*/ 1547032 h 298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69535" h="2981659">
                <a:moveTo>
                  <a:pt x="1234900" y="1547032"/>
                </a:moveTo>
                <a:cubicBezTo>
                  <a:pt x="1778982" y="1074165"/>
                  <a:pt x="3009576" y="20183"/>
                  <a:pt x="4251565" y="243"/>
                </a:cubicBezTo>
                <a:cubicBezTo>
                  <a:pt x="5493554" y="-19697"/>
                  <a:pt x="7449117" y="1189533"/>
                  <a:pt x="8686833" y="1427391"/>
                </a:cubicBezTo>
                <a:cubicBezTo>
                  <a:pt x="9924549" y="1665249"/>
                  <a:pt x="10841798" y="1360449"/>
                  <a:pt x="11677861" y="1427391"/>
                </a:cubicBezTo>
                <a:cubicBezTo>
                  <a:pt x="12513924" y="1494333"/>
                  <a:pt x="13355685" y="1594034"/>
                  <a:pt x="13703214" y="1829043"/>
                </a:cubicBezTo>
                <a:cubicBezTo>
                  <a:pt x="14050743" y="2064052"/>
                  <a:pt x="15882392" y="2669380"/>
                  <a:pt x="13763035" y="2837447"/>
                </a:cubicBezTo>
                <a:cubicBezTo>
                  <a:pt x="11643678" y="3005514"/>
                  <a:pt x="3076519" y="3052516"/>
                  <a:pt x="987072" y="2837447"/>
                </a:cubicBezTo>
                <a:cubicBezTo>
                  <a:pt x="-1102375" y="2622378"/>
                  <a:pt x="690818" y="2019899"/>
                  <a:pt x="1234900" y="1547032"/>
                </a:cubicBezTo>
                <a:close/>
              </a:path>
            </a:pathLst>
          </a:custGeom>
          <a:solidFill>
            <a:srgbClr val="3FB581"/>
          </a:solidFill>
          <a:ln>
            <a:solidFill>
              <a:srgbClr val="3FB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F29D0D9-847E-4CE0-A7D8-A948F009589C}"/>
              </a:ext>
            </a:extLst>
          </p:cNvPr>
          <p:cNvSpPr txBox="1"/>
          <p:nvPr/>
        </p:nvSpPr>
        <p:spPr>
          <a:xfrm>
            <a:off x="838200" y="1607748"/>
            <a:ext cx="105240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VueJS es un framework progresivo para construcción de interfaces de usuario</a:t>
            </a:r>
          </a:p>
          <a:p>
            <a:endParaRPr lang="es-ES" sz="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adaptables y sofisticadas.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9910AF4-B70F-4D7D-AD61-14DCCCE6AAAF}"/>
              </a:ext>
            </a:extLst>
          </p:cNvPr>
          <p:cNvCxnSpPr/>
          <p:nvPr/>
        </p:nvCxnSpPr>
        <p:spPr>
          <a:xfrm>
            <a:off x="3917764" y="1963435"/>
            <a:ext cx="13811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BC0F4B3-02C7-4042-B41F-C49B9EF2A055}"/>
              </a:ext>
            </a:extLst>
          </p:cNvPr>
          <p:cNvSpPr/>
          <p:nvPr/>
        </p:nvSpPr>
        <p:spPr>
          <a:xfrm>
            <a:off x="1175491" y="2377189"/>
            <a:ext cx="3317689" cy="42274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A94B49ED-EACE-455E-B88D-98582EDDE3D0}"/>
              </a:ext>
            </a:extLst>
          </p:cNvPr>
          <p:cNvCxnSpPr>
            <a:cxnSpLocks/>
            <a:endCxn id="19" idx="0"/>
          </p:cNvCxnSpPr>
          <p:nvPr/>
        </p:nvCxnSpPr>
        <p:spPr>
          <a:xfrm rot="10800000" flipV="1">
            <a:off x="2834336" y="1963435"/>
            <a:ext cx="1083428" cy="41375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DCDBCDC-643C-40CE-8F1E-C5A92348DBBE}"/>
              </a:ext>
            </a:extLst>
          </p:cNvPr>
          <p:cNvSpPr txBox="1"/>
          <p:nvPr/>
        </p:nvSpPr>
        <p:spPr>
          <a:xfrm>
            <a:off x="1348725" y="2548099"/>
            <a:ext cx="29712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Ofrece una base simple para</a:t>
            </a:r>
          </a:p>
          <a:p>
            <a:pPr algn="ctr"/>
            <a:r>
              <a:rPr lang="es-E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construir aplicaciones web, </a:t>
            </a:r>
          </a:p>
          <a:p>
            <a:pPr algn="ctr"/>
            <a:r>
              <a:rPr lang="es-E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pero permite a los desarrolladores agregar</a:t>
            </a:r>
          </a:p>
          <a:p>
            <a:pPr algn="ctr"/>
            <a:r>
              <a:rPr lang="es-E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características adicionales </a:t>
            </a:r>
          </a:p>
          <a:p>
            <a:pPr algn="ctr"/>
            <a:r>
              <a:rPr lang="es-E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según sea necesario.</a:t>
            </a:r>
          </a:p>
          <a:p>
            <a:pPr algn="ctr"/>
            <a:r>
              <a:rPr lang="es-E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Esto les permite construir </a:t>
            </a:r>
          </a:p>
          <a:p>
            <a:pPr algn="ctr"/>
            <a:r>
              <a:rPr lang="es-E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Aplicaciones de manera más rápida y eficiente, adaptándose a las necesidades de cada proyecto. Los frameworks progresivos son flexibles y por tanto se pueden adaptar a diferentes tecnologías y plataformas, lo que hace que sean los ideales para proyectos en constante evolución y equipos de desarrollo que emplean múltiples tecnologías para desarrollar.</a:t>
            </a:r>
          </a:p>
          <a:p>
            <a:r>
              <a:rPr lang="es-E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4" name="Imagen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F7102932-E400-7D45-A195-31429C677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94" y="3817559"/>
            <a:ext cx="3885488" cy="21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2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FF974-0368-4B89-AE0C-E28FD0F3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Implementar VueJS</a:t>
            </a:r>
            <a:endParaRPr lang="es-ES" dirty="0"/>
          </a:p>
        </p:txBody>
      </p:sp>
      <p:pic>
        <p:nvPicPr>
          <p:cNvPr id="4" name="Marcador de contenido 4" descr="Icono&#10;&#10;Descripción generada automáticamente con confianza baja">
            <a:extLst>
              <a:ext uri="{FF2B5EF4-FFF2-40B4-BE49-F238E27FC236}">
                <a16:creationId xmlns:a16="http://schemas.microsoft.com/office/drawing/2014/main" id="{1B1286C9-C865-5D75-01C9-473887FF4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5383" y="822654"/>
            <a:ext cx="460676" cy="410503"/>
          </a:xfrm>
          <a:prstGeom prst="rect">
            <a:avLst/>
          </a:prstGeom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E741211C-60C0-3377-1CEC-F440BBD5FC44}"/>
              </a:ext>
            </a:extLst>
          </p:cNvPr>
          <p:cNvSpPr/>
          <p:nvPr/>
        </p:nvSpPr>
        <p:spPr>
          <a:xfrm>
            <a:off x="-1270988" y="3645228"/>
            <a:ext cx="15096460" cy="4588025"/>
          </a:xfrm>
          <a:custGeom>
            <a:avLst/>
            <a:gdLst>
              <a:gd name="connsiteX0" fmla="*/ 839659 w 13538842"/>
              <a:gd name="connsiteY0" fmla="*/ 1102604 h 2981236"/>
              <a:gd name="connsiteX1" fmla="*/ 889993 w 13538842"/>
              <a:gd name="connsiteY1" fmla="*/ 1035492 h 2981236"/>
              <a:gd name="connsiteX2" fmla="*/ 2123175 w 13538842"/>
              <a:gd name="connsiteY2" fmla="*/ 3646 h 2981236"/>
              <a:gd name="connsiteX3" fmla="*/ 6233780 w 13538842"/>
              <a:gd name="connsiteY3" fmla="*/ 1446553 h 2981236"/>
              <a:gd name="connsiteX4" fmla="*/ 9992048 w 13538842"/>
              <a:gd name="connsiteY4" fmla="*/ 657988 h 2981236"/>
              <a:gd name="connsiteX5" fmla="*/ 13171476 w 13538842"/>
              <a:gd name="connsiteY5" fmla="*/ 2193173 h 2981236"/>
              <a:gd name="connsiteX6" fmla="*/ 965494 w 13538842"/>
              <a:gd name="connsiteY6" fmla="*/ 2948182 h 2981236"/>
              <a:gd name="connsiteX7" fmla="*/ 772547 w 13538842"/>
              <a:gd name="connsiteY7" fmla="*/ 1152938 h 2981236"/>
              <a:gd name="connsiteX8" fmla="*/ 839659 w 13538842"/>
              <a:gd name="connsiteY8" fmla="*/ 1102604 h 298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38842" h="2981236">
                <a:moveTo>
                  <a:pt x="839659" y="1102604"/>
                </a:moveTo>
                <a:cubicBezTo>
                  <a:pt x="859233" y="1083030"/>
                  <a:pt x="676074" y="1218652"/>
                  <a:pt x="889993" y="1035492"/>
                </a:cubicBezTo>
                <a:cubicBezTo>
                  <a:pt x="1103912" y="852332"/>
                  <a:pt x="1232544" y="-64864"/>
                  <a:pt x="2123175" y="3646"/>
                </a:cubicBezTo>
                <a:cubicBezTo>
                  <a:pt x="3013806" y="72156"/>
                  <a:pt x="4922301" y="1337496"/>
                  <a:pt x="6233780" y="1446553"/>
                </a:cubicBezTo>
                <a:cubicBezTo>
                  <a:pt x="7545259" y="1555610"/>
                  <a:pt x="8835765" y="533551"/>
                  <a:pt x="9992048" y="657988"/>
                </a:cubicBezTo>
                <a:cubicBezTo>
                  <a:pt x="11148331" y="782425"/>
                  <a:pt x="14675902" y="1811474"/>
                  <a:pt x="13171476" y="2193173"/>
                </a:cubicBezTo>
                <a:cubicBezTo>
                  <a:pt x="11667050" y="2574872"/>
                  <a:pt x="3031982" y="3121555"/>
                  <a:pt x="965494" y="2948182"/>
                </a:cubicBezTo>
                <a:cubicBezTo>
                  <a:pt x="-1100994" y="2774810"/>
                  <a:pt x="796316" y="1460534"/>
                  <a:pt x="772547" y="1152938"/>
                </a:cubicBezTo>
                <a:cubicBezTo>
                  <a:pt x="748778" y="845342"/>
                  <a:pt x="820085" y="1122178"/>
                  <a:pt x="839659" y="1102604"/>
                </a:cubicBezTo>
                <a:close/>
              </a:path>
            </a:pathLst>
          </a:custGeom>
          <a:solidFill>
            <a:srgbClr val="32485D"/>
          </a:solidFill>
          <a:ln>
            <a:solidFill>
              <a:srgbClr val="324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405458AA-965D-7DD8-E344-5776F955BA53}"/>
              </a:ext>
            </a:extLst>
          </p:cNvPr>
          <p:cNvSpPr/>
          <p:nvPr/>
        </p:nvSpPr>
        <p:spPr>
          <a:xfrm>
            <a:off x="-1016372" y="4309901"/>
            <a:ext cx="14587229" cy="2981236"/>
          </a:xfrm>
          <a:custGeom>
            <a:avLst/>
            <a:gdLst>
              <a:gd name="connsiteX0" fmla="*/ 1234900 w 14769535"/>
              <a:gd name="connsiteY0" fmla="*/ 1547032 h 2981659"/>
              <a:gd name="connsiteX1" fmla="*/ 4251565 w 14769535"/>
              <a:gd name="connsiteY1" fmla="*/ 243 h 2981659"/>
              <a:gd name="connsiteX2" fmla="*/ 8686833 w 14769535"/>
              <a:gd name="connsiteY2" fmla="*/ 1427391 h 2981659"/>
              <a:gd name="connsiteX3" fmla="*/ 11677861 w 14769535"/>
              <a:gd name="connsiteY3" fmla="*/ 1427391 h 2981659"/>
              <a:gd name="connsiteX4" fmla="*/ 13703214 w 14769535"/>
              <a:gd name="connsiteY4" fmla="*/ 1829043 h 2981659"/>
              <a:gd name="connsiteX5" fmla="*/ 13763035 w 14769535"/>
              <a:gd name="connsiteY5" fmla="*/ 2837447 h 2981659"/>
              <a:gd name="connsiteX6" fmla="*/ 987072 w 14769535"/>
              <a:gd name="connsiteY6" fmla="*/ 2837447 h 2981659"/>
              <a:gd name="connsiteX7" fmla="*/ 1234900 w 14769535"/>
              <a:gd name="connsiteY7" fmla="*/ 1547032 h 298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69535" h="2981659">
                <a:moveTo>
                  <a:pt x="1234900" y="1547032"/>
                </a:moveTo>
                <a:cubicBezTo>
                  <a:pt x="1778982" y="1074165"/>
                  <a:pt x="3009576" y="20183"/>
                  <a:pt x="4251565" y="243"/>
                </a:cubicBezTo>
                <a:cubicBezTo>
                  <a:pt x="5493554" y="-19697"/>
                  <a:pt x="7449117" y="1189533"/>
                  <a:pt x="8686833" y="1427391"/>
                </a:cubicBezTo>
                <a:cubicBezTo>
                  <a:pt x="9924549" y="1665249"/>
                  <a:pt x="10841798" y="1360449"/>
                  <a:pt x="11677861" y="1427391"/>
                </a:cubicBezTo>
                <a:cubicBezTo>
                  <a:pt x="12513924" y="1494333"/>
                  <a:pt x="13355685" y="1594034"/>
                  <a:pt x="13703214" y="1829043"/>
                </a:cubicBezTo>
                <a:cubicBezTo>
                  <a:pt x="14050743" y="2064052"/>
                  <a:pt x="15882392" y="2669380"/>
                  <a:pt x="13763035" y="2837447"/>
                </a:cubicBezTo>
                <a:cubicBezTo>
                  <a:pt x="11643678" y="3005514"/>
                  <a:pt x="3076519" y="3052516"/>
                  <a:pt x="987072" y="2837447"/>
                </a:cubicBezTo>
                <a:cubicBezTo>
                  <a:pt x="-1102375" y="2622378"/>
                  <a:pt x="690818" y="2019899"/>
                  <a:pt x="1234900" y="1547032"/>
                </a:cubicBezTo>
                <a:close/>
              </a:path>
            </a:pathLst>
          </a:custGeom>
          <a:solidFill>
            <a:srgbClr val="3FB581"/>
          </a:solidFill>
          <a:ln>
            <a:solidFill>
              <a:srgbClr val="3FB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F9B4C1E-52B7-4748-9F79-2F883A40909C}"/>
              </a:ext>
            </a:extLst>
          </p:cNvPr>
          <p:cNvSpPr/>
          <p:nvPr/>
        </p:nvSpPr>
        <p:spPr>
          <a:xfrm>
            <a:off x="1710727" y="2307718"/>
            <a:ext cx="5697081" cy="354151"/>
          </a:xfrm>
          <a:prstGeom prst="rect">
            <a:avLst/>
          </a:prstGeom>
          <a:noFill/>
          <a:ln cmpd="dbl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DD607D0-5FD1-46E3-A7E8-D8633F40FEA2}"/>
              </a:ext>
            </a:extLst>
          </p:cNvPr>
          <p:cNvSpPr txBox="1"/>
          <p:nvPr/>
        </p:nvSpPr>
        <p:spPr>
          <a:xfrm>
            <a:off x="1954739" y="2334224"/>
            <a:ext cx="53145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0" i="0" dirty="0">
                <a:solidFill>
                  <a:srgbClr val="2973B7"/>
                </a:solidFill>
                <a:effectLst/>
                <a:latin typeface="Roboto Mono"/>
              </a:rPr>
              <a:t>&lt;script src=</a:t>
            </a:r>
            <a:r>
              <a:rPr lang="es-ES" sz="1200" b="0" i="0" dirty="0">
                <a:solidFill>
                  <a:srgbClr val="42B983"/>
                </a:solidFill>
                <a:effectLst/>
                <a:latin typeface="Roboto Mono"/>
              </a:rPr>
              <a:t>"https://cdn.jsdelivr.net/npm/vue@2.5.16/dist/vue.js"</a:t>
            </a:r>
            <a:r>
              <a:rPr lang="es-ES" sz="1200" b="0" i="0" dirty="0">
                <a:solidFill>
                  <a:srgbClr val="2973B7"/>
                </a:solidFill>
                <a:effectLst/>
                <a:latin typeface="Roboto Mono"/>
              </a:rPr>
              <a:t>&gt;&lt;/script&gt;</a:t>
            </a:r>
            <a:br>
              <a:rPr lang="es-ES" dirty="0"/>
            </a:br>
            <a:endParaRPr lang="es-ES" dirty="0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669ED89C-69E7-4914-BCE8-C36ECA9DF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430" y="2888222"/>
            <a:ext cx="2215243" cy="221524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32601F8-062F-4E7B-9A3E-CCCB84ED8862}"/>
              </a:ext>
            </a:extLst>
          </p:cNvPr>
          <p:cNvSpPr txBox="1"/>
          <p:nvPr/>
        </p:nvSpPr>
        <p:spPr>
          <a:xfrm>
            <a:off x="1239140" y="2355361"/>
            <a:ext cx="577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2AA1501-992B-4990-89BD-E63E72DA9EF1}"/>
              </a:ext>
            </a:extLst>
          </p:cNvPr>
          <p:cNvSpPr txBox="1"/>
          <p:nvPr/>
        </p:nvSpPr>
        <p:spPr>
          <a:xfrm>
            <a:off x="7263733" y="3212772"/>
            <a:ext cx="577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584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FF974-0368-4B89-AE0C-E28FD0F3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Herramientas usadas</a:t>
            </a:r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66AC19C3-01F0-CB03-9083-112A743CB3D2}"/>
              </a:ext>
            </a:extLst>
          </p:cNvPr>
          <p:cNvSpPr/>
          <p:nvPr/>
        </p:nvSpPr>
        <p:spPr>
          <a:xfrm>
            <a:off x="-1270988" y="3645228"/>
            <a:ext cx="15096460" cy="4588025"/>
          </a:xfrm>
          <a:custGeom>
            <a:avLst/>
            <a:gdLst>
              <a:gd name="connsiteX0" fmla="*/ 839659 w 13538842"/>
              <a:gd name="connsiteY0" fmla="*/ 1102604 h 2981236"/>
              <a:gd name="connsiteX1" fmla="*/ 889993 w 13538842"/>
              <a:gd name="connsiteY1" fmla="*/ 1035492 h 2981236"/>
              <a:gd name="connsiteX2" fmla="*/ 2123175 w 13538842"/>
              <a:gd name="connsiteY2" fmla="*/ 3646 h 2981236"/>
              <a:gd name="connsiteX3" fmla="*/ 6233780 w 13538842"/>
              <a:gd name="connsiteY3" fmla="*/ 1446553 h 2981236"/>
              <a:gd name="connsiteX4" fmla="*/ 9992048 w 13538842"/>
              <a:gd name="connsiteY4" fmla="*/ 657988 h 2981236"/>
              <a:gd name="connsiteX5" fmla="*/ 13171476 w 13538842"/>
              <a:gd name="connsiteY5" fmla="*/ 2193173 h 2981236"/>
              <a:gd name="connsiteX6" fmla="*/ 965494 w 13538842"/>
              <a:gd name="connsiteY6" fmla="*/ 2948182 h 2981236"/>
              <a:gd name="connsiteX7" fmla="*/ 772547 w 13538842"/>
              <a:gd name="connsiteY7" fmla="*/ 1152938 h 2981236"/>
              <a:gd name="connsiteX8" fmla="*/ 839659 w 13538842"/>
              <a:gd name="connsiteY8" fmla="*/ 1102604 h 298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38842" h="2981236">
                <a:moveTo>
                  <a:pt x="839659" y="1102604"/>
                </a:moveTo>
                <a:cubicBezTo>
                  <a:pt x="859233" y="1083030"/>
                  <a:pt x="676074" y="1218652"/>
                  <a:pt x="889993" y="1035492"/>
                </a:cubicBezTo>
                <a:cubicBezTo>
                  <a:pt x="1103912" y="852332"/>
                  <a:pt x="1232544" y="-64864"/>
                  <a:pt x="2123175" y="3646"/>
                </a:cubicBezTo>
                <a:cubicBezTo>
                  <a:pt x="3013806" y="72156"/>
                  <a:pt x="4922301" y="1337496"/>
                  <a:pt x="6233780" y="1446553"/>
                </a:cubicBezTo>
                <a:cubicBezTo>
                  <a:pt x="7545259" y="1555610"/>
                  <a:pt x="8835765" y="533551"/>
                  <a:pt x="9992048" y="657988"/>
                </a:cubicBezTo>
                <a:cubicBezTo>
                  <a:pt x="11148331" y="782425"/>
                  <a:pt x="14675902" y="1811474"/>
                  <a:pt x="13171476" y="2193173"/>
                </a:cubicBezTo>
                <a:cubicBezTo>
                  <a:pt x="11667050" y="2574872"/>
                  <a:pt x="3031982" y="3121555"/>
                  <a:pt x="965494" y="2948182"/>
                </a:cubicBezTo>
                <a:cubicBezTo>
                  <a:pt x="-1100994" y="2774810"/>
                  <a:pt x="796316" y="1460534"/>
                  <a:pt x="772547" y="1152938"/>
                </a:cubicBezTo>
                <a:cubicBezTo>
                  <a:pt x="748778" y="845342"/>
                  <a:pt x="820085" y="1122178"/>
                  <a:pt x="839659" y="1102604"/>
                </a:cubicBezTo>
                <a:close/>
              </a:path>
            </a:pathLst>
          </a:custGeom>
          <a:solidFill>
            <a:srgbClr val="32485D"/>
          </a:solidFill>
          <a:ln>
            <a:solidFill>
              <a:srgbClr val="324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CCE1B8EB-AF6E-E65B-0894-08631D4D596B}"/>
              </a:ext>
            </a:extLst>
          </p:cNvPr>
          <p:cNvSpPr/>
          <p:nvPr/>
        </p:nvSpPr>
        <p:spPr>
          <a:xfrm>
            <a:off x="-1016372" y="4309901"/>
            <a:ext cx="14587229" cy="2981236"/>
          </a:xfrm>
          <a:custGeom>
            <a:avLst/>
            <a:gdLst>
              <a:gd name="connsiteX0" fmla="*/ 1234900 w 14769535"/>
              <a:gd name="connsiteY0" fmla="*/ 1547032 h 2981659"/>
              <a:gd name="connsiteX1" fmla="*/ 4251565 w 14769535"/>
              <a:gd name="connsiteY1" fmla="*/ 243 h 2981659"/>
              <a:gd name="connsiteX2" fmla="*/ 8686833 w 14769535"/>
              <a:gd name="connsiteY2" fmla="*/ 1427391 h 2981659"/>
              <a:gd name="connsiteX3" fmla="*/ 11677861 w 14769535"/>
              <a:gd name="connsiteY3" fmla="*/ 1427391 h 2981659"/>
              <a:gd name="connsiteX4" fmla="*/ 13703214 w 14769535"/>
              <a:gd name="connsiteY4" fmla="*/ 1829043 h 2981659"/>
              <a:gd name="connsiteX5" fmla="*/ 13763035 w 14769535"/>
              <a:gd name="connsiteY5" fmla="*/ 2837447 h 2981659"/>
              <a:gd name="connsiteX6" fmla="*/ 987072 w 14769535"/>
              <a:gd name="connsiteY6" fmla="*/ 2837447 h 2981659"/>
              <a:gd name="connsiteX7" fmla="*/ 1234900 w 14769535"/>
              <a:gd name="connsiteY7" fmla="*/ 1547032 h 298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69535" h="2981659">
                <a:moveTo>
                  <a:pt x="1234900" y="1547032"/>
                </a:moveTo>
                <a:cubicBezTo>
                  <a:pt x="1778982" y="1074165"/>
                  <a:pt x="3009576" y="20183"/>
                  <a:pt x="4251565" y="243"/>
                </a:cubicBezTo>
                <a:cubicBezTo>
                  <a:pt x="5493554" y="-19697"/>
                  <a:pt x="7449117" y="1189533"/>
                  <a:pt x="8686833" y="1427391"/>
                </a:cubicBezTo>
                <a:cubicBezTo>
                  <a:pt x="9924549" y="1665249"/>
                  <a:pt x="10841798" y="1360449"/>
                  <a:pt x="11677861" y="1427391"/>
                </a:cubicBezTo>
                <a:cubicBezTo>
                  <a:pt x="12513924" y="1494333"/>
                  <a:pt x="13355685" y="1594034"/>
                  <a:pt x="13703214" y="1829043"/>
                </a:cubicBezTo>
                <a:cubicBezTo>
                  <a:pt x="14050743" y="2064052"/>
                  <a:pt x="15882392" y="2669380"/>
                  <a:pt x="13763035" y="2837447"/>
                </a:cubicBezTo>
                <a:cubicBezTo>
                  <a:pt x="11643678" y="3005514"/>
                  <a:pt x="3076519" y="3052516"/>
                  <a:pt x="987072" y="2837447"/>
                </a:cubicBezTo>
                <a:cubicBezTo>
                  <a:pt x="-1102375" y="2622378"/>
                  <a:pt x="690818" y="2019899"/>
                  <a:pt x="1234900" y="1547032"/>
                </a:cubicBezTo>
                <a:close/>
              </a:path>
            </a:pathLst>
          </a:custGeom>
          <a:solidFill>
            <a:srgbClr val="3FB581"/>
          </a:solidFill>
          <a:ln>
            <a:solidFill>
              <a:srgbClr val="3FB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Marcador de contenido 4" descr="Icono&#10;&#10;Descripción generada automáticamente con confianza baja">
            <a:extLst>
              <a:ext uri="{FF2B5EF4-FFF2-40B4-BE49-F238E27FC236}">
                <a16:creationId xmlns:a16="http://schemas.microsoft.com/office/drawing/2014/main" id="{7CAE54B4-BB19-E6EC-6A01-2F442FBC5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64780" y="822654"/>
            <a:ext cx="460676" cy="410503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96E54D63-87C0-53AE-47C2-287340194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27" y="3834156"/>
            <a:ext cx="3094575" cy="1571847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13564310-C9AC-957B-09A0-0B6D071B6A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16608" r="3136" b="15689"/>
          <a:stretch/>
        </p:blipFill>
        <p:spPr>
          <a:xfrm>
            <a:off x="1342055" y="2431012"/>
            <a:ext cx="3949642" cy="976343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84E1457B-46F0-7230-4FD9-D82DD3FB03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4" t="2619" r="21758" b="7131"/>
          <a:stretch/>
        </p:blipFill>
        <p:spPr>
          <a:xfrm>
            <a:off x="8178324" y="2144955"/>
            <a:ext cx="1980763" cy="186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6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FF974-0368-4B89-AE0C-E28FD0F3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BIKERS</a:t>
            </a:r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C2570265-33DF-8F20-36DA-7204D4BB160B}"/>
              </a:ext>
            </a:extLst>
          </p:cNvPr>
          <p:cNvSpPr/>
          <p:nvPr/>
        </p:nvSpPr>
        <p:spPr>
          <a:xfrm>
            <a:off x="-1270988" y="3645228"/>
            <a:ext cx="15096460" cy="4588025"/>
          </a:xfrm>
          <a:custGeom>
            <a:avLst/>
            <a:gdLst>
              <a:gd name="connsiteX0" fmla="*/ 839659 w 13538842"/>
              <a:gd name="connsiteY0" fmla="*/ 1102604 h 2981236"/>
              <a:gd name="connsiteX1" fmla="*/ 889993 w 13538842"/>
              <a:gd name="connsiteY1" fmla="*/ 1035492 h 2981236"/>
              <a:gd name="connsiteX2" fmla="*/ 2123175 w 13538842"/>
              <a:gd name="connsiteY2" fmla="*/ 3646 h 2981236"/>
              <a:gd name="connsiteX3" fmla="*/ 6233780 w 13538842"/>
              <a:gd name="connsiteY3" fmla="*/ 1446553 h 2981236"/>
              <a:gd name="connsiteX4" fmla="*/ 9992048 w 13538842"/>
              <a:gd name="connsiteY4" fmla="*/ 657988 h 2981236"/>
              <a:gd name="connsiteX5" fmla="*/ 13171476 w 13538842"/>
              <a:gd name="connsiteY5" fmla="*/ 2193173 h 2981236"/>
              <a:gd name="connsiteX6" fmla="*/ 965494 w 13538842"/>
              <a:gd name="connsiteY6" fmla="*/ 2948182 h 2981236"/>
              <a:gd name="connsiteX7" fmla="*/ 772547 w 13538842"/>
              <a:gd name="connsiteY7" fmla="*/ 1152938 h 2981236"/>
              <a:gd name="connsiteX8" fmla="*/ 839659 w 13538842"/>
              <a:gd name="connsiteY8" fmla="*/ 1102604 h 298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38842" h="2981236">
                <a:moveTo>
                  <a:pt x="839659" y="1102604"/>
                </a:moveTo>
                <a:cubicBezTo>
                  <a:pt x="859233" y="1083030"/>
                  <a:pt x="676074" y="1218652"/>
                  <a:pt x="889993" y="1035492"/>
                </a:cubicBezTo>
                <a:cubicBezTo>
                  <a:pt x="1103912" y="852332"/>
                  <a:pt x="1232544" y="-64864"/>
                  <a:pt x="2123175" y="3646"/>
                </a:cubicBezTo>
                <a:cubicBezTo>
                  <a:pt x="3013806" y="72156"/>
                  <a:pt x="4922301" y="1337496"/>
                  <a:pt x="6233780" y="1446553"/>
                </a:cubicBezTo>
                <a:cubicBezTo>
                  <a:pt x="7545259" y="1555610"/>
                  <a:pt x="8835765" y="533551"/>
                  <a:pt x="9992048" y="657988"/>
                </a:cubicBezTo>
                <a:cubicBezTo>
                  <a:pt x="11148331" y="782425"/>
                  <a:pt x="14675902" y="1811474"/>
                  <a:pt x="13171476" y="2193173"/>
                </a:cubicBezTo>
                <a:cubicBezTo>
                  <a:pt x="11667050" y="2574872"/>
                  <a:pt x="3031982" y="3121555"/>
                  <a:pt x="965494" y="2948182"/>
                </a:cubicBezTo>
                <a:cubicBezTo>
                  <a:pt x="-1100994" y="2774810"/>
                  <a:pt x="796316" y="1460534"/>
                  <a:pt x="772547" y="1152938"/>
                </a:cubicBezTo>
                <a:cubicBezTo>
                  <a:pt x="748778" y="845342"/>
                  <a:pt x="820085" y="1122178"/>
                  <a:pt x="839659" y="1102604"/>
                </a:cubicBezTo>
                <a:close/>
              </a:path>
            </a:pathLst>
          </a:custGeom>
          <a:solidFill>
            <a:srgbClr val="32485D"/>
          </a:solidFill>
          <a:ln>
            <a:solidFill>
              <a:srgbClr val="324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46398B16-A727-2099-5AB6-10A155E46031}"/>
              </a:ext>
            </a:extLst>
          </p:cNvPr>
          <p:cNvSpPr/>
          <p:nvPr/>
        </p:nvSpPr>
        <p:spPr>
          <a:xfrm>
            <a:off x="-1016372" y="4309901"/>
            <a:ext cx="14587229" cy="2981236"/>
          </a:xfrm>
          <a:custGeom>
            <a:avLst/>
            <a:gdLst>
              <a:gd name="connsiteX0" fmla="*/ 1234900 w 14769535"/>
              <a:gd name="connsiteY0" fmla="*/ 1547032 h 2981659"/>
              <a:gd name="connsiteX1" fmla="*/ 4251565 w 14769535"/>
              <a:gd name="connsiteY1" fmla="*/ 243 h 2981659"/>
              <a:gd name="connsiteX2" fmla="*/ 8686833 w 14769535"/>
              <a:gd name="connsiteY2" fmla="*/ 1427391 h 2981659"/>
              <a:gd name="connsiteX3" fmla="*/ 11677861 w 14769535"/>
              <a:gd name="connsiteY3" fmla="*/ 1427391 h 2981659"/>
              <a:gd name="connsiteX4" fmla="*/ 13703214 w 14769535"/>
              <a:gd name="connsiteY4" fmla="*/ 1829043 h 2981659"/>
              <a:gd name="connsiteX5" fmla="*/ 13763035 w 14769535"/>
              <a:gd name="connsiteY5" fmla="*/ 2837447 h 2981659"/>
              <a:gd name="connsiteX6" fmla="*/ 987072 w 14769535"/>
              <a:gd name="connsiteY6" fmla="*/ 2837447 h 2981659"/>
              <a:gd name="connsiteX7" fmla="*/ 1234900 w 14769535"/>
              <a:gd name="connsiteY7" fmla="*/ 1547032 h 298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69535" h="2981659">
                <a:moveTo>
                  <a:pt x="1234900" y="1547032"/>
                </a:moveTo>
                <a:cubicBezTo>
                  <a:pt x="1778982" y="1074165"/>
                  <a:pt x="3009576" y="20183"/>
                  <a:pt x="4251565" y="243"/>
                </a:cubicBezTo>
                <a:cubicBezTo>
                  <a:pt x="5493554" y="-19697"/>
                  <a:pt x="7449117" y="1189533"/>
                  <a:pt x="8686833" y="1427391"/>
                </a:cubicBezTo>
                <a:cubicBezTo>
                  <a:pt x="9924549" y="1665249"/>
                  <a:pt x="10841798" y="1360449"/>
                  <a:pt x="11677861" y="1427391"/>
                </a:cubicBezTo>
                <a:cubicBezTo>
                  <a:pt x="12513924" y="1494333"/>
                  <a:pt x="13355685" y="1594034"/>
                  <a:pt x="13703214" y="1829043"/>
                </a:cubicBezTo>
                <a:cubicBezTo>
                  <a:pt x="14050743" y="2064052"/>
                  <a:pt x="15882392" y="2669380"/>
                  <a:pt x="13763035" y="2837447"/>
                </a:cubicBezTo>
                <a:cubicBezTo>
                  <a:pt x="11643678" y="3005514"/>
                  <a:pt x="3076519" y="3052516"/>
                  <a:pt x="987072" y="2837447"/>
                </a:cubicBezTo>
                <a:cubicBezTo>
                  <a:pt x="-1102375" y="2622378"/>
                  <a:pt x="690818" y="2019899"/>
                  <a:pt x="1234900" y="1547032"/>
                </a:cubicBezTo>
                <a:close/>
              </a:path>
            </a:pathLst>
          </a:custGeom>
          <a:solidFill>
            <a:srgbClr val="3FB581"/>
          </a:solidFill>
          <a:ln>
            <a:solidFill>
              <a:srgbClr val="3FB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Marcador de contenido 4" descr="Icono&#10;&#10;Descripción generada automáticamente con confianza baja">
            <a:extLst>
              <a:ext uri="{FF2B5EF4-FFF2-40B4-BE49-F238E27FC236}">
                <a16:creationId xmlns:a16="http://schemas.microsoft.com/office/drawing/2014/main" id="{7BC804D4-4D74-9BFE-2F3F-6D0C77556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55054" y="822655"/>
            <a:ext cx="460676" cy="410503"/>
          </a:xfrm>
          <a:prstGeom prst="rect">
            <a:avLst/>
          </a:prstGeom>
        </p:spPr>
      </p:pic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91040F7-A653-801B-3C36-09C221B24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38" y="2152800"/>
            <a:ext cx="2984856" cy="298485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EF56FB4-8D77-3E5D-850C-613617FDFC59}"/>
              </a:ext>
            </a:extLst>
          </p:cNvPr>
          <p:cNvSpPr txBox="1"/>
          <p:nvPr/>
        </p:nvSpPr>
        <p:spPr>
          <a:xfrm>
            <a:off x="6048352" y="2491066"/>
            <a:ext cx="3621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BIKERS es una 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página web/aplicación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 la cual puedes registrar tus entrenamientos,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encontrar nuevas rutas y mucho más sobre el mundo del ciclismo.</a:t>
            </a:r>
          </a:p>
        </p:txBody>
      </p:sp>
    </p:spTree>
    <p:extLst>
      <p:ext uri="{BB962C8B-B14F-4D97-AF65-F5344CB8AC3E}">
        <p14:creationId xmlns:p14="http://schemas.microsoft.com/office/powerpoint/2010/main" val="218776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FF974-0368-4B89-AE0C-E28FD0F3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Dudas</a:t>
            </a:r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C2570265-33DF-8F20-36DA-7204D4BB160B}"/>
              </a:ext>
            </a:extLst>
          </p:cNvPr>
          <p:cNvSpPr/>
          <p:nvPr/>
        </p:nvSpPr>
        <p:spPr>
          <a:xfrm>
            <a:off x="-1270988" y="3645228"/>
            <a:ext cx="15096460" cy="4588025"/>
          </a:xfrm>
          <a:custGeom>
            <a:avLst/>
            <a:gdLst>
              <a:gd name="connsiteX0" fmla="*/ 839659 w 13538842"/>
              <a:gd name="connsiteY0" fmla="*/ 1102604 h 2981236"/>
              <a:gd name="connsiteX1" fmla="*/ 889993 w 13538842"/>
              <a:gd name="connsiteY1" fmla="*/ 1035492 h 2981236"/>
              <a:gd name="connsiteX2" fmla="*/ 2123175 w 13538842"/>
              <a:gd name="connsiteY2" fmla="*/ 3646 h 2981236"/>
              <a:gd name="connsiteX3" fmla="*/ 6233780 w 13538842"/>
              <a:gd name="connsiteY3" fmla="*/ 1446553 h 2981236"/>
              <a:gd name="connsiteX4" fmla="*/ 9992048 w 13538842"/>
              <a:gd name="connsiteY4" fmla="*/ 657988 h 2981236"/>
              <a:gd name="connsiteX5" fmla="*/ 13171476 w 13538842"/>
              <a:gd name="connsiteY5" fmla="*/ 2193173 h 2981236"/>
              <a:gd name="connsiteX6" fmla="*/ 965494 w 13538842"/>
              <a:gd name="connsiteY6" fmla="*/ 2948182 h 2981236"/>
              <a:gd name="connsiteX7" fmla="*/ 772547 w 13538842"/>
              <a:gd name="connsiteY7" fmla="*/ 1152938 h 2981236"/>
              <a:gd name="connsiteX8" fmla="*/ 839659 w 13538842"/>
              <a:gd name="connsiteY8" fmla="*/ 1102604 h 298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38842" h="2981236">
                <a:moveTo>
                  <a:pt x="839659" y="1102604"/>
                </a:moveTo>
                <a:cubicBezTo>
                  <a:pt x="859233" y="1083030"/>
                  <a:pt x="676074" y="1218652"/>
                  <a:pt x="889993" y="1035492"/>
                </a:cubicBezTo>
                <a:cubicBezTo>
                  <a:pt x="1103912" y="852332"/>
                  <a:pt x="1232544" y="-64864"/>
                  <a:pt x="2123175" y="3646"/>
                </a:cubicBezTo>
                <a:cubicBezTo>
                  <a:pt x="3013806" y="72156"/>
                  <a:pt x="4922301" y="1337496"/>
                  <a:pt x="6233780" y="1446553"/>
                </a:cubicBezTo>
                <a:cubicBezTo>
                  <a:pt x="7545259" y="1555610"/>
                  <a:pt x="8835765" y="533551"/>
                  <a:pt x="9992048" y="657988"/>
                </a:cubicBezTo>
                <a:cubicBezTo>
                  <a:pt x="11148331" y="782425"/>
                  <a:pt x="14675902" y="1811474"/>
                  <a:pt x="13171476" y="2193173"/>
                </a:cubicBezTo>
                <a:cubicBezTo>
                  <a:pt x="11667050" y="2574872"/>
                  <a:pt x="3031982" y="3121555"/>
                  <a:pt x="965494" y="2948182"/>
                </a:cubicBezTo>
                <a:cubicBezTo>
                  <a:pt x="-1100994" y="2774810"/>
                  <a:pt x="796316" y="1460534"/>
                  <a:pt x="772547" y="1152938"/>
                </a:cubicBezTo>
                <a:cubicBezTo>
                  <a:pt x="748778" y="845342"/>
                  <a:pt x="820085" y="1122178"/>
                  <a:pt x="839659" y="1102604"/>
                </a:cubicBezTo>
                <a:close/>
              </a:path>
            </a:pathLst>
          </a:custGeom>
          <a:solidFill>
            <a:srgbClr val="32485D"/>
          </a:solidFill>
          <a:ln>
            <a:solidFill>
              <a:srgbClr val="324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46398B16-A727-2099-5AB6-10A155E46031}"/>
              </a:ext>
            </a:extLst>
          </p:cNvPr>
          <p:cNvSpPr/>
          <p:nvPr/>
        </p:nvSpPr>
        <p:spPr>
          <a:xfrm>
            <a:off x="-1016372" y="4309901"/>
            <a:ext cx="14587229" cy="2981236"/>
          </a:xfrm>
          <a:custGeom>
            <a:avLst/>
            <a:gdLst>
              <a:gd name="connsiteX0" fmla="*/ 1234900 w 14769535"/>
              <a:gd name="connsiteY0" fmla="*/ 1547032 h 2981659"/>
              <a:gd name="connsiteX1" fmla="*/ 4251565 w 14769535"/>
              <a:gd name="connsiteY1" fmla="*/ 243 h 2981659"/>
              <a:gd name="connsiteX2" fmla="*/ 8686833 w 14769535"/>
              <a:gd name="connsiteY2" fmla="*/ 1427391 h 2981659"/>
              <a:gd name="connsiteX3" fmla="*/ 11677861 w 14769535"/>
              <a:gd name="connsiteY3" fmla="*/ 1427391 h 2981659"/>
              <a:gd name="connsiteX4" fmla="*/ 13703214 w 14769535"/>
              <a:gd name="connsiteY4" fmla="*/ 1829043 h 2981659"/>
              <a:gd name="connsiteX5" fmla="*/ 13763035 w 14769535"/>
              <a:gd name="connsiteY5" fmla="*/ 2837447 h 2981659"/>
              <a:gd name="connsiteX6" fmla="*/ 987072 w 14769535"/>
              <a:gd name="connsiteY6" fmla="*/ 2837447 h 2981659"/>
              <a:gd name="connsiteX7" fmla="*/ 1234900 w 14769535"/>
              <a:gd name="connsiteY7" fmla="*/ 1547032 h 298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69535" h="2981659">
                <a:moveTo>
                  <a:pt x="1234900" y="1547032"/>
                </a:moveTo>
                <a:cubicBezTo>
                  <a:pt x="1778982" y="1074165"/>
                  <a:pt x="3009576" y="20183"/>
                  <a:pt x="4251565" y="243"/>
                </a:cubicBezTo>
                <a:cubicBezTo>
                  <a:pt x="5493554" y="-19697"/>
                  <a:pt x="7449117" y="1189533"/>
                  <a:pt x="8686833" y="1427391"/>
                </a:cubicBezTo>
                <a:cubicBezTo>
                  <a:pt x="9924549" y="1665249"/>
                  <a:pt x="10841798" y="1360449"/>
                  <a:pt x="11677861" y="1427391"/>
                </a:cubicBezTo>
                <a:cubicBezTo>
                  <a:pt x="12513924" y="1494333"/>
                  <a:pt x="13355685" y="1594034"/>
                  <a:pt x="13703214" y="1829043"/>
                </a:cubicBezTo>
                <a:cubicBezTo>
                  <a:pt x="14050743" y="2064052"/>
                  <a:pt x="15882392" y="2669380"/>
                  <a:pt x="13763035" y="2837447"/>
                </a:cubicBezTo>
                <a:cubicBezTo>
                  <a:pt x="11643678" y="3005514"/>
                  <a:pt x="3076519" y="3052516"/>
                  <a:pt x="987072" y="2837447"/>
                </a:cubicBezTo>
                <a:cubicBezTo>
                  <a:pt x="-1102375" y="2622378"/>
                  <a:pt x="690818" y="2019899"/>
                  <a:pt x="1234900" y="1547032"/>
                </a:cubicBezTo>
                <a:close/>
              </a:path>
            </a:pathLst>
          </a:custGeom>
          <a:solidFill>
            <a:srgbClr val="3FB581"/>
          </a:solidFill>
          <a:ln>
            <a:solidFill>
              <a:srgbClr val="3FB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Marcador de contenido 4" descr="Icono&#10;&#10;Descripción generada automáticamente con confianza baja">
            <a:extLst>
              <a:ext uri="{FF2B5EF4-FFF2-40B4-BE49-F238E27FC236}">
                <a16:creationId xmlns:a16="http://schemas.microsoft.com/office/drawing/2014/main" id="{7BC804D4-4D74-9BFE-2F3F-6D0C77556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55054" y="822655"/>
            <a:ext cx="460676" cy="410503"/>
          </a:xfrm>
          <a:prstGeom prst="rect">
            <a:avLst/>
          </a:prstGeom>
        </p:spPr>
      </p:pic>
      <p:pic>
        <p:nvPicPr>
          <p:cNvPr id="9" name="Imagen 8" descr="Dibujo animado de un personaje de caricatura&#10;&#10;Descripción generada automáticamente con confianza media">
            <a:extLst>
              <a:ext uri="{FF2B5EF4-FFF2-40B4-BE49-F238E27FC236}">
                <a16:creationId xmlns:a16="http://schemas.microsoft.com/office/drawing/2014/main" id="{B762FC88-E840-4ED6-9255-4A224CDA8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90" y="3566533"/>
            <a:ext cx="5877620" cy="32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5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FF974-0368-4B89-AE0C-E28FD0F3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2916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C2570265-33DF-8F20-36DA-7204D4BB160B}"/>
              </a:ext>
            </a:extLst>
          </p:cNvPr>
          <p:cNvSpPr/>
          <p:nvPr/>
        </p:nvSpPr>
        <p:spPr>
          <a:xfrm>
            <a:off x="-1270988" y="3645228"/>
            <a:ext cx="15096460" cy="4588025"/>
          </a:xfrm>
          <a:custGeom>
            <a:avLst/>
            <a:gdLst>
              <a:gd name="connsiteX0" fmla="*/ 839659 w 13538842"/>
              <a:gd name="connsiteY0" fmla="*/ 1102604 h 2981236"/>
              <a:gd name="connsiteX1" fmla="*/ 889993 w 13538842"/>
              <a:gd name="connsiteY1" fmla="*/ 1035492 h 2981236"/>
              <a:gd name="connsiteX2" fmla="*/ 2123175 w 13538842"/>
              <a:gd name="connsiteY2" fmla="*/ 3646 h 2981236"/>
              <a:gd name="connsiteX3" fmla="*/ 6233780 w 13538842"/>
              <a:gd name="connsiteY3" fmla="*/ 1446553 h 2981236"/>
              <a:gd name="connsiteX4" fmla="*/ 9992048 w 13538842"/>
              <a:gd name="connsiteY4" fmla="*/ 657988 h 2981236"/>
              <a:gd name="connsiteX5" fmla="*/ 13171476 w 13538842"/>
              <a:gd name="connsiteY5" fmla="*/ 2193173 h 2981236"/>
              <a:gd name="connsiteX6" fmla="*/ 965494 w 13538842"/>
              <a:gd name="connsiteY6" fmla="*/ 2948182 h 2981236"/>
              <a:gd name="connsiteX7" fmla="*/ 772547 w 13538842"/>
              <a:gd name="connsiteY7" fmla="*/ 1152938 h 2981236"/>
              <a:gd name="connsiteX8" fmla="*/ 839659 w 13538842"/>
              <a:gd name="connsiteY8" fmla="*/ 1102604 h 298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38842" h="2981236">
                <a:moveTo>
                  <a:pt x="839659" y="1102604"/>
                </a:moveTo>
                <a:cubicBezTo>
                  <a:pt x="859233" y="1083030"/>
                  <a:pt x="676074" y="1218652"/>
                  <a:pt x="889993" y="1035492"/>
                </a:cubicBezTo>
                <a:cubicBezTo>
                  <a:pt x="1103912" y="852332"/>
                  <a:pt x="1232544" y="-64864"/>
                  <a:pt x="2123175" y="3646"/>
                </a:cubicBezTo>
                <a:cubicBezTo>
                  <a:pt x="3013806" y="72156"/>
                  <a:pt x="4922301" y="1337496"/>
                  <a:pt x="6233780" y="1446553"/>
                </a:cubicBezTo>
                <a:cubicBezTo>
                  <a:pt x="7545259" y="1555610"/>
                  <a:pt x="8835765" y="533551"/>
                  <a:pt x="9992048" y="657988"/>
                </a:cubicBezTo>
                <a:cubicBezTo>
                  <a:pt x="11148331" y="782425"/>
                  <a:pt x="14675902" y="1811474"/>
                  <a:pt x="13171476" y="2193173"/>
                </a:cubicBezTo>
                <a:cubicBezTo>
                  <a:pt x="11667050" y="2574872"/>
                  <a:pt x="3031982" y="3121555"/>
                  <a:pt x="965494" y="2948182"/>
                </a:cubicBezTo>
                <a:cubicBezTo>
                  <a:pt x="-1100994" y="2774810"/>
                  <a:pt x="796316" y="1460534"/>
                  <a:pt x="772547" y="1152938"/>
                </a:cubicBezTo>
                <a:cubicBezTo>
                  <a:pt x="748778" y="845342"/>
                  <a:pt x="820085" y="1122178"/>
                  <a:pt x="839659" y="1102604"/>
                </a:cubicBezTo>
                <a:close/>
              </a:path>
            </a:pathLst>
          </a:custGeom>
          <a:solidFill>
            <a:srgbClr val="32485D"/>
          </a:solidFill>
          <a:ln>
            <a:solidFill>
              <a:srgbClr val="324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46398B16-A727-2099-5AB6-10A155E46031}"/>
              </a:ext>
            </a:extLst>
          </p:cNvPr>
          <p:cNvSpPr/>
          <p:nvPr/>
        </p:nvSpPr>
        <p:spPr>
          <a:xfrm>
            <a:off x="-1016372" y="4309901"/>
            <a:ext cx="14587229" cy="2981236"/>
          </a:xfrm>
          <a:custGeom>
            <a:avLst/>
            <a:gdLst>
              <a:gd name="connsiteX0" fmla="*/ 1234900 w 14769535"/>
              <a:gd name="connsiteY0" fmla="*/ 1547032 h 2981659"/>
              <a:gd name="connsiteX1" fmla="*/ 4251565 w 14769535"/>
              <a:gd name="connsiteY1" fmla="*/ 243 h 2981659"/>
              <a:gd name="connsiteX2" fmla="*/ 8686833 w 14769535"/>
              <a:gd name="connsiteY2" fmla="*/ 1427391 h 2981659"/>
              <a:gd name="connsiteX3" fmla="*/ 11677861 w 14769535"/>
              <a:gd name="connsiteY3" fmla="*/ 1427391 h 2981659"/>
              <a:gd name="connsiteX4" fmla="*/ 13703214 w 14769535"/>
              <a:gd name="connsiteY4" fmla="*/ 1829043 h 2981659"/>
              <a:gd name="connsiteX5" fmla="*/ 13763035 w 14769535"/>
              <a:gd name="connsiteY5" fmla="*/ 2837447 h 2981659"/>
              <a:gd name="connsiteX6" fmla="*/ 987072 w 14769535"/>
              <a:gd name="connsiteY6" fmla="*/ 2837447 h 2981659"/>
              <a:gd name="connsiteX7" fmla="*/ 1234900 w 14769535"/>
              <a:gd name="connsiteY7" fmla="*/ 1547032 h 298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69535" h="2981659">
                <a:moveTo>
                  <a:pt x="1234900" y="1547032"/>
                </a:moveTo>
                <a:cubicBezTo>
                  <a:pt x="1778982" y="1074165"/>
                  <a:pt x="3009576" y="20183"/>
                  <a:pt x="4251565" y="243"/>
                </a:cubicBezTo>
                <a:cubicBezTo>
                  <a:pt x="5493554" y="-19697"/>
                  <a:pt x="7449117" y="1189533"/>
                  <a:pt x="8686833" y="1427391"/>
                </a:cubicBezTo>
                <a:cubicBezTo>
                  <a:pt x="9924549" y="1665249"/>
                  <a:pt x="10841798" y="1360449"/>
                  <a:pt x="11677861" y="1427391"/>
                </a:cubicBezTo>
                <a:cubicBezTo>
                  <a:pt x="12513924" y="1494333"/>
                  <a:pt x="13355685" y="1594034"/>
                  <a:pt x="13703214" y="1829043"/>
                </a:cubicBezTo>
                <a:cubicBezTo>
                  <a:pt x="14050743" y="2064052"/>
                  <a:pt x="15882392" y="2669380"/>
                  <a:pt x="13763035" y="2837447"/>
                </a:cubicBezTo>
                <a:cubicBezTo>
                  <a:pt x="11643678" y="3005514"/>
                  <a:pt x="3076519" y="3052516"/>
                  <a:pt x="987072" y="2837447"/>
                </a:cubicBezTo>
                <a:cubicBezTo>
                  <a:pt x="-1102375" y="2622378"/>
                  <a:pt x="690818" y="2019899"/>
                  <a:pt x="1234900" y="1547032"/>
                </a:cubicBezTo>
                <a:close/>
              </a:path>
            </a:pathLst>
          </a:custGeom>
          <a:solidFill>
            <a:srgbClr val="3FB581"/>
          </a:solidFill>
          <a:ln>
            <a:solidFill>
              <a:srgbClr val="3FB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Marcador de contenido 4" descr="Icono&#10;&#10;Descripción generada automáticamente con confianza baja">
            <a:extLst>
              <a:ext uri="{FF2B5EF4-FFF2-40B4-BE49-F238E27FC236}">
                <a16:creationId xmlns:a16="http://schemas.microsoft.com/office/drawing/2014/main" id="{7BC804D4-4D74-9BFE-2F3F-6D0C77556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93595" y="2380445"/>
            <a:ext cx="460676" cy="41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17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97100C63C869C4782FE0C3A5C131ABF" ma:contentTypeVersion="6" ma:contentTypeDescription="Crear nuevo documento." ma:contentTypeScope="" ma:versionID="a43443303c76d581f47bdd9edfe2a9ff">
  <xsd:schema xmlns:xsd="http://www.w3.org/2001/XMLSchema" xmlns:xs="http://www.w3.org/2001/XMLSchema" xmlns:p="http://schemas.microsoft.com/office/2006/metadata/properties" xmlns:ns3="e334ea19-8285-4f2d-ba9c-4a0cb6212dbf" xmlns:ns4="579bbd7c-948c-405d-b607-d75824e29bf9" targetNamespace="http://schemas.microsoft.com/office/2006/metadata/properties" ma:root="true" ma:fieldsID="e92743c523700ea879314fad4265dd42" ns3:_="" ns4:_="">
    <xsd:import namespace="e334ea19-8285-4f2d-ba9c-4a0cb6212dbf"/>
    <xsd:import namespace="579bbd7c-948c-405d-b607-d75824e29b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4ea19-8285-4f2d-ba9c-4a0cb6212d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9bbd7c-948c-405d-b607-d75824e29bf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334ea19-8285-4f2d-ba9c-4a0cb6212dbf" xsi:nil="true"/>
  </documentManagement>
</p:properties>
</file>

<file path=customXml/itemProps1.xml><?xml version="1.0" encoding="utf-8"?>
<ds:datastoreItem xmlns:ds="http://schemas.openxmlformats.org/officeDocument/2006/customXml" ds:itemID="{8179D3F8-00BC-48CA-9C12-956CB6B97C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34ea19-8285-4f2d-ba9c-4a0cb6212dbf"/>
    <ds:schemaRef ds:uri="579bbd7c-948c-405d-b607-d75824e29b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E92817-5751-465D-8C37-8C58C14163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502AEA-8A59-4EC1-9F42-E485CC77EC24}">
  <ds:schemaRefs>
    <ds:schemaRef ds:uri="http://purl.org/dc/dcmitype/"/>
    <ds:schemaRef ds:uri="e334ea19-8285-4f2d-ba9c-4a0cb6212dbf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579bbd7c-948c-405d-b607-d75824e29bf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191</Words>
  <Application>Microsoft Office PowerPoint</Application>
  <PresentationFormat>Panorámica</PresentationFormat>
  <Paragraphs>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Roboto Mono</vt:lpstr>
      <vt:lpstr>Tema de Office</vt:lpstr>
      <vt:lpstr>Presentación de PowerPoint</vt:lpstr>
      <vt:lpstr>Índice</vt:lpstr>
      <vt:lpstr>VueJS</vt:lpstr>
      <vt:lpstr>Implementar VueJS</vt:lpstr>
      <vt:lpstr>Herramientas usadas</vt:lpstr>
      <vt:lpstr>BIKERS</vt:lpstr>
      <vt:lpstr>Dudas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Ambite Fernandez</dc:creator>
  <cp:lastModifiedBy>Carlos Ambite Fernandez</cp:lastModifiedBy>
  <cp:revision>17</cp:revision>
  <dcterms:created xsi:type="dcterms:W3CDTF">2023-05-05T12:24:05Z</dcterms:created>
  <dcterms:modified xsi:type="dcterms:W3CDTF">2023-05-11T19:53:09Z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0x010100597100C63C869C4782FE0C3A5C131ABF</vt:lpwstr>
  </property>
</Properties>
</file>