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318" r:id="rId4"/>
    <p:sldId id="321" r:id="rId5"/>
    <p:sldId id="319" r:id="rId6"/>
    <p:sldId id="317" r:id="rId7"/>
    <p:sldId id="322" r:id="rId8"/>
    <p:sldId id="320" r:id="rId9"/>
    <p:sldId id="31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A955C32-9751-4E92-A5A3-F961CFD91C29}">
  <a:tblStyle styleId="{5A955C32-9751-4E92-A5A3-F961CFD91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5604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8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3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52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38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5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99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8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40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7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‹Nº›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5403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Prueba</a:t>
            </a:r>
            <a:r>
              <a:rPr lang="en-GB" dirty="0"/>
              <a:t> </a:t>
            </a:r>
            <a:r>
              <a:rPr lang="en-GB" dirty="0" err="1"/>
              <a:t>Parcial</a:t>
            </a:r>
            <a:r>
              <a:rPr lang="en-GB" dirty="0"/>
              <a:t> UF1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-79022"/>
            <a:ext cx="7845650" cy="104986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s-ES" dirty="0">
                <a:solidFill>
                  <a:schemeClr val="tx1"/>
                </a:solidFill>
              </a:rPr>
              <a:t>Crea un proyecto java en eclipse que se llame </a:t>
            </a:r>
            <a:r>
              <a:rPr lang="es-ES" b="1" dirty="0">
                <a:solidFill>
                  <a:schemeClr val="tx1"/>
                </a:solidFill>
              </a:rPr>
              <a:t>TuNombre_Parcial_UF1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049867"/>
            <a:ext cx="8520600" cy="352213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1. </a:t>
            </a:r>
            <a:r>
              <a:rPr lang="es-ES" sz="2000" dirty="0">
                <a:solidFill>
                  <a:schemeClr val="tx1"/>
                </a:solidFill>
              </a:rPr>
              <a:t>Crea una clase java </a:t>
            </a:r>
            <a:r>
              <a:rPr lang="es-ES" sz="2000" b="1" dirty="0" err="1">
                <a:solidFill>
                  <a:schemeClr val="tx1"/>
                </a:solidFill>
              </a:rPr>
              <a:t>InsertLibrosAlea</a:t>
            </a:r>
            <a:r>
              <a:rPr lang="es-ES" sz="2000" dirty="0">
                <a:solidFill>
                  <a:schemeClr val="tx1"/>
                </a:solidFill>
              </a:rPr>
              <a:t> que almacene libros en un </a:t>
            </a:r>
            <a:r>
              <a:rPr lang="es-ES" sz="2000" b="1" dirty="0">
                <a:solidFill>
                  <a:schemeClr val="tx1"/>
                </a:solidFill>
              </a:rPr>
              <a:t>fichero binario aleatorio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b="1" dirty="0">
                <a:solidFill>
                  <a:schemeClr val="tx1"/>
                </a:solidFill>
              </a:rPr>
              <a:t>libros.dat</a:t>
            </a:r>
            <a:r>
              <a:rPr lang="es-ES" sz="2000" dirty="0">
                <a:solidFill>
                  <a:schemeClr val="tx1"/>
                </a:solidFill>
              </a:rPr>
              <a:t>, y después muestre el contenido del fichero por pantalla. </a:t>
            </a:r>
          </a:p>
          <a:p>
            <a:pPr lvl="0">
              <a:spcAft>
                <a:spcPts val="6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tx1"/>
                </a:solidFill>
              </a:rPr>
              <a:t>Para cada libro se deberá solicitar por teclado el título, el autor, el año de edición y el número de páginas. El título tendrá como máximo 30 caracteres y El autor 20 caracteres</a:t>
            </a:r>
            <a:r>
              <a:rPr lang="es-ES" sz="2000" dirty="0">
                <a:solidFill>
                  <a:schemeClr val="dk1"/>
                </a:solidFill>
              </a:rPr>
              <a:t>. </a:t>
            </a:r>
          </a:p>
          <a:p>
            <a:pPr lvl="0">
              <a:spcAft>
                <a:spcPts val="6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Además para cada libro se deberá introducir un id único y consecutivo al último generado. (Para esto habrá que leer el id del último registro del fichero, si es que tiene alguno) </a:t>
            </a:r>
            <a:endParaRPr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124178"/>
            <a:ext cx="7845650" cy="5983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s-ES" b="1" dirty="0">
                <a:solidFill>
                  <a:schemeClr val="tx1"/>
                </a:solidFill>
              </a:rPr>
              <a:t>TuNombre_Parcial_UF1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846667"/>
            <a:ext cx="8520600" cy="407528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Cada registro correspondiente a un libro estará formado por el id, el </a:t>
            </a:r>
            <a:r>
              <a:rPr lang="es-ES" sz="2000" dirty="0">
                <a:solidFill>
                  <a:schemeClr val="tx1"/>
                </a:solidFill>
              </a:rPr>
              <a:t>título</a:t>
            </a:r>
            <a:r>
              <a:rPr lang="es-ES" sz="2000" dirty="0">
                <a:solidFill>
                  <a:schemeClr val="dk1"/>
                </a:solidFill>
              </a:rPr>
              <a:t>, el autor, el año y el número de páginas en este orden. </a:t>
            </a:r>
          </a:p>
          <a:p>
            <a:pPr lvl="0">
              <a:spcAft>
                <a:spcPts val="6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El tamaño en bytes correspondiente al registro se deberá calcular en función a lo anterior teniendo en cuenta que un entero (</a:t>
            </a:r>
            <a:r>
              <a:rPr lang="es-ES" sz="2000" dirty="0" err="1">
                <a:solidFill>
                  <a:schemeClr val="dk1"/>
                </a:solidFill>
              </a:rPr>
              <a:t>int</a:t>
            </a:r>
            <a:r>
              <a:rPr lang="es-ES" sz="2000" dirty="0">
                <a:solidFill>
                  <a:schemeClr val="dk1"/>
                </a:solidFill>
              </a:rPr>
              <a:t>) ocupa 4 bytes y un </a:t>
            </a:r>
            <a:r>
              <a:rPr lang="es-ES" sz="2000" dirty="0" err="1">
                <a:solidFill>
                  <a:schemeClr val="dk1"/>
                </a:solidFill>
              </a:rPr>
              <a:t>carater</a:t>
            </a:r>
            <a:r>
              <a:rPr lang="es-ES" sz="2000" dirty="0">
                <a:solidFill>
                  <a:schemeClr val="dk1"/>
                </a:solidFill>
              </a:rPr>
              <a:t> (</a:t>
            </a:r>
            <a:r>
              <a:rPr lang="es-ES" sz="2000" dirty="0" err="1">
                <a:solidFill>
                  <a:schemeClr val="dk1"/>
                </a:solidFill>
              </a:rPr>
              <a:t>char</a:t>
            </a:r>
            <a:r>
              <a:rPr lang="es-ES" sz="2000" dirty="0">
                <a:solidFill>
                  <a:schemeClr val="dk1"/>
                </a:solidFill>
              </a:rPr>
              <a:t>) ocupa 2 bytes.</a:t>
            </a:r>
          </a:p>
          <a:p>
            <a:pPr lvl="0">
              <a:spcAft>
                <a:spcPts val="600"/>
              </a:spcAft>
              <a:buClr>
                <a:schemeClr val="dk1"/>
              </a:buClr>
              <a:buSzPct val="55000"/>
              <a:buNone/>
            </a:pPr>
            <a:r>
              <a:rPr lang="es-ES" sz="2000" dirty="0">
                <a:solidFill>
                  <a:schemeClr val="dk1"/>
                </a:solidFill>
              </a:rPr>
              <a:t>El programa no debe machacar el contenido que ya tenga el fichero.</a:t>
            </a:r>
            <a:endParaRPr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0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124178"/>
            <a:ext cx="7845650" cy="5983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s-ES" b="1" dirty="0">
                <a:solidFill>
                  <a:schemeClr val="tx1"/>
                </a:solidFill>
              </a:rPr>
              <a:t>TuNombre_Parcial_UF1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722489"/>
            <a:ext cx="8520600" cy="387295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2000" dirty="0">
                <a:solidFill>
                  <a:schemeClr val="dk1"/>
                </a:solidFill>
              </a:rPr>
              <a:t>Ejemplo de ejecución: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chemeClr val="dk1"/>
                </a:solidFill>
                <a:latin typeface="Consolas" panose="020B0609020204030204" pitchFamily="49" charset="0"/>
              </a:rPr>
              <a:t>Introduce el título: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El clan del oso cavernario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chemeClr val="dk1"/>
                </a:solidFill>
                <a:latin typeface="Consolas" panose="020B0609020204030204" pitchFamily="49" charset="0"/>
              </a:rPr>
              <a:t>Introduce el autor: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Jean Marie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Auel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chemeClr val="dk1"/>
                </a:solidFill>
                <a:latin typeface="Consolas" panose="020B0609020204030204" pitchFamily="49" charset="0"/>
              </a:rPr>
              <a:t>Introduce el año de edición: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1980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chemeClr val="dk1"/>
                </a:solidFill>
                <a:latin typeface="Consolas" panose="020B0609020204030204" pitchFamily="49" charset="0"/>
              </a:rPr>
              <a:t>Introduce el número de páginas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564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chemeClr val="dk1"/>
                </a:solidFill>
                <a:latin typeface="Consolas" panose="020B0609020204030204" pitchFamily="49" charset="0"/>
              </a:rPr>
              <a:t>ID: 1 Título: El señor de los anillos  	Autor: </a:t>
            </a:r>
            <a:r>
              <a:rPr lang="es-E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J.R.R.Tolkien</a:t>
            </a:r>
            <a:endParaRPr lang="es-ES" sz="14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chemeClr val="dk1"/>
                </a:solidFill>
                <a:latin typeface="Consolas" panose="020B0609020204030204" pitchFamily="49" charset="0"/>
              </a:rPr>
              <a:t>Año de edición: 1978 Número de páginas: 1368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chemeClr val="dk1"/>
                </a:solidFill>
                <a:latin typeface="Consolas" panose="020B0609020204030204" pitchFamily="49" charset="0"/>
              </a:rPr>
              <a:t>ID: 2 Título: El clan del oso cavernario	Autor: Jean Marie </a:t>
            </a:r>
            <a:r>
              <a:rPr lang="es-E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Auel</a:t>
            </a:r>
            <a:endParaRPr lang="es-ES" sz="14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chemeClr val="dk1"/>
                </a:solidFill>
                <a:latin typeface="Consolas" panose="020B0609020204030204" pitchFamily="49" charset="0"/>
              </a:rPr>
              <a:t>Año de edición: 1980 Número de páginas: 564</a:t>
            </a:r>
          </a:p>
          <a:p>
            <a:pPr lvl="0">
              <a:spcAft>
                <a:spcPts val="0"/>
              </a:spcAft>
              <a:buClr>
                <a:schemeClr val="dk1"/>
              </a:buClr>
              <a:buSzPct val="45833"/>
              <a:buNone/>
            </a:pPr>
            <a:r>
              <a:rPr lang="es-ES" sz="1400" dirty="0">
                <a:solidFill>
                  <a:schemeClr val="dk1"/>
                </a:solidFill>
                <a:latin typeface="Consolas" panose="020B0609020204030204" pitchFamily="49" charset="0"/>
              </a:rPr>
              <a:t>FICHERO LEIDO</a:t>
            </a:r>
            <a:endParaRPr sz="14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0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79022"/>
            <a:ext cx="6806100" cy="6112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s-ES" b="1" dirty="0">
                <a:solidFill>
                  <a:schemeClr val="tx1"/>
                </a:solidFill>
              </a:rPr>
              <a:t>TuNombre_Parcial_UF1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690282"/>
            <a:ext cx="8520600" cy="403411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s-ES" sz="2000" dirty="0">
                <a:solidFill>
                  <a:schemeClr val="tx1"/>
                </a:solidFill>
              </a:rPr>
              <a:t>2. Crea una clase java </a:t>
            </a:r>
            <a:r>
              <a:rPr lang="es-ES" sz="2000" b="1" dirty="0" err="1">
                <a:solidFill>
                  <a:schemeClr val="tx1"/>
                </a:solidFill>
              </a:rPr>
              <a:t>InsertLineasPedidosObj</a:t>
            </a:r>
            <a:r>
              <a:rPr lang="es-ES" sz="2000" dirty="0">
                <a:solidFill>
                  <a:schemeClr val="tx1"/>
                </a:solidFill>
              </a:rPr>
              <a:t> que almacene en un </a:t>
            </a:r>
            <a:r>
              <a:rPr lang="es-ES" sz="2000" b="1" dirty="0">
                <a:solidFill>
                  <a:schemeClr val="tx1"/>
                </a:solidFill>
              </a:rPr>
              <a:t>fichero binario secuencial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b="1" dirty="0">
                <a:solidFill>
                  <a:schemeClr val="tx1"/>
                </a:solidFill>
              </a:rPr>
              <a:t>lineasPedidos.dat</a:t>
            </a:r>
            <a:r>
              <a:rPr lang="es-ES" sz="2000" dirty="0">
                <a:solidFill>
                  <a:schemeClr val="tx1"/>
                </a:solidFill>
              </a:rPr>
              <a:t>, 5 objetos mediante </a:t>
            </a:r>
            <a:r>
              <a:rPr lang="es-ES" sz="2000" dirty="0" err="1">
                <a:solidFill>
                  <a:schemeClr val="tx1"/>
                </a:solidFill>
              </a:rPr>
              <a:t>arrays</a:t>
            </a:r>
            <a:r>
              <a:rPr lang="es-ES" sz="2000" dirty="0">
                <a:solidFill>
                  <a:schemeClr val="tx1"/>
                </a:solidFill>
              </a:rPr>
              <a:t> de tipo </a:t>
            </a:r>
            <a:r>
              <a:rPr lang="es-ES" sz="2000" dirty="0" err="1">
                <a:solidFill>
                  <a:schemeClr val="tx1"/>
                </a:solidFill>
              </a:rPr>
              <a:t>LineaPedido</a:t>
            </a:r>
            <a:r>
              <a:rPr lang="es-ES" sz="2000" dirty="0">
                <a:solidFill>
                  <a:schemeClr val="tx1"/>
                </a:solidFill>
              </a:rPr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s-ES" sz="2000" dirty="0">
                <a:solidFill>
                  <a:schemeClr val="tx1"/>
                </a:solidFill>
              </a:rPr>
              <a:t>Crea las clases:</a:t>
            </a:r>
          </a:p>
          <a:p>
            <a:pPr marL="342900" indent="-342900">
              <a:spcAft>
                <a:spcPts val="600"/>
              </a:spcAft>
            </a:pPr>
            <a:r>
              <a:rPr lang="es-ES" sz="2000" dirty="0" err="1">
                <a:solidFill>
                  <a:schemeClr val="tx1"/>
                </a:solidFill>
              </a:rPr>
              <a:t>LineaPedido</a:t>
            </a:r>
            <a:r>
              <a:rPr lang="es-ES" sz="2000" dirty="0">
                <a:solidFill>
                  <a:schemeClr val="tx1"/>
                </a:solidFill>
              </a:rPr>
              <a:t>: </a:t>
            </a:r>
            <a:r>
              <a:rPr lang="es-ES" sz="2000" dirty="0" err="1">
                <a:solidFill>
                  <a:schemeClr val="tx1"/>
                </a:solidFill>
              </a:rPr>
              <a:t>idPedido</a:t>
            </a:r>
            <a:r>
              <a:rPr lang="es-ES" sz="2000" dirty="0">
                <a:solidFill>
                  <a:schemeClr val="tx1"/>
                </a:solidFill>
              </a:rPr>
              <a:t> (</a:t>
            </a:r>
            <a:r>
              <a:rPr lang="es-ES" sz="2000" dirty="0" err="1">
                <a:solidFill>
                  <a:schemeClr val="tx1"/>
                </a:solidFill>
              </a:rPr>
              <a:t>int</a:t>
            </a:r>
            <a:r>
              <a:rPr lang="es-ES" sz="2000" dirty="0">
                <a:solidFill>
                  <a:schemeClr val="tx1"/>
                </a:solidFill>
              </a:rPr>
              <a:t>), producto (Producto), cantidad (</a:t>
            </a:r>
            <a:r>
              <a:rPr lang="es-ES" sz="2000" dirty="0" err="1">
                <a:solidFill>
                  <a:schemeClr val="tx1"/>
                </a:solidFill>
              </a:rPr>
              <a:t>int</a:t>
            </a:r>
            <a:r>
              <a:rPr lang="es-ES" sz="2000" dirty="0">
                <a:solidFill>
                  <a:schemeClr val="tx1"/>
                </a:solidFill>
              </a:rPr>
              <a:t>), </a:t>
            </a:r>
            <a:r>
              <a:rPr lang="es-ES" sz="2000" dirty="0" err="1">
                <a:solidFill>
                  <a:schemeClr val="tx1"/>
                </a:solidFill>
              </a:rPr>
              <a:t>precioTotal</a:t>
            </a:r>
            <a:r>
              <a:rPr lang="es-ES" sz="2000" dirty="0">
                <a:solidFill>
                  <a:schemeClr val="tx1"/>
                </a:solidFill>
              </a:rPr>
              <a:t> (doublé), </a:t>
            </a:r>
            <a:r>
              <a:rPr lang="es-ES" sz="2000" dirty="0" err="1">
                <a:solidFill>
                  <a:schemeClr val="tx1"/>
                </a:solidFill>
              </a:rPr>
              <a:t>fechaPedido</a:t>
            </a:r>
            <a:r>
              <a:rPr lang="es-ES" sz="2000" dirty="0">
                <a:solidFill>
                  <a:schemeClr val="tx1"/>
                </a:solidFill>
              </a:rPr>
              <a:t> (</a:t>
            </a:r>
            <a:r>
              <a:rPr lang="es-ES" sz="2000" dirty="0" err="1">
                <a:solidFill>
                  <a:schemeClr val="tx1"/>
                </a:solidFill>
              </a:rPr>
              <a:t>String</a:t>
            </a:r>
            <a:r>
              <a:rPr lang="es-ES" sz="2000" dirty="0">
                <a:solidFill>
                  <a:schemeClr val="tx1"/>
                </a:solidFill>
              </a:rPr>
              <a:t>). </a:t>
            </a:r>
          </a:p>
          <a:p>
            <a:pPr marL="342900" indent="-342900">
              <a:spcAft>
                <a:spcPts val="600"/>
              </a:spcAft>
            </a:pPr>
            <a:r>
              <a:rPr lang="es-ES" sz="2000" dirty="0">
                <a:solidFill>
                  <a:schemeClr val="tx1"/>
                </a:solidFill>
              </a:rPr>
              <a:t>Producto: </a:t>
            </a:r>
            <a:r>
              <a:rPr lang="es-ES" sz="2000" dirty="0" err="1">
                <a:solidFill>
                  <a:schemeClr val="tx1"/>
                </a:solidFill>
              </a:rPr>
              <a:t>idProducto</a:t>
            </a:r>
            <a:r>
              <a:rPr lang="es-ES" sz="2000" dirty="0">
                <a:solidFill>
                  <a:schemeClr val="tx1"/>
                </a:solidFill>
              </a:rPr>
              <a:t> (</a:t>
            </a:r>
            <a:r>
              <a:rPr lang="es-ES" sz="2000" dirty="0" err="1">
                <a:solidFill>
                  <a:schemeClr val="tx1"/>
                </a:solidFill>
              </a:rPr>
              <a:t>int</a:t>
            </a:r>
            <a:r>
              <a:rPr lang="es-ES" sz="2000" dirty="0">
                <a:solidFill>
                  <a:schemeClr val="tx1"/>
                </a:solidFill>
              </a:rPr>
              <a:t>), nombre (</a:t>
            </a:r>
            <a:r>
              <a:rPr lang="es-ES" sz="2000" dirty="0" err="1">
                <a:solidFill>
                  <a:schemeClr val="tx1"/>
                </a:solidFill>
              </a:rPr>
              <a:t>String</a:t>
            </a:r>
            <a:r>
              <a:rPr lang="es-ES" sz="2000" dirty="0">
                <a:solidFill>
                  <a:schemeClr val="tx1"/>
                </a:solidFill>
              </a:rPr>
              <a:t>), precio (</a:t>
            </a:r>
            <a:r>
              <a:rPr lang="es-ES" sz="2000" dirty="0" err="1">
                <a:solidFill>
                  <a:schemeClr val="tx1"/>
                </a:solidFill>
              </a:rPr>
              <a:t>double</a:t>
            </a:r>
            <a:r>
              <a:rPr lang="es-ES" sz="2000" dirty="0">
                <a:solidFill>
                  <a:schemeClr val="tx1"/>
                </a:solidFill>
              </a:rPr>
              <a:t>).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tx1"/>
                </a:solidFill>
              </a:rPr>
              <a:t>Con sus correspondientes constructores y métodos de acceso.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000" dirty="0">
                <a:solidFill>
                  <a:schemeClr val="tx1"/>
                </a:solidFill>
              </a:rPr>
              <a:t>No olvides que van a representar objetos cuya información va a ser transferida a un fichero.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4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79022"/>
            <a:ext cx="6806100" cy="6112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s-ES" b="1" dirty="0">
                <a:solidFill>
                  <a:schemeClr val="tx1"/>
                </a:solidFill>
              </a:rPr>
              <a:t>TuNombre_Parcial_UF1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824088"/>
            <a:ext cx="8520600" cy="39003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s-ES" sz="2000" dirty="0">
                <a:solidFill>
                  <a:schemeClr val="tx1"/>
                </a:solidFill>
              </a:rPr>
              <a:t>3. </a:t>
            </a:r>
            <a:r>
              <a:rPr lang="es-ES" sz="2000" dirty="0">
                <a:solidFill>
                  <a:schemeClr val="dk1"/>
                </a:solidFill>
              </a:rPr>
              <a:t>Crea una clase </a:t>
            </a:r>
            <a:r>
              <a:rPr lang="es-ES" sz="2000" b="1" dirty="0" err="1">
                <a:solidFill>
                  <a:schemeClr val="dk1"/>
                </a:solidFill>
              </a:rPr>
              <a:t>CrearXMLLineasPedidos</a:t>
            </a:r>
            <a:r>
              <a:rPr lang="es-ES" sz="2000" dirty="0">
                <a:solidFill>
                  <a:schemeClr val="dk1"/>
                </a:solidFill>
              </a:rPr>
              <a:t> que a partir de los datos obtenidos de </a:t>
            </a:r>
            <a:r>
              <a:rPr lang="es-ES" sz="2000" b="1" dirty="0">
                <a:solidFill>
                  <a:schemeClr val="tx1"/>
                </a:solidFill>
              </a:rPr>
              <a:t>lineasPedidos.dat </a:t>
            </a:r>
            <a:r>
              <a:rPr lang="es-ES" sz="2000" dirty="0">
                <a:solidFill>
                  <a:schemeClr val="tx1"/>
                </a:solidFill>
              </a:rPr>
              <a:t>y utilizando </a:t>
            </a:r>
            <a:r>
              <a:rPr lang="es-ES" sz="2000" b="1" dirty="0">
                <a:solidFill>
                  <a:schemeClr val="tx1"/>
                </a:solidFill>
              </a:rPr>
              <a:t>DOM</a:t>
            </a:r>
            <a:r>
              <a:rPr lang="es-ES" sz="2000" dirty="0">
                <a:solidFill>
                  <a:schemeClr val="tx1"/>
                </a:solidFill>
              </a:rPr>
              <a:t>, genere un archivo </a:t>
            </a:r>
            <a:r>
              <a:rPr lang="es-ES" sz="2000" b="1" dirty="0">
                <a:solidFill>
                  <a:schemeClr val="tx1"/>
                </a:solidFill>
              </a:rPr>
              <a:t>lineasPedidos.xml</a:t>
            </a:r>
            <a:r>
              <a:rPr lang="es-ES" sz="2000" dirty="0">
                <a:solidFill>
                  <a:schemeClr val="tx1"/>
                </a:solidFill>
              </a:rPr>
              <a:t> y a continuación lo muestre por pantalla mediante </a:t>
            </a:r>
            <a:r>
              <a:rPr lang="es-ES" sz="2000" dirty="0" err="1">
                <a:solidFill>
                  <a:schemeClr val="tx1"/>
                </a:solidFill>
              </a:rPr>
              <a:t>Xstream</a:t>
            </a:r>
            <a:r>
              <a:rPr lang="es-ES" sz="2000" dirty="0">
                <a:solidFill>
                  <a:schemeClr val="tx1"/>
                </a:solidFill>
              </a:rPr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El fichero </a:t>
            </a:r>
            <a:r>
              <a:rPr lang="es-ES" sz="2000" b="1" dirty="0">
                <a:solidFill>
                  <a:schemeClr val="tx1"/>
                </a:solidFill>
              </a:rPr>
              <a:t>lineasPedidos.xml</a:t>
            </a:r>
            <a:r>
              <a:rPr lang="es-ES" sz="2000" dirty="0">
                <a:solidFill>
                  <a:schemeClr val="dk1"/>
                </a:solidFill>
              </a:rPr>
              <a:t> debe tener el siguiente aspecto:</a:t>
            </a:r>
            <a:endParaRPr lang="es-ES" sz="20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0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79022"/>
            <a:ext cx="6806100" cy="6112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s-ES" b="1" dirty="0">
                <a:solidFill>
                  <a:schemeClr val="tx1"/>
                </a:solidFill>
              </a:rPr>
              <a:t>TuNombre_Parcial_UF1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824088"/>
            <a:ext cx="8520600" cy="39003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="UTF-8"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standalone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="no"?&gt;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lineasPedidos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&lt;pedido&gt;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idPedido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&gt;1&lt;/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idPedido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&lt;producto&gt;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idProducto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&gt;1&lt;/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idProducto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&lt;nombre&gt;Producto 1&lt;/nombre&gt;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&lt;precio&gt;2.1&lt;/precio&gt;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&lt;/producto&gt;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&lt;cantidad&gt;2&lt;/cantidad&gt;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precioTotal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&gt;4.2&lt;/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precioTotal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fechaPedido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&gt;05/02/2017&lt;/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fechaPedido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&lt;/pedido&gt;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>
              <a:spcAft>
                <a:spcPts val="0"/>
              </a:spcAft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lineasPedidos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sz="1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0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86650" y="79022"/>
            <a:ext cx="6806100" cy="6112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s-ES" b="1" dirty="0">
                <a:solidFill>
                  <a:schemeClr val="tx1"/>
                </a:solidFill>
              </a:rPr>
              <a:t>Puntuación de cada ejercicio</a:t>
            </a:r>
            <a:endParaRPr lang="en-GB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824088"/>
            <a:ext cx="8520600" cy="39003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s-ES" sz="2000" dirty="0">
                <a:solidFill>
                  <a:schemeClr val="tx1"/>
                </a:solidFill>
              </a:rPr>
              <a:t>Ejercicio 1: 3 puntos</a:t>
            </a:r>
          </a:p>
          <a:p>
            <a:pPr>
              <a:spcAft>
                <a:spcPts val="600"/>
              </a:spcAft>
              <a:buNone/>
            </a:pPr>
            <a:r>
              <a:rPr lang="es-ES" sz="2000" dirty="0">
                <a:solidFill>
                  <a:schemeClr val="tx1"/>
                </a:solidFill>
              </a:rPr>
              <a:t>Ejercicio 2: 2.5 puntos</a:t>
            </a:r>
          </a:p>
          <a:p>
            <a:pPr>
              <a:spcAft>
                <a:spcPts val="600"/>
              </a:spcAft>
              <a:buNone/>
            </a:pPr>
            <a:r>
              <a:rPr lang="es-ES" sz="2000" dirty="0">
                <a:solidFill>
                  <a:schemeClr val="tx1"/>
                </a:solidFill>
              </a:rPr>
              <a:t>Ejercicio 3: </a:t>
            </a:r>
            <a:r>
              <a:rPr lang="es-ES" sz="2000">
                <a:solidFill>
                  <a:schemeClr val="tx1"/>
                </a:solidFill>
              </a:rPr>
              <a:t>4.5 puntos</a:t>
            </a:r>
            <a:endParaRPr lang="es-ES" sz="20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3A81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8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75" y="848800"/>
            <a:ext cx="4820649" cy="344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522</Words>
  <Application>Microsoft Office PowerPoint</Application>
  <PresentationFormat>Presentación en pantalla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Consolas</vt:lpstr>
      <vt:lpstr>Simple Light</vt:lpstr>
      <vt:lpstr>Prueba Parcial UF1</vt:lpstr>
      <vt:lpstr>Crea un proyecto java en eclipse que se llame TuNombre_Parcial_UF1</vt:lpstr>
      <vt:lpstr>TuNombre_Parcial_UF1</vt:lpstr>
      <vt:lpstr>TuNombre_Parcial_UF1</vt:lpstr>
      <vt:lpstr>TuNombre_Parcial_UF1</vt:lpstr>
      <vt:lpstr>TuNombre_Parcial_UF1</vt:lpstr>
      <vt:lpstr>TuNombre_Parcial_UF1</vt:lpstr>
      <vt:lpstr>Puntuación de cada 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UF1.1 Manejo de Ficheros de texto y binarios</dc:title>
  <dc:creator>MARIA PILAR MARTIN GOMEZ</dc:creator>
  <cp:lastModifiedBy>Maria Pilar Martin Gomez</cp:lastModifiedBy>
  <cp:revision>41</cp:revision>
  <dcterms:modified xsi:type="dcterms:W3CDTF">2017-10-18T19:48:43Z</dcterms:modified>
</cp:coreProperties>
</file>