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317" r:id="rId4"/>
    <p:sldId id="31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A955C32-9751-4E92-A5A3-F961CFD91C29}">
  <a:tblStyle styleId="{5A955C32-9751-4E92-A5A3-F961CFD91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5604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9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‹Nº›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03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Tarea</a:t>
            </a:r>
            <a:r>
              <a:rPr lang="en-GB" dirty="0"/>
              <a:t> UF1.1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Enunciados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793200"/>
            <a:ext cx="8520600" cy="37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Crea un proyecto java en eclipse que se llame TuNombre_Tarea_UF1_1. </a:t>
            </a:r>
          </a:p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1. Crea una clase Producto en el proyecto con los siguientes atributos: id (</a:t>
            </a:r>
            <a:r>
              <a:rPr lang="es-ES" sz="2000" dirty="0" err="1">
                <a:solidFill>
                  <a:schemeClr val="dk1"/>
                </a:solidFill>
              </a:rPr>
              <a:t>int</a:t>
            </a:r>
            <a:r>
              <a:rPr lang="es-ES" sz="2000" dirty="0">
                <a:solidFill>
                  <a:schemeClr val="dk1"/>
                </a:solidFill>
              </a:rPr>
              <a:t>), nombre (</a:t>
            </a:r>
            <a:r>
              <a:rPr lang="es-ES" sz="2000" dirty="0" err="1">
                <a:solidFill>
                  <a:schemeClr val="dk1"/>
                </a:solidFill>
              </a:rPr>
              <a:t>String</a:t>
            </a:r>
            <a:r>
              <a:rPr lang="es-ES" sz="2000" dirty="0">
                <a:solidFill>
                  <a:schemeClr val="dk1"/>
                </a:solidFill>
              </a:rPr>
              <a:t>), medidas (</a:t>
            </a:r>
            <a:r>
              <a:rPr lang="es-ES" sz="2000" dirty="0" err="1">
                <a:solidFill>
                  <a:schemeClr val="dk1"/>
                </a:solidFill>
              </a:rPr>
              <a:t>String</a:t>
            </a:r>
            <a:r>
              <a:rPr lang="es-ES" sz="2000" dirty="0">
                <a:solidFill>
                  <a:schemeClr val="dk1"/>
                </a:solidFill>
              </a:rPr>
              <a:t>), precio (</a:t>
            </a:r>
            <a:r>
              <a:rPr lang="es-ES" sz="2000" dirty="0" err="1">
                <a:solidFill>
                  <a:schemeClr val="dk1"/>
                </a:solidFill>
              </a:rPr>
              <a:t>float</a:t>
            </a:r>
            <a:r>
              <a:rPr lang="es-ES" sz="2000" dirty="0">
                <a:solidFill>
                  <a:schemeClr val="dk1"/>
                </a:solidFill>
              </a:rPr>
              <a:t>). Crea también sus constructores, </a:t>
            </a:r>
            <a:r>
              <a:rPr lang="es-ES" sz="2000" dirty="0" err="1">
                <a:solidFill>
                  <a:schemeClr val="dk1"/>
                </a:solidFill>
              </a:rPr>
              <a:t>getters</a:t>
            </a:r>
            <a:r>
              <a:rPr lang="es-ES" sz="2000" dirty="0">
                <a:solidFill>
                  <a:schemeClr val="dk1"/>
                </a:solidFill>
              </a:rPr>
              <a:t> y </a:t>
            </a:r>
            <a:r>
              <a:rPr lang="es-ES" sz="2000" dirty="0" err="1">
                <a:solidFill>
                  <a:schemeClr val="dk1"/>
                </a:solidFill>
              </a:rPr>
              <a:t>setters</a:t>
            </a:r>
            <a:r>
              <a:rPr lang="es-ES" sz="2000" dirty="0">
                <a:solidFill>
                  <a:schemeClr val="dk1"/>
                </a:solidFill>
              </a:rPr>
              <a:t>. Ten en cuenta que objetos de esta clase serán almacenados en ficheros binarios. </a:t>
            </a:r>
          </a:p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Crea una clase </a:t>
            </a:r>
            <a:r>
              <a:rPr lang="es-ES" sz="2000" dirty="0" err="1">
                <a:solidFill>
                  <a:schemeClr val="dk1"/>
                </a:solidFill>
              </a:rPr>
              <a:t>InsertarProductos</a:t>
            </a:r>
            <a:r>
              <a:rPr lang="es-ES" sz="2000" dirty="0">
                <a:solidFill>
                  <a:schemeClr val="dk1"/>
                </a:solidFill>
              </a:rPr>
              <a:t> que mediante un array de objetos Producto introduzca 10 productos en un fichero binario productos.dat. </a:t>
            </a:r>
          </a:p>
          <a:p>
            <a:pPr lvl="0">
              <a:spcAft>
                <a:spcPts val="12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Almacena el fichero dentro de la carpeta del proyecto. </a:t>
            </a: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80750"/>
            <a:ext cx="6806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Enunciados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690282"/>
            <a:ext cx="8520600" cy="403411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sz="2000" dirty="0">
                <a:solidFill>
                  <a:schemeClr val="tx1"/>
                </a:solidFill>
              </a:rPr>
              <a:t>2. Crea una clase java que abra un fichero de texto y saque por pantalla el texto con todas las vocales sustituidas por la letra a. </a:t>
            </a:r>
          </a:p>
          <a:p>
            <a:pPr>
              <a:buNone/>
            </a:pPr>
            <a:r>
              <a:rPr lang="es-ES" sz="2000" dirty="0">
                <a:solidFill>
                  <a:schemeClr val="tx1"/>
                </a:solidFill>
              </a:rPr>
              <a:t>3. Crea una clase java que almacene 10 coches * en un fichero binario aleatorio y después muestre ese fichero por pantalla. *de cada coche se desea saber modelo, año de fabricación y precio, crea los </a:t>
            </a:r>
            <a:r>
              <a:rPr lang="es-ES" sz="2000" dirty="0" err="1">
                <a:solidFill>
                  <a:schemeClr val="tx1"/>
                </a:solidFill>
              </a:rPr>
              <a:t>arrays</a:t>
            </a:r>
            <a:r>
              <a:rPr lang="es-ES" sz="2000" dirty="0">
                <a:solidFill>
                  <a:schemeClr val="tx1"/>
                </a:solidFill>
              </a:rPr>
              <a:t> por código, no es necesario introducirlo por pantalla. El modelo tendrá como máximo 20 caracteres. </a:t>
            </a:r>
          </a:p>
          <a:p>
            <a:pPr>
              <a:buNone/>
            </a:pPr>
            <a:r>
              <a:rPr lang="es-ES" sz="2000">
                <a:solidFill>
                  <a:schemeClr val="tx1"/>
                </a:solidFill>
              </a:rPr>
              <a:t>4. Crea </a:t>
            </a:r>
            <a:r>
              <a:rPr lang="es-ES" sz="2000" dirty="0">
                <a:solidFill>
                  <a:schemeClr val="tx1"/>
                </a:solidFill>
              </a:rPr>
              <a:t>una clase java que almacene en un fichero binario secuencial ‘asignaturas.dat’ 5 objetos Asignatura (Código asignatura, Nombre, </a:t>
            </a:r>
            <a:r>
              <a:rPr lang="es-ES" sz="2000" dirty="0" err="1">
                <a:solidFill>
                  <a:schemeClr val="tx1"/>
                </a:solidFill>
              </a:rPr>
              <a:t>professor</a:t>
            </a:r>
            <a:r>
              <a:rPr lang="es-ES" sz="2000" dirty="0">
                <a:solidFill>
                  <a:schemeClr val="tx1"/>
                </a:solidFill>
              </a:rPr>
              <a:t>, nº de horas). Los datos deben ser introducidos por teclado.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848800"/>
            <a:ext cx="4820649" cy="34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233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Tarea UF1.1</vt:lpstr>
      <vt:lpstr>Enunciados</vt:lpstr>
      <vt:lpstr>Enunciados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UF1.1 Manejo de Ficheros de texto y binarios</dc:title>
  <dc:creator>MARIA PILAR MARTIN GOMEZ</dc:creator>
  <cp:lastModifiedBy>Maria Pilar Martin Gomez</cp:lastModifiedBy>
  <cp:revision>23</cp:revision>
  <dcterms:modified xsi:type="dcterms:W3CDTF">2017-09-24T07:08:19Z</dcterms:modified>
</cp:coreProperties>
</file>